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4" r:id="rId2"/>
    <p:sldId id="268" r:id="rId3"/>
    <p:sldId id="261" r:id="rId4"/>
    <p:sldId id="260" r:id="rId5"/>
    <p:sldId id="263" r:id="rId6"/>
    <p:sldId id="267" r:id="rId7"/>
    <p:sldId id="266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335A"/>
    <a:srgbClr val="00B4AC"/>
    <a:srgbClr val="C91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2"/>
    <p:restoredTop sz="94740"/>
  </p:normalViewPr>
  <p:slideViewPr>
    <p:cSldViewPr snapToGrid="0" snapToObjects="1">
      <p:cViewPr varScale="1">
        <p:scale>
          <a:sx n="146" d="100"/>
          <a:sy n="146" d="100"/>
        </p:scale>
        <p:origin x="184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6419F-4EF2-B949-AA2F-89F4332D3C6E}" type="datetimeFigureOut">
              <a:rPr lang="es-ES_tradnl" smtClean="0"/>
              <a:t>6/2/19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AB904-27E2-614C-83E2-38EACA7139C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839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AB904-27E2-614C-83E2-38EACA7139C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0050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AB904-27E2-614C-83E2-38EACA7139C1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301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AB904-27E2-614C-83E2-38EACA7139C1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046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1CED7F-29A1-F745-962E-B93498D39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46A387C-4C41-BD4A-BBAA-AD23FE585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1FC4F9-231F-164F-8AE4-D1A486FD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54277E-8956-D042-86DD-3C9CF5C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0F9274C-F0D2-A24B-AF3E-31F51CF0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14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D78088-6CA3-7E4B-889B-55B4239F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F72FC9F-4677-1345-AC77-EB1AD783C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02E41C-4A53-8B4E-A6B1-F82816F1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5087C7-915D-6445-9048-C137DDBF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5A7BC5-DCC2-5943-92C5-303A5CDE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FB0C2D-F85F-0347-8CC8-2DBC0E50A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DFF96BA-136A-2D40-ADE7-D5C9E7AE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8E5CB0-D772-F64F-91ED-A4463634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46010B-1536-4242-8B6C-1AA8AE4F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3B57386-BD8A-0242-B1DF-028221A1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9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6BEDC2-14D1-7E4B-9D64-915F7444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47C951-3E53-504C-B263-433FEEC60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57F1AB3-EE03-6E45-9B0C-5719F6439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C7EE752-8029-F046-B1D5-3CB2D4D6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3D02696-EA89-924C-BAF0-3F151DB0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A8C10F2-E07F-D547-9E7C-6BE94F65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9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F2CFCA-3AE4-3A49-A537-AC23D643E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FDE27A1-9A9F-1343-9EE2-02EEBDD2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416E4E1-78B9-C84E-8FFE-70E70AA8D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C9CAC25-DB93-324D-8E56-4BF260619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16A7372-1FA8-134D-BA00-151B8B06A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8DF6F43-CE13-D843-9E6C-6394F2AE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1826FB9-2616-9C45-8E71-65848404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C84387F-CB99-F341-B612-ABA7D31B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6A5B01-19A5-C745-A00C-250C30D6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82A79BD-D3F7-624D-839D-26D6DEE6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82D9D29-CB6B-EB40-A2F7-C76ADFF6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0597882-6363-D44E-91D2-FEFFB90B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6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A948E7E-A1F5-FD4A-A254-2EA61EDB0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B0276FD-A0D3-7A47-A17C-5EF46EC6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89D31E9-9BC4-7944-A6FD-D71E7429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9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010960-CBC2-4345-ABDC-7AB0BE86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1E3B06-0622-DA4F-883C-B5F8E9937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D694D79-AB9B-734A-B5E8-AAB22C0E9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5AA54CB-03FD-704C-8011-A2168101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17EDA10-24A2-534A-AA78-49312663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8D59D8-8D29-8649-B242-13A9DE7E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8E42B4-B2E5-6549-B05D-7F6E82DF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B8CA654-60BD-D94E-A8DE-2D90D4E71E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403A58A-EB04-3448-808B-62A620860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4389F27-E7AC-9948-9535-1FCD7876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D0CA6BF-3AF3-1840-8D7B-EC57BECD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5FFDB3-945A-3C48-B11B-3B5A3223F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9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89D4F8-143A-C547-866C-1FFCDA59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37275B3-FFAB-CD40-B7C5-20EBD98A3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6BD1D91-C909-F946-88CE-EC1BC78B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C622DD-DF87-304D-88E0-ADEFF61C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55CFF5-3BD5-5045-903B-572EBB28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186B223-D850-9A4D-A005-3853494B9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89FA1A4-413E-6B48-A304-7C42CAEF6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0EE5071-9555-D146-BC68-C185BB280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EDB7BB-387A-1144-BBA7-BBB1D617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54CEE2-8BD8-E945-9986-265C7366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2C2FCE-C242-CE44-8F7C-B52735E10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3B5DB58-83C8-0347-B215-7D3C4668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A19CE2-7BE6-9C45-AA7D-E382A13D7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FD08C-0D43-2745-8987-2D6A54BAB1F6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4B9D90-6BE2-8B4E-953F-7F0094F9F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A76699-A4BE-5945-BCA6-CFCD8E469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6D687-E732-9A49-99F9-1F3F2E52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.emf"/><Relationship Id="rId6" Type="http://schemas.openxmlformats.org/officeDocument/2006/relationships/image" Target="../media/image7.emf"/><Relationship Id="rId7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18.png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3.emf"/><Relationship Id="rId5" Type="http://schemas.openxmlformats.org/officeDocument/2006/relationships/image" Target="../media/image21.png"/><Relationship Id="rId6" Type="http://schemas.openxmlformats.org/officeDocument/2006/relationships/image" Target="../media/image7.emf"/><Relationship Id="rId7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23.emf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B7A4100-8D15-8A42-A08A-291ABE24D6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4" y="276792"/>
            <a:ext cx="406113" cy="406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2A9431-5F68-A047-B424-CDDD8D959553}"/>
              </a:ext>
            </a:extLst>
          </p:cNvPr>
          <p:cNvSpPr txBox="1"/>
          <p:nvPr/>
        </p:nvSpPr>
        <p:spPr>
          <a:xfrm>
            <a:off x="416125" y="5080470"/>
            <a:ext cx="2939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  <a:latin typeface="Trebuchet MS" panose="020B0703020202090204" pitchFamily="34" charset="0"/>
              </a:rPr>
              <a:t>Welcome to</a:t>
            </a:r>
            <a:endParaRPr lang="en-US" sz="3600" b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554" y="232343"/>
            <a:ext cx="1694430" cy="5315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B82C47D-021A-5C43-8B4A-2AEDC9CB80BF}"/>
              </a:ext>
            </a:extLst>
          </p:cNvPr>
          <p:cNvSpPr/>
          <p:nvPr/>
        </p:nvSpPr>
        <p:spPr>
          <a:xfrm>
            <a:off x="462547" y="5614883"/>
            <a:ext cx="5117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B4AC"/>
                </a:solidFill>
                <a:latin typeface="Trebuchet MS" panose="020B0703020202090204" pitchFamily="34" charset="0"/>
              </a:rPr>
              <a:t>Economy Class</a:t>
            </a:r>
            <a:endParaRPr lang="en-US" sz="3600" dirty="0">
              <a:solidFill>
                <a:srgbClr val="00B4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2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5DE7D38-5B06-764D-82A0-CBB047089E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852" y="3942607"/>
            <a:ext cx="3913451" cy="29064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58B205A-BD53-BF49-88C1-A1FDC899A338}"/>
              </a:ext>
            </a:extLst>
          </p:cNvPr>
          <p:cNvSpPr txBox="1"/>
          <p:nvPr/>
        </p:nvSpPr>
        <p:spPr>
          <a:xfrm>
            <a:off x="8648081" y="5803085"/>
            <a:ext cx="3282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A renew Economy Class reimagine </a:t>
            </a:r>
            <a:r>
              <a:rPr lang="en-US" sz="2000" b="1" smtClean="0">
                <a:solidFill>
                  <a:schemeClr val="bg1"/>
                </a:solidFill>
                <a:latin typeface="Trebuchet MS" panose="020B0703020202090204" pitchFamily="34" charset="0"/>
              </a:rPr>
              <a:t>economy travel</a:t>
            </a:r>
            <a:endParaRPr lang="en-US" sz="20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7FC12EB-D099-0D4A-94CD-3184BDC45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9232" y="5215785"/>
            <a:ext cx="725736" cy="48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7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3181" b="18417"/>
          <a:stretch/>
        </p:blipFill>
        <p:spPr>
          <a:xfrm>
            <a:off x="-772885" y="0"/>
            <a:ext cx="12953999" cy="6847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946D2C8-C7B4-B943-A9F5-3B23C67F2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814739"/>
            <a:ext cx="3883231" cy="30343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AA95684-26FC-D24E-AF3F-E61707D4885A}"/>
              </a:ext>
            </a:extLst>
          </p:cNvPr>
          <p:cNvSpPr txBox="1"/>
          <p:nvPr/>
        </p:nvSpPr>
        <p:spPr>
          <a:xfrm>
            <a:off x="327910" y="5443003"/>
            <a:ext cx="347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Gastronomy</a:t>
            </a:r>
            <a:endParaRPr lang="en-US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26628A-623D-9E40-BBB4-BC872BAA56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25" y="4726722"/>
            <a:ext cx="397741" cy="5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6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8" t="15654" r="739" b="17254"/>
          <a:stretch/>
        </p:blipFill>
        <p:spPr>
          <a:xfrm>
            <a:off x="-10886" y="0"/>
            <a:ext cx="12202886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5DE7D38-5B06-764D-82A0-CBB047089E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852" y="3942607"/>
            <a:ext cx="3913451" cy="29064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58B205A-BD53-BF49-88C1-A1FDC899A338}"/>
              </a:ext>
            </a:extLst>
          </p:cNvPr>
          <p:cNvSpPr txBox="1"/>
          <p:nvPr/>
        </p:nvSpPr>
        <p:spPr>
          <a:xfrm>
            <a:off x="8648081" y="5803085"/>
            <a:ext cx="3205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ebuchet MS" panose="020B0703020202090204" pitchFamily="34" charset="0"/>
              </a:rPr>
              <a:t>Bigger screens </a:t>
            </a:r>
            <a:r>
              <a:rPr lang="en-US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 the best content selection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7FC12EB-D099-0D4A-94CD-3184BDC45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9BBEA6C9-F1D5-334A-ABE5-84B1794B81D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728" y="5094367"/>
            <a:ext cx="628904" cy="6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0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03D2877-A208-9641-A39C-36BADAF027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216339"/>
            <a:ext cx="3384469" cy="2644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857C82-BD9B-EF4B-873D-F8B6187B5BB5}"/>
              </a:ext>
            </a:extLst>
          </p:cNvPr>
          <p:cNvSpPr txBox="1"/>
          <p:nvPr/>
        </p:nvSpPr>
        <p:spPr>
          <a:xfrm>
            <a:off x="327910" y="5751762"/>
            <a:ext cx="2702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Trebuchet MS" panose="020B0703020202090204" pitchFamily="34" charset="0"/>
              </a:rPr>
              <a:t>LATAM + Seats </a:t>
            </a:r>
            <a:r>
              <a:rPr lang="en-US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with adjustable footrest and more space to recline</a:t>
            </a:r>
            <a:endParaRPr lang="en-US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90625C7-9DB5-DB4B-8977-6B6B75AC0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39" y="5025533"/>
            <a:ext cx="649687" cy="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3F66CAB-D08F-2D42-8E0C-1235A2BC8F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63" b="8317"/>
          <a:stretch/>
        </p:blipFill>
        <p:spPr>
          <a:xfrm>
            <a:off x="-66668" y="1"/>
            <a:ext cx="1231659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8CB12F7-20D6-7042-8437-C8E0E008B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BE65CBD-E425-0748-87DA-110472E7203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207059"/>
            <a:ext cx="3396345" cy="26538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222189E-99DD-FE46-93C3-2F3DE82DD6DB}"/>
              </a:ext>
            </a:extLst>
          </p:cNvPr>
          <p:cNvSpPr txBox="1"/>
          <p:nvPr/>
        </p:nvSpPr>
        <p:spPr>
          <a:xfrm>
            <a:off x="327910" y="5751762"/>
            <a:ext cx="253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LATAM + Dedicated </a:t>
            </a:r>
            <a:r>
              <a:rPr lang="en-US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overhead bins</a:t>
            </a:r>
            <a:endParaRPr lang="en-US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125" y="4801350"/>
            <a:ext cx="636975" cy="8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8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6"/>
          <a:stretch/>
        </p:blipFill>
        <p:spPr>
          <a:xfrm>
            <a:off x="-2" y="-1"/>
            <a:ext cx="12250992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EFDC253-F861-C348-91F7-73671FE5F1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4040034"/>
            <a:ext cx="3610100" cy="28208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9B01505-E518-484E-90FE-985EE259655C}"/>
              </a:ext>
            </a:extLst>
          </p:cNvPr>
          <p:cNvSpPr txBox="1"/>
          <p:nvPr/>
        </p:nvSpPr>
        <p:spPr>
          <a:xfrm>
            <a:off x="327909" y="5751762"/>
            <a:ext cx="2920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rebuchet MS" panose="020B0703020202090204" pitchFamily="34" charset="0"/>
              </a:rPr>
              <a:t>LATAM + Preferred </a:t>
            </a:r>
            <a:r>
              <a:rPr lang="en-US" b="1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boarding and deplaning</a:t>
            </a:r>
            <a:endParaRPr lang="en-US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7FC12EB-D099-0D4A-94CD-3184BDC45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8584" y="232343"/>
            <a:ext cx="1295400" cy="40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125" y="4930400"/>
            <a:ext cx="476504" cy="69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6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B3D871F-6832-0E42-815C-48748323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18CCEA-3507-D64D-8B27-F6F583F8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25" y="276793"/>
            <a:ext cx="317500" cy="317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84D7E0F-4E16-4C48-90FE-066FC5B14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494" y="2484836"/>
            <a:ext cx="2556135" cy="8019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970571C-C7C8-4141-BD9B-3EC4C36C44A3}"/>
              </a:ext>
            </a:extLst>
          </p:cNvPr>
          <p:cNvSpPr/>
          <p:nvPr/>
        </p:nvSpPr>
        <p:spPr>
          <a:xfrm>
            <a:off x="4670770" y="3527268"/>
            <a:ext cx="28504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Trebuchet MS" panose="020B0703020202090204" pitchFamily="34" charset="0"/>
              </a:rPr>
              <a:t>2019 © LATAM AIRLINES GROUP S.A. -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6CE7B37-BE66-9E45-B2CA-F9F16EFD3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69376"/>
            <a:ext cx="12192000" cy="1506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A1160D3-2C1A-2444-AE29-59B4A46CF5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429" y="4486054"/>
            <a:ext cx="6248400" cy="20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4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56</Words>
  <Application>Microsoft Macintosh PowerPoint</Application>
  <PresentationFormat>Widescreen</PresentationFormat>
  <Paragraphs>12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Carolina Muñoz</dc:creator>
  <cp:lastModifiedBy>Microsoft Office User</cp:lastModifiedBy>
  <cp:revision>57</cp:revision>
  <dcterms:created xsi:type="dcterms:W3CDTF">2019-01-30T15:56:32Z</dcterms:created>
  <dcterms:modified xsi:type="dcterms:W3CDTF">2019-02-06T16:13:50Z</dcterms:modified>
</cp:coreProperties>
</file>