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4" r:id="rId2"/>
    <p:sldId id="260" r:id="rId3"/>
    <p:sldId id="256" r:id="rId4"/>
    <p:sldId id="261" r:id="rId5"/>
    <p:sldId id="263" r:id="rId6"/>
    <p:sldId id="266" r:id="rId7"/>
    <p:sldId id="267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335A"/>
    <a:srgbClr val="00B4AC"/>
    <a:srgbClr val="C91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3"/>
    <p:restoredTop sz="94732"/>
  </p:normalViewPr>
  <p:slideViewPr>
    <p:cSldViewPr snapToGrid="0" snapToObjects="1">
      <p:cViewPr varScale="1">
        <p:scale>
          <a:sx n="83" d="100"/>
          <a:sy n="83" d="100"/>
        </p:scale>
        <p:origin x="208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6419F-4EF2-B949-AA2F-89F4332D3C6E}" type="datetimeFigureOut">
              <a:rPr lang="es-ES_tradnl" smtClean="0"/>
              <a:t>1/2/19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AB904-27E2-614C-83E2-38EACA7139C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8839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AB904-27E2-614C-83E2-38EACA7139C1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046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ED7F-29A1-F745-962E-B93498D39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A387C-4C41-BD4A-BBAA-AD23FE585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FC4F9-231F-164F-8AE4-D1A486FD8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4277E-8956-D042-86DD-3C9CF5C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9274C-F0D2-A24B-AF3E-31F51CF0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14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8088-6CA3-7E4B-889B-55B4239FC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FC9F-4677-1345-AC77-EB1AD783C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2E41C-4A53-8B4E-A6B1-F82816F1E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087C7-915D-6445-9048-C137DDBF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A7BC5-DCC2-5943-92C5-303A5CDE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7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0C2D-F85F-0347-8CC8-2DBC0E50A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F96BA-136A-2D40-ADE7-D5C9E7AE7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E5CB0-D772-F64F-91ED-A44636349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6010B-1536-4242-8B6C-1AA8AE4F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57386-BD8A-0242-B1DF-028221A1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9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EDC2-14D1-7E4B-9D64-915F74443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7C951-3E53-504C-B263-433FEEC60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F1AB3-EE03-6E45-9B0C-5719F6439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EE752-8029-F046-B1D5-3CB2D4D6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02696-EA89-924C-BAF0-3F151DB0F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C10F2-E07F-D547-9E7C-6BE94F65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9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2CFCA-3AE4-3A49-A537-AC23D643E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E27A1-9A9F-1343-9EE2-02EEBDD27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6E4E1-78B9-C84E-8FFE-70E70AA8D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9CAC25-DB93-324D-8E56-4BF260619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A7372-1FA8-134D-BA00-151B8B06A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6F43-CE13-D843-9E6C-6394F2AEC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26FB9-2616-9C45-8E71-65848404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84387F-CB99-F341-B612-ABA7D31B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5B01-19A5-C745-A00C-250C30D6F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A79BD-D3F7-624D-839D-26D6DEE6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D9D29-CB6B-EB40-A2F7-C76ADFF69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97882-6363-D44E-91D2-FEFFB90BE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6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948E7E-A1F5-FD4A-A254-2EA61EDB0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276FD-A0D3-7A47-A17C-5EF46EC6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D31E9-9BC4-7944-A6FD-D71E7429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9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10960-CBC2-4345-ABDC-7AB0BE86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E3B06-0622-DA4F-883C-B5F8E9937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94D79-AB9B-734A-B5E8-AAB22C0E9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A54CB-03FD-704C-8011-A2168101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EDA10-24A2-534A-AA78-49312663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D59D8-8D29-8649-B242-13A9DE7E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4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42B4-B2E5-6549-B05D-7F6E82DF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8CA654-60BD-D94E-A8DE-2D90D4E71E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3A58A-EB04-3448-808B-62A620860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89F27-E7AC-9948-9535-1FCD78762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CA6BF-3AF3-1840-8D7B-EC57BECD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FFDB3-945A-3C48-B11B-3B5A3223F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9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9D4F8-143A-C547-866C-1FFCDA59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7275B3-FFAB-CD40-B7C5-20EBD98A3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D1D91-C909-F946-88CE-EC1BC78B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622DD-DF87-304D-88E0-ADEFF61C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5CFF5-3BD5-5045-903B-572EBB28B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8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86B223-D850-9A4D-A005-3853494B9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9FA1A4-413E-6B48-A304-7C42CAEF6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E5071-9555-D146-BC68-C185BB280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DB7BB-387A-1144-BBA7-BBB1D617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4CEE2-8BD8-E945-9986-265C73663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2C2FCE-C242-CE44-8F7C-B52735E10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5DB58-83C8-0347-B215-7D3C46681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19CE2-7BE6-9C45-AA7D-E382A13D7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FD08C-0D43-2745-8987-2D6A54BAB1F6}" type="datetimeFigureOut">
              <a:rPr lang="en-US" smtClean="0"/>
              <a:t>2/1/19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B9D90-6BE2-8B4E-953F-7F0094F9F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76699-A4BE-5945-BCA6-CFCD8E469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DC9265-6915-CA4A-80DA-1C3ED633205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7A4100-8D15-8A42-A08A-291ABE24D6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4" y="276792"/>
            <a:ext cx="406113" cy="406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2A9431-5F68-A047-B424-CDDD8D959553}"/>
              </a:ext>
            </a:extLst>
          </p:cNvPr>
          <p:cNvSpPr txBox="1"/>
          <p:nvPr/>
        </p:nvSpPr>
        <p:spPr>
          <a:xfrm>
            <a:off x="416125" y="5080470"/>
            <a:ext cx="2939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  <a:latin typeface="Trebuchet MS" panose="020B0703020202090204" pitchFamily="34" charset="0"/>
              </a:rPr>
              <a:t>Welcome to</a:t>
            </a:r>
            <a:endParaRPr lang="en-US" sz="3600" b="1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4D7E0F-4E16-4C48-90FE-066FC5B14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9554" y="232343"/>
            <a:ext cx="1694430" cy="53158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B82C47D-021A-5C43-8B4A-2AEDC9CB80BF}"/>
              </a:ext>
            </a:extLst>
          </p:cNvPr>
          <p:cNvSpPr/>
          <p:nvPr/>
        </p:nvSpPr>
        <p:spPr>
          <a:xfrm>
            <a:off x="462547" y="5614883"/>
            <a:ext cx="5117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B4AC"/>
                </a:solidFill>
                <a:latin typeface="Trebuchet MS" panose="020B0703020202090204" pitchFamily="34" charset="0"/>
              </a:rPr>
              <a:t>Premium Economy</a:t>
            </a:r>
            <a:endParaRPr lang="en-US" sz="3600" dirty="0">
              <a:solidFill>
                <a:srgbClr val="00B4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2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EB43EB-2BEC-4B4E-A556-92688D99C2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41" t="24462" r="6395" b="7183"/>
          <a:stretch/>
        </p:blipFill>
        <p:spPr>
          <a:xfrm>
            <a:off x="-1" y="0"/>
            <a:ext cx="12214303" cy="68173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DE7D38-5B06-764D-82A0-CBB047089E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0852" y="3942607"/>
            <a:ext cx="3913451" cy="29064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8B205A-BD53-BF49-88C1-A1FDC899A338}"/>
              </a:ext>
            </a:extLst>
          </p:cNvPr>
          <p:cNvSpPr txBox="1"/>
          <p:nvPr/>
        </p:nvSpPr>
        <p:spPr>
          <a:xfrm>
            <a:off x="8648081" y="5803085"/>
            <a:ext cx="3205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rebuchet MS" panose="020B0703020202090204" pitchFamily="34" charset="0"/>
              </a:rPr>
              <a:t>Bigger screens </a:t>
            </a:r>
            <a:r>
              <a:rPr lang="en-US" sz="2000" dirty="0">
                <a:solidFill>
                  <a:schemeClr val="bg1"/>
                </a:solidFill>
                <a:latin typeface="Trebuchet MS" panose="020B0703020202090204" pitchFamily="34" charset="0"/>
              </a:rPr>
              <a:t>with the best content selection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7FC12EB-D099-0D4A-94CD-3184BDC45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BEA6C9-F1D5-334A-ABE5-84B1794B81D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0728" y="5094367"/>
            <a:ext cx="628904" cy="6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0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252EFF-F2AE-6346-94B2-1FF061DBD2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06" r="1272" b="5628"/>
          <a:stretch/>
        </p:blipFill>
        <p:spPr>
          <a:xfrm>
            <a:off x="-11876" y="-1"/>
            <a:ext cx="12241227" cy="68490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6DAC40-F434-D240-87A0-825A9BE228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6483" y="4110178"/>
            <a:ext cx="3687820" cy="27388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BE9FA9-8F9B-B449-82AB-14F5C388C03A}"/>
              </a:ext>
            </a:extLst>
          </p:cNvPr>
          <p:cNvSpPr txBox="1"/>
          <p:nvPr/>
        </p:nvSpPr>
        <p:spPr>
          <a:xfrm>
            <a:off x="8884080" y="5934299"/>
            <a:ext cx="3078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rebuchet MS" panose="020B0703020202090204" pitchFamily="34" charset="0"/>
              </a:rPr>
              <a:t>LATAM Airlines </a:t>
            </a:r>
            <a:br>
              <a:rPr lang="en-US" sz="2000" b="1" dirty="0">
                <a:solidFill>
                  <a:schemeClr val="bg1"/>
                </a:solidFill>
                <a:latin typeface="Trebuchet MS" panose="020B070302020209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Trebuchet MS" panose="020B0703020202090204" pitchFamily="34" charset="0"/>
              </a:rPr>
              <a:t>VIP </a:t>
            </a:r>
            <a:r>
              <a:rPr lang="en-US" sz="2000" dirty="0">
                <a:solidFill>
                  <a:schemeClr val="bg1"/>
                </a:solidFill>
                <a:latin typeface="Trebuchet MS" panose="020B0703020202090204" pitchFamily="34" charset="0"/>
              </a:rPr>
              <a:t>lounge access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097A1D-0C61-9C40-9C86-0E710994A2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D9DC9E-7AA0-DA44-BC41-49362B7507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4080" y="5109031"/>
            <a:ext cx="533052" cy="70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5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B7DFC1-0A20-3C45-BDC4-C8D3F8A94E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8" t="11255" r="953" b="634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46D2C8-C7B4-B943-A9F5-3B23C67F29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814739"/>
            <a:ext cx="3883231" cy="30343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0625C7-9DB5-DB4B-8977-6B6B75AC0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A95684-26FC-D24E-AF3F-E61707D4885A}"/>
              </a:ext>
            </a:extLst>
          </p:cNvPr>
          <p:cNvSpPr txBox="1"/>
          <p:nvPr/>
        </p:nvSpPr>
        <p:spPr>
          <a:xfrm>
            <a:off x="327910" y="5443003"/>
            <a:ext cx="3471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703020202090204" pitchFamily="34" charset="0"/>
              </a:rPr>
              <a:t>Award-winning food service </a:t>
            </a:r>
            <a:r>
              <a:rPr lang="en-US" dirty="0">
                <a:solidFill>
                  <a:schemeClr val="bg1"/>
                </a:solidFill>
                <a:latin typeface="Trebuchet MS" panose="020B0703020202090204" pitchFamily="34" charset="0"/>
              </a:rPr>
              <a:t>and sommelier list inspired by South American flavors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26628A-623D-9E40-BBB4-BC872BAA56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25" y="4726722"/>
            <a:ext cx="397741" cy="54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6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54C13E-6855-A64D-8FB4-0570756829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5" t="11084" r="1536" b="669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3D2877-A208-9641-A39C-36BADAF027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4216339"/>
            <a:ext cx="3384469" cy="2644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1A1B56-784B-9F4B-832E-FEE49BF39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857C82-BD9B-EF4B-873D-F8B6187B5BB5}"/>
              </a:ext>
            </a:extLst>
          </p:cNvPr>
          <p:cNvSpPr txBox="1"/>
          <p:nvPr/>
        </p:nvSpPr>
        <p:spPr>
          <a:xfrm>
            <a:off x="327910" y="5751762"/>
            <a:ext cx="23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703020202090204" pitchFamily="34" charset="0"/>
              </a:rPr>
              <a:t>Seats </a:t>
            </a:r>
            <a:r>
              <a:rPr lang="en-US" dirty="0">
                <a:solidFill>
                  <a:schemeClr val="bg1"/>
                </a:solidFill>
                <a:latin typeface="Trebuchet MS" panose="020B0703020202090204" pitchFamily="34" charset="0"/>
              </a:rPr>
              <a:t>with more space and recline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B4F7F-9987-E945-985D-9B56B03D5CA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26" y="5029643"/>
            <a:ext cx="617028" cy="6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547209-82C0-6845-921D-EE57C2E51B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2" t="8097" b="8409"/>
          <a:stretch/>
        </p:blipFill>
        <p:spPr>
          <a:xfrm>
            <a:off x="-11875" y="0"/>
            <a:ext cx="12261272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0625C7-9DB5-DB4B-8977-6B6B75AC0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FDC253-F861-C348-91F7-73671FE5F13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4040034"/>
            <a:ext cx="3610100" cy="28208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B01505-E518-484E-90FE-985EE259655C}"/>
              </a:ext>
            </a:extLst>
          </p:cNvPr>
          <p:cNvSpPr txBox="1"/>
          <p:nvPr/>
        </p:nvSpPr>
        <p:spPr>
          <a:xfrm>
            <a:off x="327910" y="5751762"/>
            <a:ext cx="3020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703020202090204" pitchFamily="34" charset="0"/>
              </a:rPr>
              <a:t>Adjustable foot rest </a:t>
            </a:r>
            <a:r>
              <a:rPr lang="en-US" dirty="0">
                <a:solidFill>
                  <a:schemeClr val="bg1"/>
                </a:solidFill>
                <a:latin typeface="Trebuchet MS" panose="020B0703020202090204" pitchFamily="34" charset="0"/>
              </a:rPr>
              <a:t>for additional comfort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67521B0-A4F9-4947-844F-0411D449C4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26" y="5029643"/>
            <a:ext cx="617028" cy="6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6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F66CAB-D08F-2D42-8E0C-1235A2BC8F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63" b="8317"/>
          <a:stretch/>
        </p:blipFill>
        <p:spPr>
          <a:xfrm>
            <a:off x="-66668" y="1"/>
            <a:ext cx="12316595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CB12F7-20D6-7042-8437-C8E0E008B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E65CBD-E425-0748-87DA-110472E7203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4207059"/>
            <a:ext cx="3396345" cy="26538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22189E-99DD-FE46-93C3-2F3DE82DD6DB}"/>
              </a:ext>
            </a:extLst>
          </p:cNvPr>
          <p:cNvSpPr txBox="1"/>
          <p:nvPr/>
        </p:nvSpPr>
        <p:spPr>
          <a:xfrm>
            <a:off x="327910" y="5751762"/>
            <a:ext cx="2367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ebuchet MS" panose="020B0703020202090204" pitchFamily="34" charset="0"/>
              </a:rPr>
              <a:t>Preferred </a:t>
            </a:r>
            <a:r>
              <a:rPr lang="en-US" dirty="0">
                <a:solidFill>
                  <a:schemeClr val="bg1"/>
                </a:solidFill>
                <a:latin typeface="Trebuchet MS" panose="020B0703020202090204" pitchFamily="34" charset="0"/>
              </a:rPr>
              <a:t>boarding and deplaning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F27EB9-B199-F346-A68E-2E85A2EFF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125" y="4958176"/>
            <a:ext cx="605153" cy="7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81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3D871F-6832-0E42-815C-48748323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D7E0F-4E16-4C48-90FE-066FC5B14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494" y="2484836"/>
            <a:ext cx="2556135" cy="8019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70571C-C7C8-4141-BD9B-3EC4C36C44A3}"/>
              </a:ext>
            </a:extLst>
          </p:cNvPr>
          <p:cNvSpPr/>
          <p:nvPr/>
        </p:nvSpPr>
        <p:spPr>
          <a:xfrm>
            <a:off x="4670770" y="3527268"/>
            <a:ext cx="28504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  <a:latin typeface="Trebuchet MS" panose="020B0703020202090204" pitchFamily="34" charset="0"/>
              </a:rPr>
              <a:t>2019 © LATAM AIRLINES GROUP S.A. -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E7B37-BE66-9E45-B2CA-F9F16EFD3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69376"/>
            <a:ext cx="12192000" cy="15066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1160D3-2C1A-2444-AE29-59B4A46CF5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5429" y="4486054"/>
            <a:ext cx="6248400" cy="201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4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55</Words>
  <Application>Microsoft Macintosh PowerPoint</Application>
  <PresentationFormat>Widescreen</PresentationFormat>
  <Paragraphs>10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Carolina Muñoz</dc:creator>
  <cp:lastModifiedBy>Gale Schneider</cp:lastModifiedBy>
  <cp:revision>47</cp:revision>
  <dcterms:created xsi:type="dcterms:W3CDTF">2019-01-30T15:56:32Z</dcterms:created>
  <dcterms:modified xsi:type="dcterms:W3CDTF">2019-02-01T16:35:34Z</dcterms:modified>
</cp:coreProperties>
</file>