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60" r:id="rId3"/>
    <p:sldId id="256" r:id="rId4"/>
    <p:sldId id="261" r:id="rId5"/>
    <p:sldId id="263" r:id="rId6"/>
    <p:sldId id="266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335A"/>
    <a:srgbClr val="00B4AC"/>
    <a:srgbClr val="C91F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31"/>
    <p:restoredTop sz="94688"/>
  </p:normalViewPr>
  <p:slideViewPr>
    <p:cSldViewPr snapToGrid="0" snapToObjects="1">
      <p:cViewPr varScale="1">
        <p:scale>
          <a:sx n="139" d="100"/>
          <a:sy n="139" d="100"/>
        </p:scale>
        <p:origin x="184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CED7F-29A1-F745-962E-B93498D39F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6A387C-4C41-BD4A-BBAA-AD23FE5854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1FC4F9-231F-164F-8AE4-D1A486FD8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1/30/19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4277E-8956-D042-86DD-3C9CF5C6A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F9274C-F0D2-A24B-AF3E-31F51CF03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714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78088-6CA3-7E4B-889B-55B4239FC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FC9F-4677-1345-AC77-EB1AD783C6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2E41C-4A53-8B4E-A6B1-F82816F1E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1/30/19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087C7-915D-6445-9048-C137DDBFD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A7BC5-DCC2-5943-92C5-303A5CDEE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179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B0C2D-F85F-0347-8CC8-2DBC0E50A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F96BA-136A-2D40-ADE7-D5C9E7AE71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8E5CB0-D772-F64F-91ED-A44636349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1/30/19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6010B-1536-4242-8B6C-1AA8AE4F0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B57386-BD8A-0242-B1DF-028221A13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198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BEDC2-14D1-7E4B-9D64-915F74443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7C951-3E53-504C-B263-433FEEC601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7F1AB3-EE03-6E45-9B0C-5719F64394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7EE752-8029-F046-B1D5-3CB2D4D63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1/30/19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02696-EA89-924C-BAF0-3F151DB0F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8C10F2-E07F-D547-9E7C-6BE94F65C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191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2CFCA-3AE4-3A49-A537-AC23D643E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DE27A1-9A9F-1343-9EE2-02EEBDD27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16E4E1-78B9-C84E-8FFE-70E70AA8D9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9CAC25-DB93-324D-8E56-4BF2606196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6A7372-1FA8-134D-BA00-151B8B06A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DF6F43-CE13-D843-9E6C-6394F2AEC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1/30/19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826FB9-2616-9C45-8E71-658484044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84387F-CB99-F341-B612-ABA7D31BB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36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A5B01-19A5-C745-A00C-250C30D6F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2A79BD-D3F7-624D-839D-26D6DEE6A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1/30/19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2D9D29-CB6B-EB40-A2F7-C76ADFF69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597882-6363-D44E-91D2-FEFFB90BE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462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948E7E-A1F5-FD4A-A254-2EA61EDB0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1/30/19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0276FD-A0D3-7A47-A17C-5EF46EC64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9D31E9-9BC4-7944-A6FD-D71E74296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293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10960-CBC2-4345-ABDC-7AB0BE863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E3B06-0622-DA4F-883C-B5F8E9937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694D79-AB9B-734A-B5E8-AAB22C0E9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AA54CB-03FD-704C-8011-A2168101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1/30/19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7EDA10-24A2-534A-AA78-493126634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8D59D8-8D29-8649-B242-13A9DE7E3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40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E42B4-B2E5-6549-B05D-7F6E82DFB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8CA654-60BD-D94E-A8DE-2D90D4E71E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3A58A-EB04-3448-808B-62A6208601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389F27-E7AC-9948-9535-1FCD78762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1/30/19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0CA6BF-3AF3-1840-8D7B-EC57BECD3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5FFDB3-945A-3C48-B11B-3B5A3223F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59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9D4F8-143A-C547-866C-1FFCDA599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7275B3-FFAB-CD40-B7C5-20EBD98A3E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D1D91-C909-F946-88CE-EC1BC78BC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1/30/19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622DD-DF87-304D-88E0-ADEFF61C9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5CFF5-3BD5-5045-903B-572EBB28B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687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86B223-D850-9A4D-A005-3853494B97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9FA1A4-413E-6B48-A304-7C42CAEF6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E5071-9555-D146-BC68-C185BB280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1/30/19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DB7BB-387A-1144-BBA7-BBB1D617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4CEE2-8BD8-E945-9986-265C73663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32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2C2FCE-C242-CE44-8F7C-B52735E10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B5DB58-83C8-0347-B215-7D3C466817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19CE2-7BE6-9C45-AA7D-E382A13D7D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FD08C-0D43-2745-8987-2D6A54BAB1F6}" type="datetimeFigureOut">
              <a:rPr lang="en-US" smtClean="0"/>
              <a:t>1/30/19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B9D90-6BE2-8B4E-953F-7F0094F9F8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76699-A4BE-5945-BCA6-CFCD8E4693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74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image" Target="../media/image3.emf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14.emf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emf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70A213AC-25C8-F448-9960-C13DDB5BF9F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3D871F-6832-0E42-815C-48748323E0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18CCEA-3507-D64D-8B27-F6F583F8E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24" y="276792"/>
            <a:ext cx="406113" cy="4061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72A9431-5F68-A047-B424-CDDD8D959553}"/>
              </a:ext>
            </a:extLst>
          </p:cNvPr>
          <p:cNvSpPr txBox="1"/>
          <p:nvPr/>
        </p:nvSpPr>
        <p:spPr>
          <a:xfrm>
            <a:off x="416124" y="3132798"/>
            <a:ext cx="5209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>
                <a:solidFill>
                  <a:schemeClr val="bg1"/>
                </a:solidFill>
                <a:latin typeface="Trebuchet MS" panose="020B0703020202090204" pitchFamily="34" charset="0"/>
              </a:rPr>
              <a:t>Welcome to a new</a:t>
            </a:r>
            <a:endParaRPr lang="en-US" sz="3600" b="1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84D7E0F-4E16-4C48-90FE-066FC5B147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9554" y="232343"/>
            <a:ext cx="1694430" cy="53158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B82C47D-021A-5C43-8B4A-2AEDC9CB80BF}"/>
              </a:ext>
            </a:extLst>
          </p:cNvPr>
          <p:cNvSpPr/>
          <p:nvPr/>
        </p:nvSpPr>
        <p:spPr>
          <a:xfrm>
            <a:off x="462547" y="3667211"/>
            <a:ext cx="51170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B4AC"/>
                </a:solidFill>
                <a:latin typeface="Trebuchet MS" panose="020B0703020202090204" pitchFamily="34" charset="0"/>
              </a:rPr>
              <a:t>Premium Business Experience</a:t>
            </a:r>
            <a:endParaRPr lang="en-US" sz="3600" dirty="0">
              <a:solidFill>
                <a:srgbClr val="00B4AC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0180AB-772C-1747-814B-78CD756022FB}"/>
              </a:ext>
            </a:extLst>
          </p:cNvPr>
          <p:cNvSpPr txBox="1"/>
          <p:nvPr/>
        </p:nvSpPr>
        <p:spPr>
          <a:xfrm>
            <a:off x="416124" y="5130862"/>
            <a:ext cx="50587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rebuchet MS" panose="020B0703020202090204" pitchFamily="34" charset="0"/>
              </a:rPr>
              <a:t>We have carefully redesigned, renovated and revamped our cabins </a:t>
            </a:r>
            <a:r>
              <a:rPr lang="en-US" sz="1600" dirty="0">
                <a:solidFill>
                  <a:schemeClr val="bg1"/>
                </a:solidFill>
                <a:latin typeface="Trebuchet MS" panose="020B0703020202090204" pitchFamily="34" charset="0"/>
              </a:rPr>
              <a:t>to give passengers a new level of onboard comfort and pleasure in every moment of their flight experience. Every detail has been crafted keeping the traveler in mind. </a:t>
            </a:r>
            <a:endParaRPr lang="en-US" b="1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0A962BF-FF83-4E41-A133-9AB5C65584F6}"/>
              </a:ext>
            </a:extLst>
          </p:cNvPr>
          <p:cNvCxnSpPr>
            <a:cxnSpLocks/>
          </p:cNvCxnSpPr>
          <p:nvPr/>
        </p:nvCxnSpPr>
        <p:spPr>
          <a:xfrm>
            <a:off x="534805" y="4923163"/>
            <a:ext cx="4766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828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D8A1157-BBAB-924F-AE3A-96DFF7D44A9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954"/>
            <a:ext cx="12192000" cy="68400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5DE7D38-5B06-764D-82A0-CBB047089E5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400" y="3378200"/>
            <a:ext cx="4441903" cy="34708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18CCEA-3507-D64D-8B27-F6F583F8E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25" y="276793"/>
            <a:ext cx="317500" cy="317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9DD40C-7593-BC4F-8D86-5FFE5F51F7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8584" y="232343"/>
            <a:ext cx="1295400" cy="406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58B205A-BD53-BF49-88C1-A1FDC899A338}"/>
              </a:ext>
            </a:extLst>
          </p:cNvPr>
          <p:cNvSpPr txBox="1"/>
          <p:nvPr/>
        </p:nvSpPr>
        <p:spPr>
          <a:xfrm>
            <a:off x="8230035" y="5707046"/>
            <a:ext cx="28006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rebuchet MS" panose="020B0703020202090204" pitchFamily="34" charset="0"/>
              </a:rPr>
              <a:t>Enjoyable ease and freedom of movement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C91FD17-73B3-1442-A338-39D1E0BC5A7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8718" y="4676857"/>
            <a:ext cx="1164584" cy="78647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C82268E-9C42-2D46-A70B-FC5AD6788BA7}"/>
              </a:ext>
            </a:extLst>
          </p:cNvPr>
          <p:cNvSpPr txBox="1"/>
          <p:nvPr/>
        </p:nvSpPr>
        <p:spPr>
          <a:xfrm>
            <a:off x="9527908" y="4614423"/>
            <a:ext cx="23260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rebuchet MS" panose="020B0703020202090204" pitchFamily="34" charset="0"/>
              </a:rPr>
              <a:t>Direct aisle access </a:t>
            </a:r>
            <a:endParaRPr lang="en-US" sz="2800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903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0191E8-3F3D-314E-AF32-A786A21D3AD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99049C-4B47-DA4A-B979-19669F519B0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400" y="3378200"/>
            <a:ext cx="4441903" cy="34708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9F8F1A-7AB3-9F49-9E5C-87B5178ACE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8584" y="232343"/>
            <a:ext cx="1295400" cy="406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18CCEA-3507-D64D-8B27-F6F583F8E1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125" y="276793"/>
            <a:ext cx="317500" cy="3175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FBE9FA9-8F9B-B449-82AB-14F5C388C03A}"/>
              </a:ext>
            </a:extLst>
          </p:cNvPr>
          <p:cNvSpPr txBox="1"/>
          <p:nvPr/>
        </p:nvSpPr>
        <p:spPr>
          <a:xfrm>
            <a:off x="8195311" y="5578039"/>
            <a:ext cx="30784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Trebuchet MS" panose="020B0703020202090204" pitchFamily="34" charset="0"/>
              </a:rPr>
              <a:t>More space </a:t>
            </a:r>
            <a:r>
              <a:rPr lang="en-US" sz="2000" dirty="0">
                <a:solidFill>
                  <a:schemeClr val="bg1"/>
                </a:solidFill>
                <a:latin typeface="Trebuchet MS" panose="020B0703020202090204" pitchFamily="34" charset="0"/>
              </a:rPr>
              <a:t>for your personal items</a:t>
            </a:r>
            <a:endParaRPr lang="en-US" sz="2000" b="1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3165701-280A-C344-9C64-B6354BD7798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802" y="4629873"/>
            <a:ext cx="866721" cy="73338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75A1322-A7DA-5F4E-8A4D-C19FE8DCC382}"/>
              </a:ext>
            </a:extLst>
          </p:cNvPr>
          <p:cNvSpPr txBox="1"/>
          <p:nvPr/>
        </p:nvSpPr>
        <p:spPr>
          <a:xfrm>
            <a:off x="9315243" y="4516539"/>
            <a:ext cx="25387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rebuchet MS" panose="020B0703020202090204" pitchFamily="34" charset="0"/>
              </a:rPr>
              <a:t>Additional Convenience</a:t>
            </a:r>
            <a:endParaRPr lang="en-US" sz="2800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254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3B8FB2-C98E-8B44-8A20-A03A3AC1232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46D2C8-C7B4-B943-A9F5-3B23C67F29D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378200"/>
            <a:ext cx="4441903" cy="34708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18CCEA-3507-D64D-8B27-F6F583F8E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25" y="276793"/>
            <a:ext cx="317500" cy="317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0625C7-9DB5-DB4B-8977-6B6B75AC05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8584" y="232343"/>
            <a:ext cx="1295400" cy="406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AA95684-26FC-D24E-AF3F-E61707D4885A}"/>
              </a:ext>
            </a:extLst>
          </p:cNvPr>
          <p:cNvSpPr txBox="1"/>
          <p:nvPr/>
        </p:nvSpPr>
        <p:spPr>
          <a:xfrm>
            <a:off x="422913" y="5407377"/>
            <a:ext cx="3471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rebuchet MS" panose="020B0703020202090204" pitchFamily="34" charset="0"/>
              </a:rPr>
              <a:t>Additional privacy and full-flat seats </a:t>
            </a:r>
            <a:r>
              <a:rPr lang="en-US" dirty="0">
                <a:solidFill>
                  <a:schemeClr val="bg1"/>
                </a:solidFill>
                <a:latin typeface="Trebuchet MS" panose="020B0703020202090204" pitchFamily="34" charset="0"/>
              </a:rPr>
              <a:t>to sleep in total comfort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630D62-7A7E-974A-8859-17DF3431F6C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510" y="4630213"/>
            <a:ext cx="1038973" cy="49458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B5DE29B-2B7B-A444-8DAD-B96084C1DF35}"/>
              </a:ext>
            </a:extLst>
          </p:cNvPr>
          <p:cNvSpPr txBox="1"/>
          <p:nvPr/>
        </p:nvSpPr>
        <p:spPr>
          <a:xfrm>
            <a:off x="1702251" y="4295588"/>
            <a:ext cx="25695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rebuchet MS" panose="020B0703020202090204" pitchFamily="34" charset="0"/>
              </a:rPr>
              <a:t>Restful experience</a:t>
            </a:r>
            <a:endParaRPr lang="en-US" sz="2800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461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D7DED4-4C04-2449-BA72-F52527AA0F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64CF6C3-BFE9-E84F-8CEA-78F6F0BD1E0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400" y="3378200"/>
            <a:ext cx="4441903" cy="34708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18CCEA-3507-D64D-8B27-F6F583F8E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25" y="276793"/>
            <a:ext cx="317500" cy="317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B1504E4-91B3-6C4C-9BA4-ED26FCCB9C7F}"/>
              </a:ext>
            </a:extLst>
          </p:cNvPr>
          <p:cNvSpPr txBox="1"/>
          <p:nvPr/>
        </p:nvSpPr>
        <p:spPr>
          <a:xfrm>
            <a:off x="8195312" y="5334200"/>
            <a:ext cx="3032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rebuchet MS" panose="020B0703020202090204" pitchFamily="34" charset="0"/>
              </a:rPr>
              <a:t>The best entertainment in the region with </a:t>
            </a:r>
            <a:r>
              <a:rPr lang="en-US" sz="2000" b="1" dirty="0">
                <a:solidFill>
                  <a:schemeClr val="bg1"/>
                </a:solidFill>
                <a:latin typeface="Trebuchet MS" panose="020B0703020202090204" pitchFamily="34" charset="0"/>
              </a:rPr>
              <a:t>latest generation screens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8BE012-9CF5-CE4F-A791-A95A3C449E5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3919" y="4317508"/>
            <a:ext cx="795357" cy="76249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056B21E-3E92-6C4C-8176-DD4AB508BE7C}"/>
              </a:ext>
            </a:extLst>
          </p:cNvPr>
          <p:cNvSpPr txBox="1"/>
          <p:nvPr/>
        </p:nvSpPr>
        <p:spPr>
          <a:xfrm>
            <a:off x="9365848" y="4221699"/>
            <a:ext cx="25695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rebuchet MS" panose="020B0703020202090204" pitchFamily="34" charset="0"/>
              </a:rPr>
              <a:t>Enhanced Visibility</a:t>
            </a:r>
            <a:endParaRPr lang="en-US" sz="2800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A1A1B56-784B-9F4B-832E-FEE49BF395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58584" y="232343"/>
            <a:ext cx="1295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26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70AFA39-3A2B-D643-97A5-F28850EE7B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3F5DAD-F0BF-FF49-B2E9-053C78DB27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9547"/>
          <a:stretch/>
        </p:blipFill>
        <p:spPr>
          <a:xfrm>
            <a:off x="5569528" y="4108863"/>
            <a:ext cx="6644776" cy="27491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18CCEA-3507-D64D-8B27-F6F583F8E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25" y="276793"/>
            <a:ext cx="317500" cy="317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0625C7-9DB5-DB4B-8977-6B6B75AC05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8584" y="232343"/>
            <a:ext cx="1295400" cy="406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B1504E4-91B3-6C4C-9BA4-ED26FCCB9C7F}"/>
              </a:ext>
            </a:extLst>
          </p:cNvPr>
          <p:cNvSpPr txBox="1"/>
          <p:nvPr/>
        </p:nvSpPr>
        <p:spPr>
          <a:xfrm>
            <a:off x="6929856" y="5534885"/>
            <a:ext cx="43992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rebuchet MS" panose="020B0703020202090204" pitchFamily="34" charset="0"/>
              </a:rPr>
              <a:t>Enhanced award-winning food service and sommelier list inspired by South American flavors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5022C-8ABB-8649-A819-4B8EFC3AC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7453" y="5177017"/>
            <a:ext cx="534351" cy="74215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06C0C82-EB93-8444-B8EF-4DD5C2DCA110}"/>
              </a:ext>
            </a:extLst>
          </p:cNvPr>
          <p:cNvSpPr txBox="1"/>
          <p:nvPr/>
        </p:nvSpPr>
        <p:spPr>
          <a:xfrm>
            <a:off x="6929856" y="5011665"/>
            <a:ext cx="5064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rebuchet MS" panose="020B0703020202090204" pitchFamily="34" charset="0"/>
              </a:rPr>
              <a:t>New gastronomic experience</a:t>
            </a:r>
            <a:endParaRPr lang="en-US" sz="2800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269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3D871F-6832-0E42-815C-48748323E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18CCEA-3507-D64D-8B27-F6F583F8E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25" y="276793"/>
            <a:ext cx="317500" cy="317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4D7E0F-4E16-4C48-90FE-066FC5B147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3494" y="2484836"/>
            <a:ext cx="2556135" cy="8019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970571C-C7C8-4141-BD9B-3EC4C36C44A3}"/>
              </a:ext>
            </a:extLst>
          </p:cNvPr>
          <p:cNvSpPr/>
          <p:nvPr/>
        </p:nvSpPr>
        <p:spPr>
          <a:xfrm>
            <a:off x="4670770" y="3527268"/>
            <a:ext cx="28504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i="1" dirty="0">
                <a:solidFill>
                  <a:schemeClr val="bg1"/>
                </a:solidFill>
                <a:latin typeface="Trebuchet MS" panose="020B0703020202090204" pitchFamily="34" charset="0"/>
              </a:rPr>
              <a:t>2019 © LATAM AIRLINES GROUP S.A. - All rights reserved.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CE7B37-BE66-9E45-B2CA-F9F16EFD34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369376"/>
            <a:ext cx="12192000" cy="15066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1160D3-2C1A-2444-AE29-59B4A46CF5A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5429" y="4486054"/>
            <a:ext cx="6248400" cy="201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40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92</Words>
  <Application>Microsoft Macintosh PowerPoint</Application>
  <PresentationFormat>Widescreen</PresentationFormat>
  <Paragraphs>14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Carolina Muñoz</dc:creator>
  <cp:lastModifiedBy>Carolina Muñoz</cp:lastModifiedBy>
  <cp:revision>39</cp:revision>
  <dcterms:created xsi:type="dcterms:W3CDTF">2019-01-30T15:56:32Z</dcterms:created>
  <dcterms:modified xsi:type="dcterms:W3CDTF">2019-01-30T19:46:28Z</dcterms:modified>
</cp:coreProperties>
</file>