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2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13" r:id="rId1"/>
    <p:sldMasterId id="2147483814" r:id="rId2"/>
    <p:sldMasterId id="2147483815" r:id="rId3"/>
  </p:sldMasterIdLst>
  <p:notesMasterIdLst>
    <p:notesMasterId r:id="rId42"/>
  </p:notesMasterIdLst>
  <p:sldIdLst>
    <p:sldId id="315" r:id="rId4"/>
    <p:sldId id="312" r:id="rId5"/>
    <p:sldId id="258" r:id="rId6"/>
    <p:sldId id="293" r:id="rId7"/>
    <p:sldId id="259" r:id="rId8"/>
    <p:sldId id="260" r:id="rId9"/>
    <p:sldId id="261" r:id="rId10"/>
    <p:sldId id="262" r:id="rId11"/>
    <p:sldId id="263" r:id="rId12"/>
    <p:sldId id="294" r:id="rId13"/>
    <p:sldId id="264" r:id="rId14"/>
    <p:sldId id="295" r:id="rId15"/>
    <p:sldId id="265" r:id="rId16"/>
    <p:sldId id="296" r:id="rId17"/>
    <p:sldId id="266" r:id="rId18"/>
    <p:sldId id="297" r:id="rId19"/>
    <p:sldId id="267" r:id="rId20"/>
    <p:sldId id="298" r:id="rId21"/>
    <p:sldId id="268" r:id="rId22"/>
    <p:sldId id="299" r:id="rId23"/>
    <p:sldId id="300" r:id="rId24"/>
    <p:sldId id="270" r:id="rId25"/>
    <p:sldId id="271" r:id="rId26"/>
    <p:sldId id="272" r:id="rId27"/>
    <p:sldId id="273" r:id="rId28"/>
    <p:sldId id="301" r:id="rId29"/>
    <p:sldId id="302" r:id="rId30"/>
    <p:sldId id="303" r:id="rId31"/>
    <p:sldId id="304" r:id="rId32"/>
    <p:sldId id="305" r:id="rId33"/>
    <p:sldId id="317" r:id="rId34"/>
    <p:sldId id="306" r:id="rId35"/>
    <p:sldId id="307" r:id="rId36"/>
    <p:sldId id="308" r:id="rId37"/>
    <p:sldId id="309" r:id="rId38"/>
    <p:sldId id="310" r:id="rId39"/>
    <p:sldId id="316" r:id="rId40"/>
    <p:sldId id="287" r:id="rId41"/>
  </p:sldIdLst>
  <p:sldSz cx="9144000" cy="5143500" type="screen16x9"/>
  <p:notesSz cx="6797675" cy="9926638"/>
  <p:embeddedFontLst>
    <p:embeddedFont>
      <p:font typeface="Helvetica Neue" panose="02000503000000020004" pitchFamily="2" charset="0"/>
      <p:regular r:id="rId43"/>
      <p:bold r:id="rId44"/>
      <p:italic r:id="rId45"/>
      <p:boldItalic r:id="rId46"/>
    </p:embeddedFont>
    <p:embeddedFont>
      <p:font typeface="Montserrat" pitchFamily="2" charset="77"/>
      <p:regular r:id="rId47"/>
      <p:bold r:id="rId48"/>
      <p:italic r:id="rId49"/>
      <p:boldItalic r:id="rId50"/>
    </p:embeddedFont>
    <p:embeddedFont>
      <p:font typeface="PT Sans" panose="020B0503020203020204" pitchFamily="34" charset="77"/>
      <p:regular r:id="rId51"/>
      <p:bold r:id="rId52"/>
      <p:italic r:id="rId53"/>
      <p:boldItalic r:id="rId54"/>
    </p:embeddedFont>
    <p:embeddedFont>
      <p:font typeface="Signika" panose="02010003020600000004" pitchFamily="2" charset="0"/>
      <p:regular r:id="rId55"/>
      <p:bold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96"/>
  </p:normalViewPr>
  <p:slideViewPr>
    <p:cSldViewPr snapToGrid="0">
      <p:cViewPr varScale="1">
        <p:scale>
          <a:sx n="219" d="100"/>
          <a:sy n="219" d="100"/>
        </p:scale>
        <p:origin x="184" y="5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5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7.fntdata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2" y="0"/>
            <a:ext cx="294565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28583"/>
            <a:ext cx="294565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658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8" name="Google Shape;1148;p1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511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0d45bfafa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0d45bfafa_0_7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g40d45bfafa_0_706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>
                <a:latin typeface="Latam Sans Regular" panose="020B0505030403020204" pitchFamily="34" charset="0"/>
              </a:rPr>
              <a:t>2</a:t>
            </a:fld>
            <a:endParaRPr dirty="0"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77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0d45bfafa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0d45bfafa_0_7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g40d45bfafa_0_706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>
                <a:latin typeface="Latam Sans Regular" panose="020B0505030403020204" pitchFamily="34" charset="0"/>
              </a:rPr>
              <a:t>3</a:t>
            </a:fld>
            <a:endParaRPr dirty="0">
              <a:latin typeface="Latam Sans Regular" panose="020B0505030403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0d45bfafa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0d45bfafa_0_7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g40d45bfafa_0_706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>
                <a:latin typeface="Latam Sans Regular" panose="020B0505030403020204" pitchFamily="34" charset="0"/>
              </a:rPr>
              <a:t>4</a:t>
            </a:fld>
            <a:endParaRPr dirty="0"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72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3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2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5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26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27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27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6940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28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28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0983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2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2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2567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0100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5243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9777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0d45bfafa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0d45bfafa_0_7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g40d45bfafa_0_706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>
                <a:latin typeface="Latam Sans Regular" panose="020B0505030403020204" pitchFamily="34" charset="0"/>
              </a:rPr>
              <a:t>21</a:t>
            </a:fld>
            <a:endParaRPr dirty="0"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2715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33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3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3540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34444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01598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9396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42972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10016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575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21405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33020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3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57814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0d45bfafa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0d45bfafa_0_7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g40d45bfafa_0_706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>
                <a:latin typeface="Latam Sans Regular" panose="020B0505030403020204" pitchFamily="34" charset="0"/>
              </a:rPr>
              <a:t>36</a:t>
            </a:fld>
            <a:endParaRPr dirty="0"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8762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40d45bfafa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40d45bfafa_0_7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3" name="Google Shape;1163;g40d45bfafa_0_706:notes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CL">
                <a:latin typeface="Latam Sans Regular" panose="020B0505030403020204" pitchFamily="34" charset="0"/>
              </a:rPr>
              <a:t>37</a:t>
            </a:fld>
            <a:endParaRPr dirty="0"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3905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40d45bfafa_0_12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g40d45bfafa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125"/>
              <a:buFont typeface="Signika"/>
              <a:buNone/>
              <a:defRPr sz="45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900"/>
              <a:buFont typeface="PT Sans"/>
              <a:buNone/>
              <a:defRPr sz="18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750"/>
              <a:buFont typeface="PT Sans"/>
              <a:buNone/>
              <a:defRPr sz="15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75"/>
              <a:buFont typeface="PT Sans"/>
              <a:buNone/>
              <a:defRPr sz="135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00"/>
              <a:buFont typeface="PT Sans"/>
              <a:buNone/>
              <a:defRPr sz="12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00"/>
              <a:buFont typeface="PT Sans"/>
              <a:buNone/>
              <a:defRPr sz="12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00"/>
              <a:buFont typeface="PT Sans"/>
              <a:buNone/>
              <a:defRPr sz="12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00"/>
              <a:buFont typeface="PT Sans"/>
              <a:buNone/>
              <a:defRPr sz="12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00"/>
              <a:buFont typeface="PT Sans"/>
              <a:buNone/>
              <a:defRPr sz="12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600"/>
              <a:buFont typeface="PT Sans"/>
              <a:buNone/>
              <a:defRPr sz="12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20975" y="4786529"/>
            <a:ext cx="2280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 Layout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71950" y="143275"/>
            <a:ext cx="88047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650"/>
              <a:buFont typeface="Signika"/>
              <a:buNone/>
              <a:defRPr sz="26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72303"/>
            <a:ext cx="470522" cy="1371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>
            <a:spLocks noGrp="1"/>
          </p:cNvSpPr>
          <p:nvPr>
            <p:ph type="pic" idx="2"/>
          </p:nvPr>
        </p:nvSpPr>
        <p:spPr>
          <a:xfrm>
            <a:off x="1170631" y="1037034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>
            <a:spLocks noGrp="1"/>
          </p:cNvSpPr>
          <p:nvPr>
            <p:ph type="pic" idx="3"/>
          </p:nvPr>
        </p:nvSpPr>
        <p:spPr>
          <a:xfrm>
            <a:off x="2591017" y="1037034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>
            <a:spLocks noGrp="1"/>
          </p:cNvSpPr>
          <p:nvPr>
            <p:ph type="pic" idx="4"/>
          </p:nvPr>
        </p:nvSpPr>
        <p:spPr>
          <a:xfrm>
            <a:off x="4011404" y="1037034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>
            <a:spLocks noGrp="1"/>
          </p:cNvSpPr>
          <p:nvPr>
            <p:ph type="pic" idx="5"/>
          </p:nvPr>
        </p:nvSpPr>
        <p:spPr>
          <a:xfrm>
            <a:off x="5431790" y="1037033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6"/>
          </p:nvPr>
        </p:nvSpPr>
        <p:spPr>
          <a:xfrm>
            <a:off x="6852176" y="1037033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>
            <a:spLocks noGrp="1"/>
          </p:cNvSpPr>
          <p:nvPr>
            <p:ph type="pic" idx="7"/>
          </p:nvPr>
        </p:nvSpPr>
        <p:spPr>
          <a:xfrm>
            <a:off x="1170631" y="2440694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>
            <a:spLocks noGrp="1"/>
          </p:cNvSpPr>
          <p:nvPr>
            <p:ph type="pic" idx="8"/>
          </p:nvPr>
        </p:nvSpPr>
        <p:spPr>
          <a:xfrm>
            <a:off x="2591017" y="2440693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>
            <a:spLocks noGrp="1"/>
          </p:cNvSpPr>
          <p:nvPr>
            <p:ph type="pic" idx="9"/>
          </p:nvPr>
        </p:nvSpPr>
        <p:spPr>
          <a:xfrm>
            <a:off x="4011404" y="2440693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>
            <a:spLocks noGrp="1"/>
          </p:cNvSpPr>
          <p:nvPr>
            <p:ph type="pic" idx="13"/>
          </p:nvPr>
        </p:nvSpPr>
        <p:spPr>
          <a:xfrm>
            <a:off x="5431790" y="2440693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>
            <a:spLocks noGrp="1"/>
          </p:cNvSpPr>
          <p:nvPr>
            <p:ph type="pic" idx="14"/>
          </p:nvPr>
        </p:nvSpPr>
        <p:spPr>
          <a:xfrm>
            <a:off x="6852176" y="2440693"/>
            <a:ext cx="127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720975" y="4786529"/>
            <a:ext cx="2280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-18150" y="2150"/>
            <a:ext cx="9162300" cy="5141400"/>
          </a:xfrm>
          <a:prstGeom prst="rect">
            <a:avLst/>
          </a:prstGeom>
          <a:solidFill>
            <a:srgbClr val="3A12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Latam Sans Regular" panose="020B0505030403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1481471" y="2163605"/>
            <a:ext cx="6180899" cy="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FFFFFF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720975" y="4786529"/>
            <a:ext cx="2280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 Layout 1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71950" y="143276"/>
            <a:ext cx="88047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52" name="Google Shape;52;p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772304"/>
            <a:ext cx="467750" cy="1361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contenido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">
  <p:cSld name="Inf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Google Shape;60;p10"/>
          <p:cNvCxnSpPr/>
          <p:nvPr/>
        </p:nvCxnSpPr>
        <p:spPr>
          <a:xfrm>
            <a:off x="310450" y="4868334"/>
            <a:ext cx="8551331" cy="0"/>
          </a:xfrm>
          <a:prstGeom prst="straightConnector1">
            <a:avLst/>
          </a:prstGeom>
          <a:noFill/>
          <a:ln w="9525" cap="flat" cmpd="sng">
            <a:solidFill>
              <a:srgbClr val="280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1" name="Google Shape;61;p10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005" y="203323"/>
            <a:ext cx="667775" cy="15334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761998" y="1581213"/>
            <a:ext cx="7619990" cy="134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60504C"/>
              </a:buClr>
              <a:buSzPts val="2400"/>
              <a:buFont typeface="Helvetica Neue"/>
              <a:buNone/>
              <a:defRPr sz="2400" b="0" i="0" u="none" strike="noStrike" cap="none">
                <a:solidFill>
                  <a:srgbClr val="60504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32756" y="385655"/>
            <a:ext cx="7619990" cy="969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ED1650"/>
              </a:buClr>
              <a:buSzPts val="2175"/>
              <a:buFont typeface="Helvetica Neue"/>
              <a:buNone/>
              <a:defRPr sz="2175" b="1" i="0" u="none" strike="noStrike" cap="none">
                <a:solidFill>
                  <a:srgbClr val="ED16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3"/>
          </p:nvPr>
        </p:nvSpPr>
        <p:spPr>
          <a:xfrm>
            <a:off x="7876811" y="4860679"/>
            <a:ext cx="1047985" cy="217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280087"/>
              </a:buClr>
              <a:buSzPts val="825"/>
              <a:buFont typeface="Helvetica Neue"/>
              <a:buNone/>
              <a:defRPr sz="825" b="0" i="0" u="none" strike="noStrike" cap="none">
                <a:solidFill>
                  <a:srgbClr val="28008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4"/>
          </p:nvPr>
        </p:nvSpPr>
        <p:spPr>
          <a:xfrm>
            <a:off x="761998" y="2997531"/>
            <a:ext cx="7619990" cy="168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60504C"/>
              </a:buClr>
              <a:buSzPts val="825"/>
              <a:buFont typeface="Helvetica Neue"/>
              <a:buNone/>
              <a:defRPr sz="825" b="0" i="0" u="none" strike="noStrike" cap="none">
                <a:solidFill>
                  <a:srgbClr val="60504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5"/>
          </p:nvPr>
        </p:nvSpPr>
        <p:spPr>
          <a:xfrm>
            <a:off x="238961" y="4868335"/>
            <a:ext cx="6558361" cy="210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280087"/>
              </a:buClr>
              <a:buSzPts val="825"/>
              <a:buFont typeface="Helvetica Neue"/>
              <a:buNone/>
              <a:defRPr sz="825" b="0" i="0" u="none" strike="noStrike" cap="none">
                <a:solidFill>
                  <a:srgbClr val="28008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2_Custom Layout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7_Custom Layout">
  <p:cSld name="47_Custom Layou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2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7523" y="216999"/>
            <a:ext cx="1951528" cy="80793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295604" y="399612"/>
            <a:ext cx="2746705" cy="167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None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•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–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•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–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295603" y="619453"/>
            <a:ext cx="2746706" cy="17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92"/>
              <a:buFont typeface="Trebuchet MS"/>
              <a:buNone/>
              <a:defRPr sz="2492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3547241" y="1820919"/>
            <a:ext cx="5249918" cy="24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Trebuchet MS"/>
              <a:buNone/>
              <a:defRPr sz="9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5_Custom Layout">
  <p:cSld name="45_Custom Layou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634999" y="673538"/>
            <a:ext cx="1410578" cy="32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None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•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–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•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–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2"/>
          </p:nvPr>
        </p:nvSpPr>
        <p:spPr>
          <a:xfrm>
            <a:off x="292099" y="222250"/>
            <a:ext cx="8555040" cy="21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body" idx="3"/>
          </p:nvPr>
        </p:nvSpPr>
        <p:spPr>
          <a:xfrm>
            <a:off x="634999" y="1045899"/>
            <a:ext cx="1410578" cy="21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59"/>
              <a:buFont typeface="Trebuchet MS"/>
              <a:buNone/>
              <a:defRPr sz="3359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4"/>
          </p:nvPr>
        </p:nvSpPr>
        <p:spPr>
          <a:xfrm>
            <a:off x="2455915" y="673539"/>
            <a:ext cx="2072730" cy="12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5"/>
          </p:nvPr>
        </p:nvSpPr>
        <p:spPr>
          <a:xfrm>
            <a:off x="634999" y="2118989"/>
            <a:ext cx="1410578" cy="32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20"/>
              <a:buFont typeface="Trebuchet MS"/>
              <a:buNone/>
              <a:defRPr sz="5220" b="1" i="0" u="none" strike="noStrike" cap="non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6"/>
          </p:nvPr>
        </p:nvSpPr>
        <p:spPr>
          <a:xfrm>
            <a:off x="634999" y="2491349"/>
            <a:ext cx="1410578" cy="21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59"/>
              <a:buFont typeface="Trebuchet MS"/>
              <a:buNone/>
              <a:defRPr sz="3359" b="0" i="1" u="none" strike="noStrike" cap="non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7"/>
          </p:nvPr>
        </p:nvSpPr>
        <p:spPr>
          <a:xfrm>
            <a:off x="634999" y="3564440"/>
            <a:ext cx="1410578" cy="32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20"/>
              <a:buFont typeface="Trebuchet MS"/>
              <a:buNone/>
              <a:defRPr sz="522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8"/>
          </p:nvPr>
        </p:nvSpPr>
        <p:spPr>
          <a:xfrm>
            <a:off x="634999" y="3936801"/>
            <a:ext cx="1410578" cy="21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59"/>
              <a:buFont typeface="Trebuchet MS"/>
              <a:buNone/>
              <a:defRPr sz="3359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9"/>
          </p:nvPr>
        </p:nvSpPr>
        <p:spPr>
          <a:xfrm>
            <a:off x="4621606" y="673539"/>
            <a:ext cx="2072730" cy="12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3"/>
          </p:nvPr>
        </p:nvSpPr>
        <p:spPr>
          <a:xfrm>
            <a:off x="6774410" y="673539"/>
            <a:ext cx="2072730" cy="12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4"/>
          </p:nvPr>
        </p:nvSpPr>
        <p:spPr>
          <a:xfrm>
            <a:off x="2455915" y="2118990"/>
            <a:ext cx="2072730" cy="12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5"/>
          </p:nvPr>
        </p:nvSpPr>
        <p:spPr>
          <a:xfrm>
            <a:off x="4621606" y="2118990"/>
            <a:ext cx="2072730" cy="12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6"/>
          </p:nvPr>
        </p:nvSpPr>
        <p:spPr>
          <a:xfrm>
            <a:off x="6774410" y="2118990"/>
            <a:ext cx="2072730" cy="12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7"/>
          </p:nvPr>
        </p:nvSpPr>
        <p:spPr>
          <a:xfrm>
            <a:off x="2455915" y="3564440"/>
            <a:ext cx="2072730" cy="124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18"/>
          </p:nvPr>
        </p:nvSpPr>
        <p:spPr>
          <a:xfrm>
            <a:off x="4621606" y="3564440"/>
            <a:ext cx="2072730" cy="124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body" idx="19"/>
          </p:nvPr>
        </p:nvSpPr>
        <p:spPr>
          <a:xfrm>
            <a:off x="6774410" y="3564440"/>
            <a:ext cx="2072730" cy="124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Custom Layout">
  <p:cSld name="39_Custom Layou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B81D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5" name="Google Shape;95;p14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518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F15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Page – Logo">
  <p:cSld name="Cover Page – Logo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588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15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D5B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132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Custom Layout">
  <p:cSld name="38_Custom Layou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7A9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" name="Google Shape;111;p16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B655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3B33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1_Custom Layout">
  <p:cSld name="41_Custom Layou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932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17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28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6A1D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319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3_Custom Layout">
  <p:cSld name="43_Custom Layou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C7C1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7" name="Google Shape;127;p18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C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D8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9" name="Google Shape;129;p18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43F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Custom Layout">
  <p:cSld name="40_Custom Layou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F15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19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518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B81D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8" name="Google Shape;138;p19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Custom Layout">
  <p:cSld name="36_Custom Layou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132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0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D5B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588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47" name="Google Shape;147;p20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Custom Layout">
  <p:cSld name="37_Custom Layou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3B33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1" name="Google Shape;151;p21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21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B655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7A9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Custom Layout">
  <p:cSld name="42_Custom Layou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319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2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22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6A1D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2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932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" name="Google Shape;162;p22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6_Custom Layout">
  <p:cSld name="46_Custom Layou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8008" cy="18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8008" cy="151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8" name="Google Shape;168;p23"/>
          <p:cNvSpPr/>
          <p:nvPr/>
        </p:nvSpPr>
        <p:spPr>
          <a:xfrm>
            <a:off x="0" y="4246096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43F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3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23"/>
          <p:cNvSpPr/>
          <p:nvPr/>
        </p:nvSpPr>
        <p:spPr>
          <a:xfrm>
            <a:off x="-1957" y="3877221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D8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23"/>
          <p:cNvSpPr/>
          <p:nvPr/>
        </p:nvSpPr>
        <p:spPr>
          <a:xfrm>
            <a:off x="-1957" y="3496824"/>
            <a:ext cx="9142044" cy="89906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C7C1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2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Custom Layout">
  <p:cSld name="54_Custom Layou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5" name="Google Shape;175;p24"/>
          <p:cNvSpPr/>
          <p:nvPr/>
        </p:nvSpPr>
        <p:spPr>
          <a:xfrm rot="10800000" flipH="1">
            <a:off x="943929" y="3909061"/>
            <a:ext cx="2928937" cy="1628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24"/>
          <p:cNvSpPr/>
          <p:nvPr/>
        </p:nvSpPr>
        <p:spPr>
          <a:xfrm>
            <a:off x="743903" y="1114425"/>
            <a:ext cx="3291841" cy="279463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24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52" cy="16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53" cy="102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53" cy="87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3_Custom Layout">
  <p:cSld name="53_Custom Layou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83" name="Google Shape;183;p25"/>
          <p:cNvSpPr/>
          <p:nvPr/>
        </p:nvSpPr>
        <p:spPr>
          <a:xfrm rot="10800000" flipH="1">
            <a:off x="943929" y="3909061"/>
            <a:ext cx="2928937" cy="1628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743903" y="1114425"/>
            <a:ext cx="3291841" cy="279463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25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52" cy="16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53" cy="102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53" cy="87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Custom Layout">
  <p:cSld name="33_Custom Layou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1" name="Google Shape;191;p26"/>
          <p:cNvSpPr/>
          <p:nvPr/>
        </p:nvSpPr>
        <p:spPr>
          <a:xfrm rot="10800000" flipH="1">
            <a:off x="943929" y="3909061"/>
            <a:ext cx="2928937" cy="1628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2" name="Google Shape;192;p26"/>
          <p:cNvSpPr/>
          <p:nvPr/>
        </p:nvSpPr>
        <p:spPr>
          <a:xfrm>
            <a:off x="743903" y="1114425"/>
            <a:ext cx="3291841" cy="279463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52" cy="16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53" cy="102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53" cy="87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6" name="Google Shape;196;p2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Custom Layout">
  <p:cSld name="34_Custom Layou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9" name="Google Shape;199;p27"/>
          <p:cNvSpPr/>
          <p:nvPr/>
        </p:nvSpPr>
        <p:spPr>
          <a:xfrm rot="10800000" flipH="1">
            <a:off x="943929" y="3909061"/>
            <a:ext cx="2928937" cy="1628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27"/>
          <p:cNvSpPr/>
          <p:nvPr/>
        </p:nvSpPr>
        <p:spPr>
          <a:xfrm>
            <a:off x="743903" y="1114425"/>
            <a:ext cx="3291841" cy="279463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52" cy="16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53" cy="102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53" cy="87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Custom Layout">
  <p:cSld name="35_Custom Layou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7" name="Google Shape;207;p28"/>
          <p:cNvSpPr/>
          <p:nvPr/>
        </p:nvSpPr>
        <p:spPr>
          <a:xfrm rot="10800000" flipH="1">
            <a:off x="943929" y="3909061"/>
            <a:ext cx="2928937" cy="1628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E0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8" name="Google Shape;208;p28"/>
          <p:cNvSpPr/>
          <p:nvPr/>
        </p:nvSpPr>
        <p:spPr>
          <a:xfrm>
            <a:off x="743903" y="1114425"/>
            <a:ext cx="3291841" cy="279463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9" name="Google Shape;209;p28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52" cy="16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53" cy="102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53" cy="87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29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20" name="Google Shape;220;p3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p31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24" name="Google Shape;224;p3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28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32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28" name="Google Shape;228;p3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2" name="Google Shape;232;p3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6" name="Google Shape;236;p3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35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0" name="Google Shape;240;p3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36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4" name="Google Shape;244;p3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1" name="Google Shape;251;p38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2" cy="462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2" name="Google Shape;252;p3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0_Custom Layout">
  <p:cSld name="60_Custom Layou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2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5" name="Google Shape;255;p3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4_Custom Layout">
  <p:cSld name="44_Custom Layou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2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8" name="Google Shape;258;p4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7_Custom Layout">
  <p:cSld name="57_Custom Layou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2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61" name="Google Shape;261;p4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2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3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2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67" name="Google Shape;267;p4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8_Custom Layout">
  <p:cSld name="58_Custom Layout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2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0" name="Google Shape;270;p4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Custom Layout">
  <p:cSld name="28_Custom Layou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3" name="Google Shape;273;p45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113" cy="21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4" name="Google Shape;274;p45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113" cy="94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5" name="Google Shape;275;p45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113" cy="90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6" name="Google Shape;276;p4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6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46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113" cy="21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0" name="Google Shape;280;p46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113" cy="94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1" name="Google Shape;281;p46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113" cy="90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2" name="Google Shape;282;p4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7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28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47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113" cy="21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6" name="Google Shape;286;p47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113" cy="94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7" name="Google Shape;287;p47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113" cy="90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8" name="Google Shape;288;p4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1" name="Google Shape;291;p48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113" cy="21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92" name="Google Shape;292;p48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113" cy="94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93" name="Google Shape;293;p48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113" cy="90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94" name="Google Shape;294;p4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9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7" name="Google Shape;297;p49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8" name="Google Shape;298;p49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113" cy="21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99" name="Google Shape;299;p49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113" cy="94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00" name="Google Shape;300;p49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113" cy="90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01" name="Google Shape;301;p4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0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4" name="Google Shape;304;p50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5" name="Google Shape;305;p50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113" cy="21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06" name="Google Shape;306;p50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113" cy="94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07" name="Google Shape;307;p50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113" cy="90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08" name="Google Shape;308;p5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1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11" name="Google Shape;311;p51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2" name="Google Shape;312;p51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13" name="Google Shape;313;p51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14" name="Google Shape;314;p5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2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17" name="Google Shape;317;p52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8" name="Google Shape;318;p52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19" name="Google Shape;319;p52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0" name="Google Shape;320;p5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3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3" name="Google Shape;323;p53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4" name="Google Shape;324;p53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5" name="Google Shape;325;p53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6" name="Google Shape;326;p5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 + Transparency Color">
  <p:cSld name="Background Image + Transparency Color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4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9" name="Google Shape;329;p54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0" name="Google Shape;330;p54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1" name="Google Shape;331;p54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2" name="Google Shape;332;p5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ustom Layout">
  <p:cSld name="20_Custom Layout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5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5" name="Google Shape;335;p55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chemeClr val="accent4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6" name="Google Shape;336;p55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7234708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7" name="Google Shape;337;p55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815357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8" name="Google Shape;338;p5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6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1" name="Google Shape;341;p56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rgbClr val="BB28A2">
              <a:alpha val="80000"/>
            </a:srgb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2" name="Google Shape;342;p56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7234708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3" name="Google Shape;343;p56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815357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4" name="Google Shape;344;p5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7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7" name="Google Shape;347;p57"/>
          <p:cNvSpPr/>
          <p:nvPr/>
        </p:nvSpPr>
        <p:spPr>
          <a:xfrm>
            <a:off x="-23851" y="-21505"/>
            <a:ext cx="9167851" cy="5188051"/>
          </a:xfrm>
          <a:prstGeom prst="rect">
            <a:avLst/>
          </a:prstGeom>
          <a:solidFill>
            <a:srgbClr val="FFE016">
              <a:alpha val="80000"/>
            </a:srgb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8" name="Google Shape;348;p57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7234708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9" name="Google Shape;349;p57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815357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chemeClr val="accent1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0" name="Google Shape;350;p5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 + Half transparency copy">
  <p:cSld name="Background Image + Half transparency copy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8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3" name="Google Shape;353;p58"/>
          <p:cNvSpPr/>
          <p:nvPr/>
        </p:nvSpPr>
        <p:spPr>
          <a:xfrm flipH="1">
            <a:off x="-96838" y="2222252"/>
            <a:ext cx="9323821" cy="305019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5"/>
                </a:moveTo>
                <a:cubicBezTo>
                  <a:pt x="1" y="14350"/>
                  <a:pt x="3" y="7175"/>
                  <a:pt x="4" y="0"/>
                </a:cubicBezTo>
                <a:lnTo>
                  <a:pt x="21597" y="3812"/>
                </a:lnTo>
                <a:cubicBezTo>
                  <a:pt x="21598" y="9741"/>
                  <a:pt x="21599" y="15671"/>
                  <a:pt x="21600" y="21600"/>
                </a:cubicBezTo>
                <a:lnTo>
                  <a:pt x="0" y="21525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4" name="Google Shape;354;p58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38617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5" name="Google Shape;355;p58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19267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6" name="Google Shape;356;p5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9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9" name="Google Shape;359;p59"/>
          <p:cNvSpPr/>
          <p:nvPr/>
        </p:nvSpPr>
        <p:spPr>
          <a:xfrm flipH="1">
            <a:off x="-56591" y="2148881"/>
            <a:ext cx="9243323" cy="302755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0" name="Google Shape;360;p59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1" name="Google Shape;361;p59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2" name="Google Shape;362;p5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ustom Layout">
  <p:cSld name="24_Custom Layout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0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5" name="Google Shape;365;p60"/>
          <p:cNvSpPr/>
          <p:nvPr/>
        </p:nvSpPr>
        <p:spPr>
          <a:xfrm flipH="1">
            <a:off x="-56591" y="2148881"/>
            <a:ext cx="9243323" cy="302755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6" name="Google Shape;366;p60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7" name="Google Shape;367;p60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8" name="Google Shape;368;p6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ustom Layout">
  <p:cSld name="25_Custom Layou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1"/>
          <p:cNvSpPr>
            <a:spLocks noGrp="1"/>
          </p:cNvSpPr>
          <p:nvPr>
            <p:ph type="pic" idx="2"/>
          </p:nvPr>
        </p:nvSpPr>
        <p:spPr>
          <a:xfrm>
            <a:off x="-33729" y="1"/>
            <a:ext cx="9220463" cy="518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1" name="Google Shape;371;p61"/>
          <p:cNvSpPr/>
          <p:nvPr/>
        </p:nvSpPr>
        <p:spPr>
          <a:xfrm flipH="1">
            <a:off x="-56591" y="2148881"/>
            <a:ext cx="9243323" cy="302755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2" name="Google Shape;372;p61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3" name="Google Shape;373;p61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4" name="Google Shape;374;p6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ustom Layout">
  <p:cSld name="26_Custom Layou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2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7" name="Google Shape;377;p62"/>
          <p:cNvSpPr/>
          <p:nvPr/>
        </p:nvSpPr>
        <p:spPr>
          <a:xfrm flipH="1">
            <a:off x="-56591" y="2148881"/>
            <a:ext cx="9243323" cy="302755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62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226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9" name="Google Shape;379;p62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875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80" name="Google Shape;380;p6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Custom Layout">
  <p:cSld name="27_Custom Layout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3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83" name="Google Shape;383;p63"/>
          <p:cNvSpPr/>
          <p:nvPr/>
        </p:nvSpPr>
        <p:spPr>
          <a:xfrm flipH="1">
            <a:off x="-56591" y="2148881"/>
            <a:ext cx="9243323" cy="302755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4" name="Google Shape;384;p63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4302680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85" name="Google Shape;385;p63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981254" cy="53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86" name="Google Shape;386;p6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 + Half transparency">
  <p:cSld name="Background Image + Half transparency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4"/>
          <p:cNvSpPr/>
          <p:nvPr/>
        </p:nvSpPr>
        <p:spPr>
          <a:xfrm>
            <a:off x="-38231" y="-21505"/>
            <a:ext cx="9220463" cy="518651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9" name="Google Shape;389;p64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0" name="Google Shape;390;p64"/>
          <p:cNvSpPr txBox="1">
            <a:spLocks noGrp="1"/>
          </p:cNvSpPr>
          <p:nvPr>
            <p:ph type="body" idx="1"/>
          </p:nvPr>
        </p:nvSpPr>
        <p:spPr>
          <a:xfrm>
            <a:off x="507815" y="810896"/>
            <a:ext cx="8262113" cy="94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None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•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–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•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–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1" name="Google Shape;391;p64"/>
          <p:cNvSpPr txBox="1">
            <a:spLocks noGrp="1"/>
          </p:cNvSpPr>
          <p:nvPr>
            <p:ph type="body" idx="3"/>
          </p:nvPr>
        </p:nvSpPr>
        <p:spPr>
          <a:xfrm>
            <a:off x="1965139" y="1477646"/>
            <a:ext cx="6804789" cy="555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425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Trebuchet MS"/>
              <a:buNone/>
              <a:defRPr sz="95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2" name="Google Shape;392;p64"/>
          <p:cNvSpPr/>
          <p:nvPr/>
        </p:nvSpPr>
        <p:spPr>
          <a:xfrm flipH="1">
            <a:off x="0" y="4622047"/>
            <a:ext cx="9144000" cy="521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3" name="Google Shape;393;p6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9_Custom Layout">
  <p:cSld name="49_Custom Layout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5"/>
          <p:cNvSpPr/>
          <p:nvPr/>
        </p:nvSpPr>
        <p:spPr>
          <a:xfrm>
            <a:off x="-38231" y="-21505"/>
            <a:ext cx="9220463" cy="518651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6" name="Google Shape;396;p65"/>
          <p:cNvSpPr>
            <a:spLocks noGrp="1"/>
          </p:cNvSpPr>
          <p:nvPr>
            <p:ph type="pic" idx="2"/>
          </p:nvPr>
        </p:nvSpPr>
        <p:spPr>
          <a:xfrm>
            <a:off x="-38231" y="1"/>
            <a:ext cx="9220463" cy="518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397" name="Google Shape;397;p65"/>
          <p:cNvCxnSpPr/>
          <p:nvPr/>
        </p:nvCxnSpPr>
        <p:spPr>
          <a:xfrm rot="10800000" flipH="1">
            <a:off x="-364578" y="4309701"/>
            <a:ext cx="9873156" cy="563036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8" name="Google Shape;398;p65"/>
          <p:cNvSpPr txBox="1">
            <a:spLocks noGrp="1"/>
          </p:cNvSpPr>
          <p:nvPr>
            <p:ph type="body" idx="1"/>
          </p:nvPr>
        </p:nvSpPr>
        <p:spPr>
          <a:xfrm>
            <a:off x="4091152" y="1707772"/>
            <a:ext cx="4209394" cy="74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None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9" name="Google Shape;399;p65"/>
          <p:cNvSpPr txBox="1">
            <a:spLocks noGrp="1"/>
          </p:cNvSpPr>
          <p:nvPr>
            <p:ph type="body" idx="3"/>
          </p:nvPr>
        </p:nvSpPr>
        <p:spPr>
          <a:xfrm>
            <a:off x="4091152" y="2559111"/>
            <a:ext cx="4209394" cy="74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Trebuchet MS"/>
              <a:buNone/>
              <a:defRPr sz="72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00" name="Google Shape;400;p65"/>
          <p:cNvSpPr>
            <a:spLocks noGrp="1"/>
          </p:cNvSpPr>
          <p:nvPr>
            <p:ph type="pic" idx="4"/>
          </p:nvPr>
        </p:nvSpPr>
        <p:spPr>
          <a:xfrm>
            <a:off x="4091151" y="1087821"/>
            <a:ext cx="568396" cy="51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01" name="Google Shape;401;p6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0_Custom Layout">
  <p:cSld name="50_Custom Layout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6"/>
          <p:cNvSpPr/>
          <p:nvPr/>
        </p:nvSpPr>
        <p:spPr>
          <a:xfrm>
            <a:off x="-38231" y="-21505"/>
            <a:ext cx="9220463" cy="518651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4" name="Google Shape;404;p66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463" cy="518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05" name="Google Shape;405;p66"/>
          <p:cNvSpPr txBox="1">
            <a:spLocks noGrp="1"/>
          </p:cNvSpPr>
          <p:nvPr>
            <p:ph type="body" idx="1"/>
          </p:nvPr>
        </p:nvSpPr>
        <p:spPr>
          <a:xfrm>
            <a:off x="4091152" y="1707772"/>
            <a:ext cx="4209394" cy="74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None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06" name="Google Shape;406;p66"/>
          <p:cNvSpPr txBox="1">
            <a:spLocks noGrp="1"/>
          </p:cNvSpPr>
          <p:nvPr>
            <p:ph type="body" idx="3"/>
          </p:nvPr>
        </p:nvSpPr>
        <p:spPr>
          <a:xfrm>
            <a:off x="4091152" y="2559111"/>
            <a:ext cx="4209394" cy="74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rebuchet MS"/>
              <a:buNone/>
              <a:defRPr sz="7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407" name="Google Shape;407;p66"/>
          <p:cNvCxnSpPr/>
          <p:nvPr/>
        </p:nvCxnSpPr>
        <p:spPr>
          <a:xfrm rot="10800000" flipH="1">
            <a:off x="-364578" y="4309701"/>
            <a:ext cx="9873156" cy="563036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8" name="Google Shape;408;p66"/>
          <p:cNvSpPr>
            <a:spLocks noGrp="1"/>
          </p:cNvSpPr>
          <p:nvPr>
            <p:ph type="pic" idx="4"/>
          </p:nvPr>
        </p:nvSpPr>
        <p:spPr>
          <a:xfrm>
            <a:off x="4091151" y="1087821"/>
            <a:ext cx="568396" cy="51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09" name="Google Shape;409;p6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6_Custom Layout">
  <p:cSld name="56_Custom Layout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7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26" cy="43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2" name="Google Shape;412;p67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3" name="Google Shape;413;p6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5_Custom Layout">
  <p:cSld name="55_Custom Layout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8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26" cy="43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6" name="Google Shape;416;p68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7" name="Google Shape;417;p6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only – 2 Lines">
  <p:cSld name="Header only – 2 Lines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9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0" name="Google Shape;420;p69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21" name="Google Shape;421;p69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2" name="Google Shape;422;p6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Custom Layout">
  <p:cSld name="31_Custom Layout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0"/>
          <p:cNvSpPr txBox="1">
            <a:spLocks noGrp="1"/>
          </p:cNvSpPr>
          <p:nvPr>
            <p:ph type="body" idx="1"/>
          </p:nvPr>
        </p:nvSpPr>
        <p:spPr>
          <a:xfrm>
            <a:off x="874396" y="972040"/>
            <a:ext cx="7398068" cy="1474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None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None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Trebuchet MS"/>
              <a:buChar char="•"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429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Char char="-"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429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Char char="•"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5" name="Google Shape;425;p70"/>
          <p:cNvSpPr txBox="1">
            <a:spLocks noGrp="1"/>
          </p:cNvSpPr>
          <p:nvPr>
            <p:ph type="body" idx="2"/>
          </p:nvPr>
        </p:nvSpPr>
        <p:spPr>
          <a:xfrm>
            <a:off x="874395" y="2548837"/>
            <a:ext cx="1800226" cy="184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6" name="Google Shape;426;p70"/>
          <p:cNvSpPr txBox="1">
            <a:spLocks noGrp="1"/>
          </p:cNvSpPr>
          <p:nvPr>
            <p:ph type="body" idx="3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7" name="Google Shape;427;p70"/>
          <p:cNvSpPr txBox="1">
            <a:spLocks noGrp="1"/>
          </p:cNvSpPr>
          <p:nvPr>
            <p:ph type="body" idx="4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796"/>
              <a:buFont typeface="Trebuchet MS"/>
              <a:buNone/>
              <a:defRPr sz="3796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8" name="Google Shape;428;p70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29" name="Google Shape;429;p70"/>
          <p:cNvSpPr txBox="1">
            <a:spLocks noGrp="1"/>
          </p:cNvSpPr>
          <p:nvPr>
            <p:ph type="body" idx="5"/>
          </p:nvPr>
        </p:nvSpPr>
        <p:spPr>
          <a:xfrm>
            <a:off x="2734628" y="2548837"/>
            <a:ext cx="1800226" cy="184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0" name="Google Shape;430;p70"/>
          <p:cNvSpPr txBox="1">
            <a:spLocks noGrp="1"/>
          </p:cNvSpPr>
          <p:nvPr>
            <p:ph type="body" idx="6"/>
          </p:nvPr>
        </p:nvSpPr>
        <p:spPr>
          <a:xfrm>
            <a:off x="4603433" y="2548837"/>
            <a:ext cx="1800226" cy="184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1" name="Google Shape;431;p70"/>
          <p:cNvSpPr txBox="1">
            <a:spLocks noGrp="1"/>
          </p:cNvSpPr>
          <p:nvPr>
            <p:ph type="body" idx="7"/>
          </p:nvPr>
        </p:nvSpPr>
        <p:spPr>
          <a:xfrm>
            <a:off x="6472238" y="2548837"/>
            <a:ext cx="1800225" cy="184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2" name="Google Shape;432;p7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s – w/Titles">
  <p:cSld name="4-Columns – w/Titles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1"/>
          <p:cNvSpPr txBox="1">
            <a:spLocks noGrp="1"/>
          </p:cNvSpPr>
          <p:nvPr>
            <p:ph type="body" idx="1"/>
          </p:nvPr>
        </p:nvSpPr>
        <p:spPr>
          <a:xfrm>
            <a:off x="292100" y="1604521"/>
            <a:ext cx="1965961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None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194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4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5" name="Google Shape;435;p71"/>
          <p:cNvSpPr txBox="1">
            <a:spLocks noGrp="1"/>
          </p:cNvSpPr>
          <p:nvPr>
            <p:ph type="body" idx="2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796"/>
              <a:buFont typeface="Trebuchet MS"/>
              <a:buNone/>
              <a:defRPr sz="3796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6" name="Google Shape;436;p71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37" name="Google Shape;437;p71"/>
          <p:cNvSpPr txBox="1">
            <a:spLocks noGrp="1"/>
          </p:cNvSpPr>
          <p:nvPr>
            <p:ph type="body" idx="3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8" name="Google Shape;438;p71"/>
          <p:cNvSpPr txBox="1">
            <a:spLocks noGrp="1"/>
          </p:cNvSpPr>
          <p:nvPr>
            <p:ph type="body" idx="4"/>
          </p:nvPr>
        </p:nvSpPr>
        <p:spPr>
          <a:xfrm>
            <a:off x="292099" y="972040"/>
            <a:ext cx="1964480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9" name="Google Shape;439;p71"/>
          <p:cNvSpPr txBox="1">
            <a:spLocks noGrp="1"/>
          </p:cNvSpPr>
          <p:nvPr>
            <p:ph type="body" idx="5"/>
          </p:nvPr>
        </p:nvSpPr>
        <p:spPr>
          <a:xfrm>
            <a:off x="2497560" y="1604521"/>
            <a:ext cx="1965961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0" name="Google Shape;440;p71"/>
          <p:cNvSpPr txBox="1">
            <a:spLocks noGrp="1"/>
          </p:cNvSpPr>
          <p:nvPr>
            <p:ph type="body" idx="6"/>
          </p:nvPr>
        </p:nvSpPr>
        <p:spPr>
          <a:xfrm>
            <a:off x="2497560" y="972040"/>
            <a:ext cx="1964480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7"/>
          </p:nvPr>
        </p:nvSpPr>
        <p:spPr>
          <a:xfrm>
            <a:off x="4694344" y="1604521"/>
            <a:ext cx="1965961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2" name="Google Shape;442;p71"/>
          <p:cNvSpPr txBox="1">
            <a:spLocks noGrp="1"/>
          </p:cNvSpPr>
          <p:nvPr>
            <p:ph type="body" idx="8"/>
          </p:nvPr>
        </p:nvSpPr>
        <p:spPr>
          <a:xfrm>
            <a:off x="4694343" y="972040"/>
            <a:ext cx="1964480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3" name="Google Shape;443;p71"/>
          <p:cNvSpPr txBox="1">
            <a:spLocks noGrp="1"/>
          </p:cNvSpPr>
          <p:nvPr>
            <p:ph type="body" idx="9"/>
          </p:nvPr>
        </p:nvSpPr>
        <p:spPr>
          <a:xfrm>
            <a:off x="6882660" y="1604521"/>
            <a:ext cx="1965961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4" name="Google Shape;444;p71"/>
          <p:cNvSpPr txBox="1">
            <a:spLocks noGrp="1"/>
          </p:cNvSpPr>
          <p:nvPr>
            <p:ph type="body" idx="13"/>
          </p:nvPr>
        </p:nvSpPr>
        <p:spPr>
          <a:xfrm>
            <a:off x="6882659" y="972040"/>
            <a:ext cx="1964480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5" name="Google Shape;445;p7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-Columns – w/Titles">
  <p:cSld name="5-Columns – w/Titles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72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8" name="Google Shape;448;p72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49" name="Google Shape;449;p72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0" name="Google Shape;450;p72"/>
          <p:cNvSpPr txBox="1">
            <a:spLocks noGrp="1"/>
          </p:cNvSpPr>
          <p:nvPr>
            <p:ph type="body" idx="3"/>
          </p:nvPr>
        </p:nvSpPr>
        <p:spPr>
          <a:xfrm>
            <a:off x="292100" y="1604521"/>
            <a:ext cx="1601218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1" name="Google Shape;451;p72"/>
          <p:cNvSpPr txBox="1">
            <a:spLocks noGrp="1"/>
          </p:cNvSpPr>
          <p:nvPr>
            <p:ph type="body" idx="4"/>
          </p:nvPr>
        </p:nvSpPr>
        <p:spPr>
          <a:xfrm>
            <a:off x="292099" y="972040"/>
            <a:ext cx="1601012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2" name="Google Shape;452;p72"/>
          <p:cNvSpPr txBox="1">
            <a:spLocks noGrp="1"/>
          </p:cNvSpPr>
          <p:nvPr>
            <p:ph type="body" idx="5"/>
          </p:nvPr>
        </p:nvSpPr>
        <p:spPr>
          <a:xfrm>
            <a:off x="2038920" y="1604521"/>
            <a:ext cx="1601218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3" name="Google Shape;453;p72"/>
          <p:cNvSpPr txBox="1">
            <a:spLocks noGrp="1"/>
          </p:cNvSpPr>
          <p:nvPr>
            <p:ph type="body" idx="6"/>
          </p:nvPr>
        </p:nvSpPr>
        <p:spPr>
          <a:xfrm>
            <a:off x="2038918" y="972040"/>
            <a:ext cx="1601012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4" name="Google Shape;454;p72"/>
          <p:cNvSpPr txBox="1">
            <a:spLocks noGrp="1"/>
          </p:cNvSpPr>
          <p:nvPr>
            <p:ph type="body" idx="7"/>
          </p:nvPr>
        </p:nvSpPr>
        <p:spPr>
          <a:xfrm>
            <a:off x="3777375" y="1604521"/>
            <a:ext cx="1601218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5" name="Google Shape;455;p72"/>
          <p:cNvSpPr txBox="1">
            <a:spLocks noGrp="1"/>
          </p:cNvSpPr>
          <p:nvPr>
            <p:ph type="body" idx="8"/>
          </p:nvPr>
        </p:nvSpPr>
        <p:spPr>
          <a:xfrm>
            <a:off x="3777374" y="972040"/>
            <a:ext cx="1601011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6" name="Google Shape;456;p72"/>
          <p:cNvSpPr txBox="1">
            <a:spLocks noGrp="1"/>
          </p:cNvSpPr>
          <p:nvPr>
            <p:ph type="body" idx="9"/>
          </p:nvPr>
        </p:nvSpPr>
        <p:spPr>
          <a:xfrm>
            <a:off x="5515830" y="1604521"/>
            <a:ext cx="1601218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7" name="Google Shape;457;p72"/>
          <p:cNvSpPr txBox="1">
            <a:spLocks noGrp="1"/>
          </p:cNvSpPr>
          <p:nvPr>
            <p:ph type="body" idx="13"/>
          </p:nvPr>
        </p:nvSpPr>
        <p:spPr>
          <a:xfrm>
            <a:off x="5515829" y="972040"/>
            <a:ext cx="1601011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8" name="Google Shape;458;p72"/>
          <p:cNvSpPr txBox="1">
            <a:spLocks noGrp="1"/>
          </p:cNvSpPr>
          <p:nvPr>
            <p:ph type="body" idx="14"/>
          </p:nvPr>
        </p:nvSpPr>
        <p:spPr>
          <a:xfrm>
            <a:off x="7254597" y="1604521"/>
            <a:ext cx="1601218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9" name="Google Shape;459;p72"/>
          <p:cNvSpPr txBox="1">
            <a:spLocks noGrp="1"/>
          </p:cNvSpPr>
          <p:nvPr>
            <p:ph type="body" idx="15"/>
          </p:nvPr>
        </p:nvSpPr>
        <p:spPr>
          <a:xfrm>
            <a:off x="7254595" y="972040"/>
            <a:ext cx="1601011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0" name="Google Shape;460;p7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-Columns – w/Titles">
  <p:cSld name="6-Columns – w/Titles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3"/>
          <p:cNvSpPr txBox="1">
            <a:spLocks noGrp="1"/>
          </p:cNvSpPr>
          <p:nvPr>
            <p:ph type="body" idx="1"/>
          </p:nvPr>
        </p:nvSpPr>
        <p:spPr>
          <a:xfrm>
            <a:off x="7511560" y="1604521"/>
            <a:ext cx="1344255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None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194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4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3" name="Google Shape;463;p73"/>
          <p:cNvSpPr txBox="1">
            <a:spLocks noGrp="1"/>
          </p:cNvSpPr>
          <p:nvPr>
            <p:ph type="body" idx="2"/>
          </p:nvPr>
        </p:nvSpPr>
        <p:spPr>
          <a:xfrm>
            <a:off x="7511560" y="972040"/>
            <a:ext cx="1344047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4" name="Google Shape;464;p73"/>
          <p:cNvSpPr txBox="1">
            <a:spLocks noGrp="1"/>
          </p:cNvSpPr>
          <p:nvPr>
            <p:ph type="body" idx="3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796"/>
              <a:buFont typeface="Trebuchet MS"/>
              <a:buNone/>
              <a:defRPr sz="3796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5" name="Google Shape;465;p73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66" name="Google Shape;466;p73"/>
          <p:cNvSpPr txBox="1">
            <a:spLocks noGrp="1"/>
          </p:cNvSpPr>
          <p:nvPr>
            <p:ph type="body" idx="4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7" name="Google Shape;467;p73"/>
          <p:cNvSpPr txBox="1">
            <a:spLocks noGrp="1"/>
          </p:cNvSpPr>
          <p:nvPr>
            <p:ph type="body" idx="5"/>
          </p:nvPr>
        </p:nvSpPr>
        <p:spPr>
          <a:xfrm>
            <a:off x="6056852" y="972040"/>
            <a:ext cx="1344047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8" name="Google Shape;468;p73"/>
          <p:cNvSpPr txBox="1">
            <a:spLocks noGrp="1"/>
          </p:cNvSpPr>
          <p:nvPr>
            <p:ph type="body" idx="6"/>
          </p:nvPr>
        </p:nvSpPr>
        <p:spPr>
          <a:xfrm>
            <a:off x="4623775" y="972040"/>
            <a:ext cx="1344047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9" name="Google Shape;469;p73"/>
          <p:cNvSpPr txBox="1">
            <a:spLocks noGrp="1"/>
          </p:cNvSpPr>
          <p:nvPr>
            <p:ph type="body" idx="7"/>
          </p:nvPr>
        </p:nvSpPr>
        <p:spPr>
          <a:xfrm>
            <a:off x="3168860" y="972040"/>
            <a:ext cx="1344047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0" name="Google Shape;470;p73"/>
          <p:cNvSpPr txBox="1">
            <a:spLocks noGrp="1"/>
          </p:cNvSpPr>
          <p:nvPr>
            <p:ph type="body" idx="8"/>
          </p:nvPr>
        </p:nvSpPr>
        <p:spPr>
          <a:xfrm>
            <a:off x="1724968" y="972040"/>
            <a:ext cx="1344047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1" name="Google Shape;471;p73"/>
          <p:cNvSpPr txBox="1">
            <a:spLocks noGrp="1"/>
          </p:cNvSpPr>
          <p:nvPr>
            <p:ph type="body" idx="9"/>
          </p:nvPr>
        </p:nvSpPr>
        <p:spPr>
          <a:xfrm>
            <a:off x="281077" y="972040"/>
            <a:ext cx="1344047" cy="44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2" name="Google Shape;472;p73"/>
          <p:cNvSpPr txBox="1">
            <a:spLocks noGrp="1"/>
          </p:cNvSpPr>
          <p:nvPr>
            <p:ph type="body" idx="13"/>
          </p:nvPr>
        </p:nvSpPr>
        <p:spPr>
          <a:xfrm>
            <a:off x="6056645" y="1604521"/>
            <a:ext cx="1344255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3" name="Google Shape;473;p73"/>
          <p:cNvSpPr txBox="1">
            <a:spLocks noGrp="1"/>
          </p:cNvSpPr>
          <p:nvPr>
            <p:ph type="body" idx="14"/>
          </p:nvPr>
        </p:nvSpPr>
        <p:spPr>
          <a:xfrm>
            <a:off x="4623776" y="1604521"/>
            <a:ext cx="1344255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4" name="Google Shape;474;p73"/>
          <p:cNvSpPr txBox="1">
            <a:spLocks noGrp="1"/>
          </p:cNvSpPr>
          <p:nvPr>
            <p:ph type="body" idx="15"/>
          </p:nvPr>
        </p:nvSpPr>
        <p:spPr>
          <a:xfrm>
            <a:off x="3168653" y="1604521"/>
            <a:ext cx="1344255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5" name="Google Shape;475;p73"/>
          <p:cNvSpPr txBox="1">
            <a:spLocks noGrp="1"/>
          </p:cNvSpPr>
          <p:nvPr>
            <p:ph type="body" idx="16"/>
          </p:nvPr>
        </p:nvSpPr>
        <p:spPr>
          <a:xfrm>
            <a:off x="1724760" y="1604521"/>
            <a:ext cx="1344255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6" name="Google Shape;476;p73"/>
          <p:cNvSpPr txBox="1">
            <a:spLocks noGrp="1"/>
          </p:cNvSpPr>
          <p:nvPr>
            <p:ph type="body" idx="17"/>
          </p:nvPr>
        </p:nvSpPr>
        <p:spPr>
          <a:xfrm>
            <a:off x="281076" y="1604521"/>
            <a:ext cx="1344255" cy="282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7" name="Google Shape;477;p7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s with 4 Images">
  <p:cSld name="4-Columns with 4 Images"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4"/>
          <p:cNvSpPr>
            <a:spLocks noGrp="1"/>
          </p:cNvSpPr>
          <p:nvPr>
            <p:ph type="pic" idx="2"/>
          </p:nvPr>
        </p:nvSpPr>
        <p:spPr>
          <a:xfrm>
            <a:off x="373810" y="978872"/>
            <a:ext cx="1958306" cy="1786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0" name="Google Shape;480;p74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1" name="Google Shape;481;p74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82" name="Google Shape;482;p74"/>
          <p:cNvSpPr txBox="1">
            <a:spLocks noGrp="1"/>
          </p:cNvSpPr>
          <p:nvPr>
            <p:ph type="body" idx="3"/>
          </p:nvPr>
        </p:nvSpPr>
        <p:spPr>
          <a:xfrm>
            <a:off x="365212" y="3360358"/>
            <a:ext cx="1965961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3" name="Google Shape;483;p74"/>
          <p:cNvSpPr txBox="1">
            <a:spLocks noGrp="1"/>
          </p:cNvSpPr>
          <p:nvPr>
            <p:ph type="body" idx="4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4" name="Google Shape;484;p74"/>
          <p:cNvSpPr txBox="1">
            <a:spLocks noGrp="1"/>
          </p:cNvSpPr>
          <p:nvPr>
            <p:ph type="body" idx="5"/>
          </p:nvPr>
        </p:nvSpPr>
        <p:spPr>
          <a:xfrm>
            <a:off x="373810" y="2906268"/>
            <a:ext cx="1957364" cy="313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5" name="Google Shape;485;p74"/>
          <p:cNvSpPr>
            <a:spLocks noGrp="1"/>
          </p:cNvSpPr>
          <p:nvPr>
            <p:ph type="pic" idx="6"/>
          </p:nvPr>
        </p:nvSpPr>
        <p:spPr>
          <a:xfrm>
            <a:off x="2518627" y="978872"/>
            <a:ext cx="1958306" cy="1786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6" name="Google Shape;486;p74"/>
          <p:cNvSpPr txBox="1">
            <a:spLocks noGrp="1"/>
          </p:cNvSpPr>
          <p:nvPr>
            <p:ph type="body" idx="7"/>
          </p:nvPr>
        </p:nvSpPr>
        <p:spPr>
          <a:xfrm>
            <a:off x="2510030" y="3360358"/>
            <a:ext cx="1965961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7" name="Google Shape;487;p74"/>
          <p:cNvSpPr txBox="1">
            <a:spLocks noGrp="1"/>
          </p:cNvSpPr>
          <p:nvPr>
            <p:ph type="body" idx="8"/>
          </p:nvPr>
        </p:nvSpPr>
        <p:spPr>
          <a:xfrm>
            <a:off x="2518627" y="2906268"/>
            <a:ext cx="1957364" cy="313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8" name="Google Shape;488;p74"/>
          <p:cNvSpPr>
            <a:spLocks noGrp="1"/>
          </p:cNvSpPr>
          <p:nvPr>
            <p:ph type="pic" idx="9"/>
          </p:nvPr>
        </p:nvSpPr>
        <p:spPr>
          <a:xfrm>
            <a:off x="4663445" y="978872"/>
            <a:ext cx="1958306" cy="1786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9" name="Google Shape;489;p74"/>
          <p:cNvSpPr txBox="1">
            <a:spLocks noGrp="1"/>
          </p:cNvSpPr>
          <p:nvPr>
            <p:ph type="body" idx="13"/>
          </p:nvPr>
        </p:nvSpPr>
        <p:spPr>
          <a:xfrm>
            <a:off x="4654847" y="3360358"/>
            <a:ext cx="1965961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0" name="Google Shape;490;p74"/>
          <p:cNvSpPr txBox="1">
            <a:spLocks noGrp="1"/>
          </p:cNvSpPr>
          <p:nvPr>
            <p:ph type="body" idx="14"/>
          </p:nvPr>
        </p:nvSpPr>
        <p:spPr>
          <a:xfrm>
            <a:off x="4663444" y="2906268"/>
            <a:ext cx="1957364" cy="313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1" name="Google Shape;491;p74"/>
          <p:cNvSpPr>
            <a:spLocks noGrp="1"/>
          </p:cNvSpPr>
          <p:nvPr>
            <p:ph type="pic" idx="15"/>
          </p:nvPr>
        </p:nvSpPr>
        <p:spPr>
          <a:xfrm>
            <a:off x="6814101" y="978872"/>
            <a:ext cx="1958306" cy="1786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2" name="Google Shape;492;p74"/>
          <p:cNvSpPr txBox="1">
            <a:spLocks noGrp="1"/>
          </p:cNvSpPr>
          <p:nvPr>
            <p:ph type="body" idx="16"/>
          </p:nvPr>
        </p:nvSpPr>
        <p:spPr>
          <a:xfrm>
            <a:off x="6805503" y="3360358"/>
            <a:ext cx="1965961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3" name="Google Shape;493;p74"/>
          <p:cNvSpPr txBox="1">
            <a:spLocks noGrp="1"/>
          </p:cNvSpPr>
          <p:nvPr>
            <p:ph type="body" idx="17"/>
          </p:nvPr>
        </p:nvSpPr>
        <p:spPr>
          <a:xfrm>
            <a:off x="6814101" y="2906268"/>
            <a:ext cx="1957364" cy="313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4" name="Google Shape;494;p7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Custom Layout">
  <p:cSld name="32_Custom Layout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5"/>
          <p:cNvSpPr>
            <a:spLocks noGrp="1"/>
          </p:cNvSpPr>
          <p:nvPr>
            <p:ph type="pic" idx="2"/>
          </p:nvPr>
        </p:nvSpPr>
        <p:spPr>
          <a:xfrm>
            <a:off x="414152" y="1220907"/>
            <a:ext cx="687473" cy="62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7" name="Google Shape;497;p75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040" cy="24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8" name="Google Shape;498;p75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040" cy="16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99" name="Google Shape;499;p75"/>
          <p:cNvSpPr txBox="1">
            <a:spLocks noGrp="1"/>
          </p:cNvSpPr>
          <p:nvPr>
            <p:ph type="body" idx="3"/>
          </p:nvPr>
        </p:nvSpPr>
        <p:spPr>
          <a:xfrm>
            <a:off x="405554" y="3106684"/>
            <a:ext cx="1883808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0" name="Google Shape;500;p75"/>
          <p:cNvSpPr txBox="1">
            <a:spLocks noGrp="1"/>
          </p:cNvSpPr>
          <p:nvPr>
            <p:ph type="body" idx="4"/>
          </p:nvPr>
        </p:nvSpPr>
        <p:spPr>
          <a:xfrm>
            <a:off x="-14258" y="4622047"/>
            <a:ext cx="9172517" cy="521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1" name="Google Shape;501;p75"/>
          <p:cNvSpPr txBox="1">
            <a:spLocks noGrp="1"/>
          </p:cNvSpPr>
          <p:nvPr>
            <p:ph type="body" idx="5"/>
          </p:nvPr>
        </p:nvSpPr>
        <p:spPr>
          <a:xfrm>
            <a:off x="414152" y="2046749"/>
            <a:ext cx="1875211" cy="85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2" name="Google Shape;502;p75"/>
          <p:cNvSpPr>
            <a:spLocks noGrp="1"/>
          </p:cNvSpPr>
          <p:nvPr>
            <p:ph type="pic" idx="6"/>
          </p:nvPr>
        </p:nvSpPr>
        <p:spPr>
          <a:xfrm>
            <a:off x="2552233" y="1220907"/>
            <a:ext cx="687473" cy="62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3" name="Google Shape;503;p75"/>
          <p:cNvSpPr txBox="1">
            <a:spLocks noGrp="1"/>
          </p:cNvSpPr>
          <p:nvPr>
            <p:ph type="body" idx="7"/>
          </p:nvPr>
        </p:nvSpPr>
        <p:spPr>
          <a:xfrm>
            <a:off x="2543637" y="3106684"/>
            <a:ext cx="1883809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4" name="Google Shape;504;p75"/>
          <p:cNvSpPr txBox="1">
            <a:spLocks noGrp="1"/>
          </p:cNvSpPr>
          <p:nvPr>
            <p:ph type="body" idx="8"/>
          </p:nvPr>
        </p:nvSpPr>
        <p:spPr>
          <a:xfrm>
            <a:off x="2552234" y="2046749"/>
            <a:ext cx="1875211" cy="85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5" name="Google Shape;505;p75"/>
          <p:cNvSpPr>
            <a:spLocks noGrp="1"/>
          </p:cNvSpPr>
          <p:nvPr>
            <p:ph type="pic" idx="9"/>
          </p:nvPr>
        </p:nvSpPr>
        <p:spPr>
          <a:xfrm>
            <a:off x="4709579" y="1220907"/>
            <a:ext cx="687473" cy="62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6" name="Google Shape;506;p75"/>
          <p:cNvSpPr txBox="1">
            <a:spLocks noGrp="1"/>
          </p:cNvSpPr>
          <p:nvPr>
            <p:ph type="body" idx="13"/>
          </p:nvPr>
        </p:nvSpPr>
        <p:spPr>
          <a:xfrm>
            <a:off x="4700981" y="3106684"/>
            <a:ext cx="1883809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7" name="Google Shape;507;p75"/>
          <p:cNvSpPr txBox="1">
            <a:spLocks noGrp="1"/>
          </p:cNvSpPr>
          <p:nvPr>
            <p:ph type="body" idx="14"/>
          </p:nvPr>
        </p:nvSpPr>
        <p:spPr>
          <a:xfrm>
            <a:off x="4709579" y="2046749"/>
            <a:ext cx="1875211" cy="85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8" name="Google Shape;508;p75"/>
          <p:cNvSpPr>
            <a:spLocks noGrp="1"/>
          </p:cNvSpPr>
          <p:nvPr>
            <p:ph type="pic" idx="15"/>
          </p:nvPr>
        </p:nvSpPr>
        <p:spPr>
          <a:xfrm>
            <a:off x="6857746" y="1220907"/>
            <a:ext cx="687473" cy="62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9" name="Google Shape;509;p75"/>
          <p:cNvSpPr txBox="1">
            <a:spLocks noGrp="1"/>
          </p:cNvSpPr>
          <p:nvPr>
            <p:ph type="body" idx="16"/>
          </p:nvPr>
        </p:nvSpPr>
        <p:spPr>
          <a:xfrm>
            <a:off x="6849149" y="3106684"/>
            <a:ext cx="1883809" cy="1143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0" name="Google Shape;510;p75"/>
          <p:cNvSpPr txBox="1">
            <a:spLocks noGrp="1"/>
          </p:cNvSpPr>
          <p:nvPr>
            <p:ph type="body" idx="17"/>
          </p:nvPr>
        </p:nvSpPr>
        <p:spPr>
          <a:xfrm>
            <a:off x="6857746" y="2046749"/>
            <a:ext cx="1875211" cy="85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1" name="Google Shape;511;p7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Images lower 10pt copy">
  <p:cSld name="2-Images lower 10pt copy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6"/>
          <p:cNvSpPr/>
          <p:nvPr/>
        </p:nvSpPr>
        <p:spPr>
          <a:xfrm>
            <a:off x="4548832" y="-11113"/>
            <a:ext cx="4595170" cy="5165726"/>
          </a:xfrm>
          <a:prstGeom prst="rect">
            <a:avLst/>
          </a:prstGeom>
          <a:solidFill>
            <a:srgbClr val="170D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4" name="Google Shape;514;p76"/>
          <p:cNvSpPr>
            <a:spLocks noGrp="1"/>
          </p:cNvSpPr>
          <p:nvPr>
            <p:ph type="pic" idx="2"/>
          </p:nvPr>
        </p:nvSpPr>
        <p:spPr>
          <a:xfrm>
            <a:off x="-666150" y="-1"/>
            <a:ext cx="5247920" cy="514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5" name="Google Shape;515;p76"/>
          <p:cNvSpPr txBox="1">
            <a:spLocks noGrp="1"/>
          </p:cNvSpPr>
          <p:nvPr>
            <p:ph type="body" idx="1"/>
          </p:nvPr>
        </p:nvSpPr>
        <p:spPr>
          <a:xfrm>
            <a:off x="4921249" y="463408"/>
            <a:ext cx="4199056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6" name="Google Shape;516;p76"/>
          <p:cNvSpPr txBox="1">
            <a:spLocks noGrp="1"/>
          </p:cNvSpPr>
          <p:nvPr>
            <p:ph type="title"/>
          </p:nvPr>
        </p:nvSpPr>
        <p:spPr>
          <a:xfrm>
            <a:off x="4921249" y="222590"/>
            <a:ext cx="4199056" cy="16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17" name="Google Shape;517;p76"/>
          <p:cNvSpPr txBox="1">
            <a:spLocks noGrp="1"/>
          </p:cNvSpPr>
          <p:nvPr>
            <p:ph type="body" idx="3"/>
          </p:nvPr>
        </p:nvSpPr>
        <p:spPr>
          <a:xfrm>
            <a:off x="4966737" y="2229190"/>
            <a:ext cx="2838560" cy="48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113"/>
              <a:buFont typeface="Trebuchet MS"/>
              <a:buNone/>
              <a:defRPr sz="3113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8" name="Google Shape;518;p7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Custom Layout">
  <p:cSld name="29_Custom Layout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7"/>
          <p:cNvSpPr>
            <a:spLocks noGrp="1"/>
          </p:cNvSpPr>
          <p:nvPr>
            <p:ph type="pic" idx="2"/>
          </p:nvPr>
        </p:nvSpPr>
        <p:spPr>
          <a:xfrm>
            <a:off x="292099" y="1144588"/>
            <a:ext cx="8555039" cy="370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1" name="Google Shape;521;p77"/>
          <p:cNvSpPr txBox="1">
            <a:spLocks noGrp="1"/>
          </p:cNvSpPr>
          <p:nvPr>
            <p:ph type="body" idx="1"/>
          </p:nvPr>
        </p:nvSpPr>
        <p:spPr>
          <a:xfrm>
            <a:off x="292099" y="463408"/>
            <a:ext cx="4199056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2" name="Google Shape;522;p77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056" cy="16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23" name="Google Shape;523;p77"/>
          <p:cNvSpPr txBox="1">
            <a:spLocks noGrp="1"/>
          </p:cNvSpPr>
          <p:nvPr>
            <p:ph type="body" idx="3"/>
          </p:nvPr>
        </p:nvSpPr>
        <p:spPr>
          <a:xfrm>
            <a:off x="4604787" y="222590"/>
            <a:ext cx="4242351" cy="48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4" name="Google Shape;524;p7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Images lower 10pt">
  <p:cSld name="2-Images lower 10pt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8"/>
          <p:cNvSpPr/>
          <p:nvPr/>
        </p:nvSpPr>
        <p:spPr>
          <a:xfrm>
            <a:off x="-1" y="1144588"/>
            <a:ext cx="9144002" cy="3998913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7" name="Google Shape;527;p78"/>
          <p:cNvSpPr>
            <a:spLocks noGrp="1"/>
          </p:cNvSpPr>
          <p:nvPr>
            <p:ph type="pic" idx="2"/>
          </p:nvPr>
        </p:nvSpPr>
        <p:spPr>
          <a:xfrm>
            <a:off x="-11385" y="1144588"/>
            <a:ext cx="4575176" cy="399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8" name="Google Shape;528;p78"/>
          <p:cNvSpPr>
            <a:spLocks noGrp="1"/>
          </p:cNvSpPr>
          <p:nvPr>
            <p:ph type="pic" idx="3"/>
          </p:nvPr>
        </p:nvSpPr>
        <p:spPr>
          <a:xfrm>
            <a:off x="4577587" y="1144588"/>
            <a:ext cx="4576211" cy="399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9" name="Google Shape;529;p78"/>
          <p:cNvSpPr txBox="1">
            <a:spLocks noGrp="1"/>
          </p:cNvSpPr>
          <p:nvPr>
            <p:ph type="body" idx="1"/>
          </p:nvPr>
        </p:nvSpPr>
        <p:spPr>
          <a:xfrm>
            <a:off x="292099" y="463408"/>
            <a:ext cx="4199056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0" name="Google Shape;530;p78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056" cy="16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31" name="Google Shape;531;p78"/>
          <p:cNvSpPr txBox="1">
            <a:spLocks noGrp="1"/>
          </p:cNvSpPr>
          <p:nvPr>
            <p:ph type="body" idx="4"/>
          </p:nvPr>
        </p:nvSpPr>
        <p:spPr>
          <a:xfrm>
            <a:off x="4604787" y="222590"/>
            <a:ext cx="4242351" cy="48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2" name="Google Shape;532;p7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Custom Layout">
  <p:cSld name="30_Custom Layout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9"/>
          <p:cNvSpPr>
            <a:spLocks noGrp="1"/>
          </p:cNvSpPr>
          <p:nvPr>
            <p:ph type="pic" idx="2"/>
          </p:nvPr>
        </p:nvSpPr>
        <p:spPr>
          <a:xfrm>
            <a:off x="292099" y="1144588"/>
            <a:ext cx="4253811" cy="370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5" name="Google Shape;535;p79"/>
          <p:cNvSpPr>
            <a:spLocks noGrp="1"/>
          </p:cNvSpPr>
          <p:nvPr>
            <p:ph type="pic" idx="3"/>
          </p:nvPr>
        </p:nvSpPr>
        <p:spPr>
          <a:xfrm>
            <a:off x="4593328" y="1144588"/>
            <a:ext cx="4253812" cy="370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6" name="Google Shape;536;p79"/>
          <p:cNvSpPr txBox="1">
            <a:spLocks noGrp="1"/>
          </p:cNvSpPr>
          <p:nvPr>
            <p:ph type="body" idx="1"/>
          </p:nvPr>
        </p:nvSpPr>
        <p:spPr>
          <a:xfrm>
            <a:off x="292099" y="463408"/>
            <a:ext cx="4199056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7" name="Google Shape;537;p79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056" cy="16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38" name="Google Shape;538;p79"/>
          <p:cNvSpPr txBox="1">
            <a:spLocks noGrp="1"/>
          </p:cNvSpPr>
          <p:nvPr>
            <p:ph type="body" idx="4"/>
          </p:nvPr>
        </p:nvSpPr>
        <p:spPr>
          <a:xfrm>
            <a:off x="4604787" y="222590"/>
            <a:ext cx="4242351" cy="48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9" name="Google Shape;539;p7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Images lower 10pt">
  <p:cSld name="3-Images lower 10pt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80"/>
          <p:cNvSpPr>
            <a:spLocks noGrp="1"/>
          </p:cNvSpPr>
          <p:nvPr>
            <p:ph type="pic" idx="2"/>
          </p:nvPr>
        </p:nvSpPr>
        <p:spPr>
          <a:xfrm>
            <a:off x="292099" y="1144588"/>
            <a:ext cx="2821500" cy="334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2" name="Google Shape;542;p80"/>
          <p:cNvSpPr>
            <a:spLocks noGrp="1"/>
          </p:cNvSpPr>
          <p:nvPr>
            <p:ph type="pic" idx="3"/>
          </p:nvPr>
        </p:nvSpPr>
        <p:spPr>
          <a:xfrm>
            <a:off x="6025638" y="1144588"/>
            <a:ext cx="2821500" cy="334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3" name="Google Shape;543;p80"/>
          <p:cNvSpPr>
            <a:spLocks noGrp="1"/>
          </p:cNvSpPr>
          <p:nvPr>
            <p:ph type="pic" idx="4"/>
          </p:nvPr>
        </p:nvSpPr>
        <p:spPr>
          <a:xfrm>
            <a:off x="3158868" y="1144588"/>
            <a:ext cx="2821501" cy="334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4" name="Google Shape;544;p80"/>
          <p:cNvSpPr txBox="1">
            <a:spLocks noGrp="1"/>
          </p:cNvSpPr>
          <p:nvPr>
            <p:ph type="body" idx="1"/>
          </p:nvPr>
        </p:nvSpPr>
        <p:spPr>
          <a:xfrm>
            <a:off x="292099" y="4548118"/>
            <a:ext cx="8555040" cy="303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None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7051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660"/>
              <a:buFont typeface="Trebuchet MS"/>
              <a:buChar char="•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8098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Char char="–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098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Char char="•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098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Char char="–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5" name="Google Shape;545;p80"/>
          <p:cNvSpPr txBox="1">
            <a:spLocks noGrp="1"/>
          </p:cNvSpPr>
          <p:nvPr>
            <p:ph type="body" idx="5"/>
          </p:nvPr>
        </p:nvSpPr>
        <p:spPr>
          <a:xfrm>
            <a:off x="292099" y="463408"/>
            <a:ext cx="4199056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848"/>
              <a:buFont typeface="Trebuchet MS"/>
              <a:buNone/>
              <a:defRPr sz="3848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6" name="Google Shape;546;p80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056" cy="16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47" name="Google Shape;547;p80"/>
          <p:cNvSpPr txBox="1">
            <a:spLocks noGrp="1"/>
          </p:cNvSpPr>
          <p:nvPr>
            <p:ph type="body" idx="6"/>
          </p:nvPr>
        </p:nvSpPr>
        <p:spPr>
          <a:xfrm>
            <a:off x="4604787" y="222590"/>
            <a:ext cx="4242351" cy="48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8" name="Google Shape;548;p8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– 12pt left, White">
  <p:cSld name="3 Images – 12pt left, White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0" name="Google Shape;550;p81"/>
          <p:cNvCxnSpPr/>
          <p:nvPr/>
        </p:nvCxnSpPr>
        <p:spPr>
          <a:xfrm rot="10800000" flipH="1">
            <a:off x="3194050" y="5179485"/>
            <a:ext cx="1589" cy="152401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551" name="Google Shape;551;p81"/>
          <p:cNvCxnSpPr/>
          <p:nvPr/>
        </p:nvCxnSpPr>
        <p:spPr>
          <a:xfrm rot="10800000" flipH="1">
            <a:off x="3194050" y="-211664"/>
            <a:ext cx="1589" cy="152401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552" name="Google Shape;552;p81"/>
          <p:cNvSpPr>
            <a:spLocks noGrp="1"/>
          </p:cNvSpPr>
          <p:nvPr>
            <p:ph type="pic" idx="2"/>
          </p:nvPr>
        </p:nvSpPr>
        <p:spPr>
          <a:xfrm>
            <a:off x="3531870" y="0"/>
            <a:ext cx="5612131" cy="2546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53" name="Google Shape;553;p81"/>
          <p:cNvSpPr>
            <a:spLocks noGrp="1"/>
          </p:cNvSpPr>
          <p:nvPr>
            <p:ph type="pic" idx="3"/>
          </p:nvPr>
        </p:nvSpPr>
        <p:spPr>
          <a:xfrm>
            <a:off x="3531870" y="2596678"/>
            <a:ext cx="2782565" cy="254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54" name="Google Shape;554;p81"/>
          <p:cNvSpPr txBox="1">
            <a:spLocks noGrp="1"/>
          </p:cNvSpPr>
          <p:nvPr>
            <p:ph type="body" idx="1"/>
          </p:nvPr>
        </p:nvSpPr>
        <p:spPr>
          <a:xfrm>
            <a:off x="586421" y="972863"/>
            <a:ext cx="2651127" cy="3853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96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55" name="Google Shape;555;p81"/>
          <p:cNvSpPr>
            <a:spLocks noGrp="1"/>
          </p:cNvSpPr>
          <p:nvPr>
            <p:ph type="pic" idx="4"/>
          </p:nvPr>
        </p:nvSpPr>
        <p:spPr>
          <a:xfrm>
            <a:off x="6364293" y="2596678"/>
            <a:ext cx="2782565" cy="254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56" name="Google Shape;556;p81"/>
          <p:cNvSpPr txBox="1">
            <a:spLocks noGrp="1"/>
          </p:cNvSpPr>
          <p:nvPr>
            <p:ph type="body" idx="5"/>
          </p:nvPr>
        </p:nvSpPr>
        <p:spPr>
          <a:xfrm>
            <a:off x="292099" y="463408"/>
            <a:ext cx="2945449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848"/>
              <a:buFont typeface="Trebuchet MS"/>
              <a:buNone/>
              <a:defRPr sz="3848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57" name="Google Shape;557;p81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2945450" cy="181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58" name="Google Shape;558;p8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Images – 12pt left, White">
  <p:cSld name="4 Images – 12pt left, White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0" name="Google Shape;560;p82"/>
          <p:cNvCxnSpPr/>
          <p:nvPr/>
        </p:nvCxnSpPr>
        <p:spPr>
          <a:xfrm rot="10800000" flipH="1">
            <a:off x="3194050" y="5179485"/>
            <a:ext cx="1589" cy="152401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561" name="Google Shape;561;p82"/>
          <p:cNvSpPr>
            <a:spLocks noGrp="1"/>
          </p:cNvSpPr>
          <p:nvPr>
            <p:ph type="pic" idx="2"/>
          </p:nvPr>
        </p:nvSpPr>
        <p:spPr>
          <a:xfrm>
            <a:off x="3531870" y="2596678"/>
            <a:ext cx="2782565" cy="254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2" name="Google Shape;562;p82"/>
          <p:cNvSpPr>
            <a:spLocks noGrp="1"/>
          </p:cNvSpPr>
          <p:nvPr>
            <p:ph type="pic" idx="3"/>
          </p:nvPr>
        </p:nvSpPr>
        <p:spPr>
          <a:xfrm>
            <a:off x="6364293" y="2596678"/>
            <a:ext cx="2782565" cy="254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3" name="Google Shape;563;p82"/>
          <p:cNvSpPr>
            <a:spLocks noGrp="1"/>
          </p:cNvSpPr>
          <p:nvPr>
            <p:ph type="pic" idx="4"/>
          </p:nvPr>
        </p:nvSpPr>
        <p:spPr>
          <a:xfrm>
            <a:off x="3531870" y="0"/>
            <a:ext cx="2782565" cy="254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4" name="Google Shape;564;p82"/>
          <p:cNvSpPr>
            <a:spLocks noGrp="1"/>
          </p:cNvSpPr>
          <p:nvPr>
            <p:ph type="pic" idx="5"/>
          </p:nvPr>
        </p:nvSpPr>
        <p:spPr>
          <a:xfrm>
            <a:off x="6364293" y="0"/>
            <a:ext cx="2782565" cy="254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5" name="Google Shape;565;p82"/>
          <p:cNvSpPr txBox="1">
            <a:spLocks noGrp="1"/>
          </p:cNvSpPr>
          <p:nvPr>
            <p:ph type="body" idx="1"/>
          </p:nvPr>
        </p:nvSpPr>
        <p:spPr>
          <a:xfrm>
            <a:off x="586421" y="972863"/>
            <a:ext cx="2651127" cy="3853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96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6" name="Google Shape;566;p82"/>
          <p:cNvSpPr txBox="1">
            <a:spLocks noGrp="1"/>
          </p:cNvSpPr>
          <p:nvPr>
            <p:ph type="body" idx="6"/>
          </p:nvPr>
        </p:nvSpPr>
        <p:spPr>
          <a:xfrm>
            <a:off x="292099" y="463408"/>
            <a:ext cx="2945449" cy="24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848"/>
              <a:buFont typeface="Trebuchet MS"/>
              <a:buNone/>
              <a:defRPr sz="3848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67" name="Google Shape;567;p82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2945450" cy="181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68" name="Google Shape;568;p8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full bleed – Light">
  <p:cSld name="1 Image full bleed – Light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8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1" name="Google Shape;571;p83"/>
          <p:cNvSpPr>
            <a:spLocks noGrp="1"/>
          </p:cNvSpPr>
          <p:nvPr>
            <p:ph type="pic" idx="2"/>
          </p:nvPr>
        </p:nvSpPr>
        <p:spPr>
          <a:xfrm>
            <a:off x="-14259" y="0"/>
            <a:ext cx="9144002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72" name="Google Shape;572;p83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26" cy="43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73" name="Google Shape;573;p8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full bleed – Dark">
  <p:cSld name="1 Image full bleed – Dark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8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6" name="Google Shape;576;p84"/>
          <p:cNvSpPr>
            <a:spLocks noGrp="1"/>
          </p:cNvSpPr>
          <p:nvPr>
            <p:ph type="pic" idx="2"/>
          </p:nvPr>
        </p:nvSpPr>
        <p:spPr>
          <a:xfrm>
            <a:off x="-14259" y="0"/>
            <a:ext cx="9144002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77" name="Google Shape;577;p84"/>
          <p:cNvSpPr txBox="1">
            <a:spLocks noGrp="1"/>
          </p:cNvSpPr>
          <p:nvPr>
            <p:ph type="body" idx="1"/>
          </p:nvPr>
        </p:nvSpPr>
        <p:spPr>
          <a:xfrm>
            <a:off x="292099" y="222251"/>
            <a:ext cx="4556126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78" name="Google Shape;578;p8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full bleed">
  <p:cSld name="2 Images full bleed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85"/>
          <p:cNvSpPr>
            <a:spLocks noGrp="1"/>
          </p:cNvSpPr>
          <p:nvPr>
            <p:ph type="pic" idx="2"/>
          </p:nvPr>
        </p:nvSpPr>
        <p:spPr>
          <a:xfrm>
            <a:off x="1" y="1"/>
            <a:ext cx="4532813" cy="2546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81" name="Google Shape;581;p85"/>
          <p:cNvSpPr>
            <a:spLocks noGrp="1"/>
          </p:cNvSpPr>
          <p:nvPr>
            <p:ph type="pic" idx="3"/>
          </p:nvPr>
        </p:nvSpPr>
        <p:spPr>
          <a:xfrm>
            <a:off x="4582671" y="1"/>
            <a:ext cx="4532813" cy="2546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82" name="Google Shape;582;p85"/>
          <p:cNvSpPr>
            <a:spLocks noGrp="1"/>
          </p:cNvSpPr>
          <p:nvPr>
            <p:ph type="pic" idx="4"/>
          </p:nvPr>
        </p:nvSpPr>
        <p:spPr>
          <a:xfrm>
            <a:off x="1" y="2596680"/>
            <a:ext cx="4532813" cy="2546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83" name="Google Shape;583;p85"/>
          <p:cNvSpPr>
            <a:spLocks noGrp="1"/>
          </p:cNvSpPr>
          <p:nvPr>
            <p:ph type="pic" idx="5"/>
          </p:nvPr>
        </p:nvSpPr>
        <p:spPr>
          <a:xfrm>
            <a:off x="4582671" y="2596680"/>
            <a:ext cx="4532813" cy="2546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84" name="Google Shape;584;p85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26" cy="43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85" name="Google Shape;585;p8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large image – 10pt left, White">
  <p:cSld name="1 large image – 10pt left, White"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6"/>
          <p:cNvSpPr/>
          <p:nvPr/>
        </p:nvSpPr>
        <p:spPr>
          <a:xfrm>
            <a:off x="1752156" y="0"/>
            <a:ext cx="7391845" cy="5143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8" name="Google Shape;588;p86"/>
          <p:cNvSpPr>
            <a:spLocks noGrp="1"/>
          </p:cNvSpPr>
          <p:nvPr>
            <p:ph type="pic" idx="2"/>
          </p:nvPr>
        </p:nvSpPr>
        <p:spPr>
          <a:xfrm>
            <a:off x="1754272" y="-1"/>
            <a:ext cx="7389731" cy="5143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89" name="Google Shape;589;p86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1305987" cy="574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90" name="Google Shape;590;p86"/>
          <p:cNvSpPr txBox="1">
            <a:spLocks noGrp="1"/>
          </p:cNvSpPr>
          <p:nvPr>
            <p:ph type="body" idx="3"/>
          </p:nvPr>
        </p:nvSpPr>
        <p:spPr>
          <a:xfrm>
            <a:off x="292101" y="972864"/>
            <a:ext cx="1305986" cy="387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91" name="Google Shape;591;p8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3" name="Google Shape;593;p87"/>
          <p:cNvCxnSpPr/>
          <p:nvPr/>
        </p:nvCxnSpPr>
        <p:spPr>
          <a:xfrm>
            <a:off x="295603" y="2589486"/>
            <a:ext cx="8525204" cy="1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4" name="Google Shape;594;p87"/>
          <p:cNvSpPr txBox="1">
            <a:spLocks noGrp="1"/>
          </p:cNvSpPr>
          <p:nvPr>
            <p:ph type="body" idx="1"/>
          </p:nvPr>
        </p:nvSpPr>
        <p:spPr>
          <a:xfrm>
            <a:off x="292099" y="2859033"/>
            <a:ext cx="8555040" cy="439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None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•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–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•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–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95" name="Google Shape;595;p8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32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 Layout 1 1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9"/>
          <p:cNvSpPr txBox="1">
            <a:spLocks noGrp="1"/>
          </p:cNvSpPr>
          <p:nvPr>
            <p:ph type="title"/>
          </p:nvPr>
        </p:nvSpPr>
        <p:spPr>
          <a:xfrm>
            <a:off x="171950" y="143276"/>
            <a:ext cx="88047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602" name="Google Shape;602;p89"/>
          <p:cNvPicPr preferRelativeResize="0"/>
          <p:nvPr/>
        </p:nvPicPr>
        <p:blipFill/>
        <p:spPr>
          <a:xfrm>
            <a:off x="1" y="3772304"/>
            <a:ext cx="467700" cy="136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contenido" type="obj">
  <p:cSld name="OBJECT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90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05" name="Google Shape;605;p9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06" name="Google Shape;606;p9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607" name="Google Shape;607;p90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CL" dirty="0"/>
          </a:p>
        </p:txBody>
      </p:sp>
      <p:sp>
        <p:nvSpPr>
          <p:cNvPr id="608" name="Google Shape;608;p9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">
  <p:cSld name="Info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0" name="Google Shape;610;p91"/>
          <p:cNvCxnSpPr/>
          <p:nvPr/>
        </p:nvCxnSpPr>
        <p:spPr>
          <a:xfrm>
            <a:off x="310450" y="4868334"/>
            <a:ext cx="8551200" cy="0"/>
          </a:xfrm>
          <a:prstGeom prst="straightConnector1">
            <a:avLst/>
          </a:prstGeom>
          <a:noFill/>
          <a:ln w="9525" cap="flat" cmpd="sng">
            <a:solidFill>
              <a:srgbClr val="280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11" name="Google Shape;611;p9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005" y="203323"/>
            <a:ext cx="667776" cy="153341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91"/>
          <p:cNvSpPr txBox="1">
            <a:spLocks noGrp="1"/>
          </p:cNvSpPr>
          <p:nvPr>
            <p:ph type="body" idx="1"/>
          </p:nvPr>
        </p:nvSpPr>
        <p:spPr>
          <a:xfrm>
            <a:off x="761998" y="1581213"/>
            <a:ext cx="7620000" cy="1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60504C"/>
              </a:buClr>
              <a:buSzPts val="2400"/>
              <a:buFont typeface="Helvetica Neue"/>
              <a:buNone/>
              <a:defRPr sz="2400" b="0" i="0" u="none" strike="noStrike" cap="none">
                <a:solidFill>
                  <a:srgbClr val="60504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13" name="Google Shape;613;p91"/>
          <p:cNvSpPr txBox="1">
            <a:spLocks noGrp="1"/>
          </p:cNvSpPr>
          <p:nvPr>
            <p:ph type="body" idx="2"/>
          </p:nvPr>
        </p:nvSpPr>
        <p:spPr>
          <a:xfrm>
            <a:off x="432756" y="385655"/>
            <a:ext cx="7620000" cy="9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ED1650"/>
              </a:buClr>
              <a:buSzPts val="2175"/>
              <a:buFont typeface="Helvetica Neue"/>
              <a:buNone/>
              <a:defRPr sz="2175" b="1" i="0" u="none" strike="noStrike" cap="none">
                <a:solidFill>
                  <a:srgbClr val="ED165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14" name="Google Shape;614;p91"/>
          <p:cNvSpPr txBox="1">
            <a:spLocks noGrp="1"/>
          </p:cNvSpPr>
          <p:nvPr>
            <p:ph type="body" idx="3"/>
          </p:nvPr>
        </p:nvSpPr>
        <p:spPr>
          <a:xfrm>
            <a:off x="7876811" y="4860679"/>
            <a:ext cx="10479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280087"/>
              </a:buClr>
              <a:buSzPts val="825"/>
              <a:buFont typeface="Helvetica Neue"/>
              <a:buNone/>
              <a:defRPr sz="825" b="0" i="0" u="none" strike="noStrike" cap="none">
                <a:solidFill>
                  <a:srgbClr val="28008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15" name="Google Shape;615;p91"/>
          <p:cNvSpPr txBox="1">
            <a:spLocks noGrp="1"/>
          </p:cNvSpPr>
          <p:nvPr>
            <p:ph type="body" idx="4"/>
          </p:nvPr>
        </p:nvSpPr>
        <p:spPr>
          <a:xfrm>
            <a:off x="761998" y="2997531"/>
            <a:ext cx="7620000" cy="16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60504C"/>
              </a:buClr>
              <a:buSzPts val="825"/>
              <a:buFont typeface="Helvetica Neue"/>
              <a:buNone/>
              <a:defRPr sz="825" b="0" i="0" u="none" strike="noStrike" cap="none">
                <a:solidFill>
                  <a:srgbClr val="60504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16" name="Google Shape;616;p91"/>
          <p:cNvSpPr txBox="1">
            <a:spLocks noGrp="1"/>
          </p:cNvSpPr>
          <p:nvPr>
            <p:ph type="body" idx="5"/>
          </p:nvPr>
        </p:nvSpPr>
        <p:spPr>
          <a:xfrm>
            <a:off x="238961" y="4868335"/>
            <a:ext cx="65583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280087"/>
              </a:buClr>
              <a:buSzPts val="825"/>
              <a:buFont typeface="Helvetica Neue"/>
              <a:buNone/>
              <a:defRPr sz="825" b="0" i="0" u="none" strike="noStrike" cap="none">
                <a:solidFill>
                  <a:srgbClr val="28008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2_Custom Layout" type="tx">
  <p:cSld name="TITLE_AND_BODY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7_Custom Layout">
  <p:cSld name="47_Custom Layout"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9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7523" y="216999"/>
            <a:ext cx="1951529" cy="807938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93"/>
          <p:cNvSpPr txBox="1">
            <a:spLocks noGrp="1"/>
          </p:cNvSpPr>
          <p:nvPr>
            <p:ph type="body" idx="1"/>
          </p:nvPr>
        </p:nvSpPr>
        <p:spPr>
          <a:xfrm>
            <a:off x="295604" y="399612"/>
            <a:ext cx="2746800" cy="1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None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•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–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•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527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Trebuchet MS"/>
              <a:buChar char="–"/>
              <a:defRPr sz="105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22" name="Google Shape;622;p93"/>
          <p:cNvSpPr txBox="1">
            <a:spLocks noGrp="1"/>
          </p:cNvSpPr>
          <p:nvPr>
            <p:ph type="body" idx="2"/>
          </p:nvPr>
        </p:nvSpPr>
        <p:spPr>
          <a:xfrm>
            <a:off x="295603" y="619453"/>
            <a:ext cx="2746800" cy="1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92"/>
              <a:buFont typeface="Trebuchet MS"/>
              <a:buNone/>
              <a:defRPr sz="2492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23" name="Google Shape;623;p93"/>
          <p:cNvSpPr txBox="1">
            <a:spLocks noGrp="1"/>
          </p:cNvSpPr>
          <p:nvPr>
            <p:ph type="body" idx="3"/>
          </p:nvPr>
        </p:nvSpPr>
        <p:spPr>
          <a:xfrm>
            <a:off x="3547241" y="1820919"/>
            <a:ext cx="52500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Trebuchet MS"/>
              <a:buNone/>
              <a:defRPr sz="9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24" name="Google Shape;624;p9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5_Custom Layout">
  <p:cSld name="45_Custom Layou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94"/>
          <p:cNvSpPr txBox="1">
            <a:spLocks noGrp="1"/>
          </p:cNvSpPr>
          <p:nvPr>
            <p:ph type="body" idx="1"/>
          </p:nvPr>
        </p:nvSpPr>
        <p:spPr>
          <a:xfrm>
            <a:off x="634999" y="673538"/>
            <a:ext cx="14106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None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•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–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•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71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50"/>
              <a:buFont typeface="Trebuchet MS"/>
              <a:buChar char="–"/>
              <a:defRPr sz="2250" b="1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27" name="Google Shape;627;p94"/>
          <p:cNvSpPr txBox="1">
            <a:spLocks noGrp="1"/>
          </p:cNvSpPr>
          <p:nvPr>
            <p:ph type="body" idx="2"/>
          </p:nvPr>
        </p:nvSpPr>
        <p:spPr>
          <a:xfrm>
            <a:off x="292099" y="222250"/>
            <a:ext cx="85551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28" name="Google Shape;628;p94"/>
          <p:cNvSpPr txBox="1">
            <a:spLocks noGrp="1"/>
          </p:cNvSpPr>
          <p:nvPr>
            <p:ph type="body" idx="3"/>
          </p:nvPr>
        </p:nvSpPr>
        <p:spPr>
          <a:xfrm>
            <a:off x="634999" y="1045899"/>
            <a:ext cx="1410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59"/>
              <a:buFont typeface="Trebuchet MS"/>
              <a:buNone/>
              <a:defRPr sz="3359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29" name="Google Shape;629;p94"/>
          <p:cNvSpPr txBox="1">
            <a:spLocks noGrp="1"/>
          </p:cNvSpPr>
          <p:nvPr>
            <p:ph type="body" idx="4"/>
          </p:nvPr>
        </p:nvSpPr>
        <p:spPr>
          <a:xfrm>
            <a:off x="2455915" y="673539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0" name="Google Shape;630;p94"/>
          <p:cNvSpPr txBox="1">
            <a:spLocks noGrp="1"/>
          </p:cNvSpPr>
          <p:nvPr>
            <p:ph type="body" idx="5"/>
          </p:nvPr>
        </p:nvSpPr>
        <p:spPr>
          <a:xfrm>
            <a:off x="634999" y="2118989"/>
            <a:ext cx="14106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20"/>
              <a:buFont typeface="Trebuchet MS"/>
              <a:buNone/>
              <a:defRPr sz="5220" b="1" i="0" u="none" strike="noStrike" cap="non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1" name="Google Shape;631;p94"/>
          <p:cNvSpPr txBox="1">
            <a:spLocks noGrp="1"/>
          </p:cNvSpPr>
          <p:nvPr>
            <p:ph type="body" idx="6"/>
          </p:nvPr>
        </p:nvSpPr>
        <p:spPr>
          <a:xfrm>
            <a:off x="634999" y="2491349"/>
            <a:ext cx="1410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59"/>
              <a:buFont typeface="Trebuchet MS"/>
              <a:buNone/>
              <a:defRPr sz="3359" b="0" i="1" u="none" strike="noStrike" cap="non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2" name="Google Shape;632;p94"/>
          <p:cNvSpPr txBox="1">
            <a:spLocks noGrp="1"/>
          </p:cNvSpPr>
          <p:nvPr>
            <p:ph type="body" idx="7"/>
          </p:nvPr>
        </p:nvSpPr>
        <p:spPr>
          <a:xfrm>
            <a:off x="634999" y="3564440"/>
            <a:ext cx="14106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20"/>
              <a:buFont typeface="Trebuchet MS"/>
              <a:buNone/>
              <a:defRPr sz="522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3" name="Google Shape;633;p94"/>
          <p:cNvSpPr txBox="1">
            <a:spLocks noGrp="1"/>
          </p:cNvSpPr>
          <p:nvPr>
            <p:ph type="body" idx="8"/>
          </p:nvPr>
        </p:nvSpPr>
        <p:spPr>
          <a:xfrm>
            <a:off x="634999" y="3936801"/>
            <a:ext cx="1410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59"/>
              <a:buFont typeface="Trebuchet MS"/>
              <a:buNone/>
              <a:defRPr sz="3359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4" name="Google Shape;634;p94"/>
          <p:cNvSpPr txBox="1">
            <a:spLocks noGrp="1"/>
          </p:cNvSpPr>
          <p:nvPr>
            <p:ph type="body" idx="9"/>
          </p:nvPr>
        </p:nvSpPr>
        <p:spPr>
          <a:xfrm>
            <a:off x="4621606" y="673539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5" name="Google Shape;635;p94"/>
          <p:cNvSpPr txBox="1">
            <a:spLocks noGrp="1"/>
          </p:cNvSpPr>
          <p:nvPr>
            <p:ph type="body" idx="13"/>
          </p:nvPr>
        </p:nvSpPr>
        <p:spPr>
          <a:xfrm>
            <a:off x="6774410" y="673539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6" name="Google Shape;636;p94"/>
          <p:cNvSpPr txBox="1">
            <a:spLocks noGrp="1"/>
          </p:cNvSpPr>
          <p:nvPr>
            <p:ph type="body" idx="14"/>
          </p:nvPr>
        </p:nvSpPr>
        <p:spPr>
          <a:xfrm>
            <a:off x="2455915" y="2118990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7" name="Google Shape;637;p94"/>
          <p:cNvSpPr txBox="1">
            <a:spLocks noGrp="1"/>
          </p:cNvSpPr>
          <p:nvPr>
            <p:ph type="body" idx="15"/>
          </p:nvPr>
        </p:nvSpPr>
        <p:spPr>
          <a:xfrm>
            <a:off x="4621606" y="2118990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8" name="Google Shape;638;p94"/>
          <p:cNvSpPr txBox="1">
            <a:spLocks noGrp="1"/>
          </p:cNvSpPr>
          <p:nvPr>
            <p:ph type="body" idx="16"/>
          </p:nvPr>
        </p:nvSpPr>
        <p:spPr>
          <a:xfrm>
            <a:off x="6774410" y="2118990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39" name="Google Shape;639;p94"/>
          <p:cNvSpPr txBox="1">
            <a:spLocks noGrp="1"/>
          </p:cNvSpPr>
          <p:nvPr>
            <p:ph type="body" idx="17"/>
          </p:nvPr>
        </p:nvSpPr>
        <p:spPr>
          <a:xfrm>
            <a:off x="2455915" y="3564440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0" name="Google Shape;640;p94"/>
          <p:cNvSpPr txBox="1">
            <a:spLocks noGrp="1"/>
          </p:cNvSpPr>
          <p:nvPr>
            <p:ph type="body" idx="18"/>
          </p:nvPr>
        </p:nvSpPr>
        <p:spPr>
          <a:xfrm>
            <a:off x="4621606" y="3564440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1" name="Google Shape;641;p94"/>
          <p:cNvSpPr txBox="1">
            <a:spLocks noGrp="1"/>
          </p:cNvSpPr>
          <p:nvPr>
            <p:ph type="body" idx="19"/>
          </p:nvPr>
        </p:nvSpPr>
        <p:spPr>
          <a:xfrm>
            <a:off x="6774410" y="3564440"/>
            <a:ext cx="20727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800"/>
              <a:buFont typeface="Trebuchet MS"/>
              <a:buNone/>
              <a:defRPr sz="2800" b="0" i="1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2" name="Google Shape;642;p9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Custom Layout">
  <p:cSld name="39_Custom Layou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95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B81D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5" name="Google Shape;645;p95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6" name="Google Shape;646;p95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518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7" name="Google Shape;647;p95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F15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8" name="Google Shape;648;p95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9" name="Google Shape;649;p95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50" name="Google Shape;650;p9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Page – Logo">
  <p:cSld name="Cover Page – Logo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6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588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3" name="Google Shape;653;p96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4" name="Google Shape;654;p96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D5B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5" name="Google Shape;655;p96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132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6" name="Google Shape;656;p96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57" name="Google Shape;657;p96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58" name="Google Shape;658;p9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Custom Layout">
  <p:cSld name="38_Custom Layout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97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7A9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1" name="Google Shape;661;p97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2" name="Google Shape;662;p97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B655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3" name="Google Shape;663;p97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3B33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4" name="Google Shape;664;p97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65" name="Google Shape;665;p97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66" name="Google Shape;666;p9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1_Custom Layout">
  <p:cSld name="41_Custom Layout"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98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932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9" name="Google Shape;669;p98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28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0" name="Google Shape;670;p98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6A1D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1" name="Google Shape;671;p98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319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2" name="Google Shape;672;p98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73" name="Google Shape;673;p98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74" name="Google Shape;674;p9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3_Custom Layout">
  <p:cSld name="43_Custom Layou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9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C7C1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7" name="Google Shape;677;p99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C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8" name="Google Shape;678;p99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D8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9" name="Google Shape;679;p99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43F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0" name="Google Shape;680;p99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81" name="Google Shape;681;p99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82" name="Google Shape;682;p9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Custom Layout">
  <p:cSld name="40_Custom Layou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00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F15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5" name="Google Shape;685;p100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6" name="Google Shape;686;p100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518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7" name="Google Shape;687;p100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B81D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8" name="Google Shape;688;p100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89" name="Google Shape;689;p100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90" name="Google Shape;690;p10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Custom Layout">
  <p:cSld name="36_Custom Layout"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01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132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3" name="Google Shape;693;p101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4" name="Google Shape;694;p101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D5B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5" name="Google Shape;695;p101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0588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6" name="Google Shape;696;p101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97" name="Google Shape;697;p101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98" name="Google Shape;698;p10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Custom Layout">
  <p:cSld name="37_Custom Layout"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02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3B33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1" name="Google Shape;701;p102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2" name="Google Shape;702;p102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B655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3" name="Google Shape;703;p102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7A9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4" name="Google Shape;704;p102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05" name="Google Shape;705;p102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06" name="Google Shape;706;p10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Custom Layout">
  <p:cSld name="42_Custom Layout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03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4319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9" name="Google Shape;709;p103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0" name="Google Shape;710;p103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6A1D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1" name="Google Shape;711;p103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932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2" name="Google Shape;712;p103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13" name="Google Shape;713;p103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14" name="Google Shape;714;p10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6_Custom Layout">
  <p:cSld name="46_Custom Layout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04"/>
          <p:cNvSpPr txBox="1">
            <a:spLocks noGrp="1"/>
          </p:cNvSpPr>
          <p:nvPr>
            <p:ph type="body" idx="1"/>
          </p:nvPr>
        </p:nvSpPr>
        <p:spPr>
          <a:xfrm>
            <a:off x="850715" y="850698"/>
            <a:ext cx="74379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None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•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75"/>
              <a:buFont typeface="Trebuchet MS"/>
              <a:buChar char="–"/>
              <a:defRPr sz="15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17" name="Google Shape;717;p104"/>
          <p:cNvSpPr txBox="1">
            <a:spLocks noGrp="1"/>
          </p:cNvSpPr>
          <p:nvPr>
            <p:ph type="body" idx="2"/>
          </p:nvPr>
        </p:nvSpPr>
        <p:spPr>
          <a:xfrm>
            <a:off x="850714" y="1164108"/>
            <a:ext cx="7437900" cy="15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0"/>
              <a:buFont typeface="Trebuchet MS"/>
              <a:buNone/>
              <a:defRPr sz="10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18" name="Google Shape;718;p104"/>
          <p:cNvSpPr/>
          <p:nvPr/>
        </p:nvSpPr>
        <p:spPr>
          <a:xfrm>
            <a:off x="0" y="4246096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543F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9" name="Google Shape;719;p104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0" name="Google Shape;720;p104"/>
          <p:cNvSpPr/>
          <p:nvPr/>
        </p:nvSpPr>
        <p:spPr>
          <a:xfrm>
            <a:off x="-1957" y="3877221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8D8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1" name="Google Shape;721;p104"/>
          <p:cNvSpPr/>
          <p:nvPr/>
        </p:nvSpPr>
        <p:spPr>
          <a:xfrm>
            <a:off x="-1957" y="3496824"/>
            <a:ext cx="9142038" cy="8990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495"/>
                </a:moveTo>
                <a:lnTo>
                  <a:pt x="21599" y="0"/>
                </a:lnTo>
                <a:cubicBezTo>
                  <a:pt x="21600" y="0"/>
                  <a:pt x="21600" y="3"/>
                  <a:pt x="21600" y="7"/>
                </a:cubicBezTo>
                <a:lnTo>
                  <a:pt x="21600" y="9105"/>
                </a:lnTo>
                <a:lnTo>
                  <a:pt x="0" y="21600"/>
                </a:lnTo>
                <a:lnTo>
                  <a:pt x="0" y="12495"/>
                </a:lnTo>
                <a:close/>
              </a:path>
            </a:pathLst>
          </a:custGeom>
          <a:solidFill>
            <a:srgbClr val="C7C1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2" name="Google Shape;722;p10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Custom Layout">
  <p:cSld name="54_Custom Layout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05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25" name="Google Shape;725;p105"/>
          <p:cNvSpPr/>
          <p:nvPr/>
        </p:nvSpPr>
        <p:spPr>
          <a:xfrm rot="10800000" flipH="1">
            <a:off x="943929" y="3909075"/>
            <a:ext cx="2928960" cy="1628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6" name="Google Shape;726;p105"/>
          <p:cNvSpPr/>
          <p:nvPr/>
        </p:nvSpPr>
        <p:spPr>
          <a:xfrm>
            <a:off x="743903" y="1114425"/>
            <a:ext cx="3291900" cy="2794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7" name="Google Shape;727;p105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28" name="Google Shape;728;p105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00" cy="1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29" name="Google Shape;729;p105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30" name="Google Shape;730;p10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3_Custom Layout">
  <p:cSld name="53_Custom Layout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06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33" name="Google Shape;733;p106"/>
          <p:cNvSpPr/>
          <p:nvPr/>
        </p:nvSpPr>
        <p:spPr>
          <a:xfrm rot="10800000" flipH="1">
            <a:off x="943929" y="3909075"/>
            <a:ext cx="2928960" cy="1628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4" name="Google Shape;734;p106"/>
          <p:cNvSpPr/>
          <p:nvPr/>
        </p:nvSpPr>
        <p:spPr>
          <a:xfrm>
            <a:off x="743903" y="1114425"/>
            <a:ext cx="3291900" cy="2794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5" name="Google Shape;735;p106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36" name="Google Shape;736;p106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00" cy="1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37" name="Google Shape;737;p106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38" name="Google Shape;738;p10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Custom Layout">
  <p:cSld name="33_Custom Layout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7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41" name="Google Shape;741;p107"/>
          <p:cNvSpPr/>
          <p:nvPr/>
        </p:nvSpPr>
        <p:spPr>
          <a:xfrm rot="10800000" flipH="1">
            <a:off x="943929" y="3909075"/>
            <a:ext cx="2928960" cy="1628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2" name="Google Shape;742;p107"/>
          <p:cNvSpPr/>
          <p:nvPr/>
        </p:nvSpPr>
        <p:spPr>
          <a:xfrm>
            <a:off x="743903" y="1114425"/>
            <a:ext cx="3291900" cy="2794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3" name="Google Shape;743;p107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44" name="Google Shape;744;p107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00" cy="1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45" name="Google Shape;745;p107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46" name="Google Shape;746;p10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Custom Layout">
  <p:cSld name="34_Custom Layout"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08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49" name="Google Shape;749;p108"/>
          <p:cNvSpPr/>
          <p:nvPr/>
        </p:nvSpPr>
        <p:spPr>
          <a:xfrm rot="10800000" flipH="1">
            <a:off x="943929" y="3909075"/>
            <a:ext cx="2928960" cy="1628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0" name="Google Shape;750;p108"/>
          <p:cNvSpPr/>
          <p:nvPr/>
        </p:nvSpPr>
        <p:spPr>
          <a:xfrm>
            <a:off x="743903" y="1114425"/>
            <a:ext cx="3291900" cy="2794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1" name="Google Shape;751;p108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52" name="Google Shape;752;p108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00" cy="1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53" name="Google Shape;753;p108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54" name="Google Shape;754;p10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Custom Layout">
  <p:cSld name="35_Custom Layout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09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57" name="Google Shape;757;p109"/>
          <p:cNvSpPr/>
          <p:nvPr/>
        </p:nvSpPr>
        <p:spPr>
          <a:xfrm rot="10800000" flipH="1">
            <a:off x="943929" y="3909075"/>
            <a:ext cx="2928960" cy="1628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E0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8" name="Google Shape;758;p109"/>
          <p:cNvSpPr/>
          <p:nvPr/>
        </p:nvSpPr>
        <p:spPr>
          <a:xfrm>
            <a:off x="743903" y="1114425"/>
            <a:ext cx="3291900" cy="2794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9" name="Google Shape;759;p109"/>
          <p:cNvSpPr txBox="1">
            <a:spLocks noGrp="1"/>
          </p:cNvSpPr>
          <p:nvPr>
            <p:ph type="title"/>
          </p:nvPr>
        </p:nvSpPr>
        <p:spPr>
          <a:xfrm>
            <a:off x="1005849" y="1382398"/>
            <a:ext cx="27660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0" name="Google Shape;760;p109"/>
          <p:cNvSpPr txBox="1">
            <a:spLocks noGrp="1"/>
          </p:cNvSpPr>
          <p:nvPr>
            <p:ph type="body" idx="1"/>
          </p:nvPr>
        </p:nvSpPr>
        <p:spPr>
          <a:xfrm>
            <a:off x="1005849" y="1638639"/>
            <a:ext cx="2766000" cy="1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•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191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Trebuchet MS"/>
              <a:buChar char="–"/>
              <a:defRPr sz="30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61" name="Google Shape;761;p109"/>
          <p:cNvSpPr txBox="1">
            <a:spLocks noGrp="1"/>
          </p:cNvSpPr>
          <p:nvPr>
            <p:ph type="body" idx="3"/>
          </p:nvPr>
        </p:nvSpPr>
        <p:spPr>
          <a:xfrm>
            <a:off x="1005849" y="2772727"/>
            <a:ext cx="27660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31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62" name="Google Shape;762;p10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10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5" name="Google Shape;765;p110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6" name="Google Shape;766;p11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11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9" name="Google Shape;769;p111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0" name="Google Shape;770;p11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12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3" name="Google Shape;773;p112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4" name="Google Shape;774;p11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13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28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7" name="Google Shape;777;p113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8" name="Google Shape;778;p11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14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1" name="Google Shape;781;p114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82" name="Google Shape;782;p11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5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5" name="Google Shape;785;p115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86" name="Google Shape;786;p11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6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9" name="Google Shape;789;p116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0" name="Google Shape;790;p11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17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3" name="Google Shape;793;p117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4" name="Google Shape;794;p11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18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7" name="Google Shape;797;p118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8" name="Google Shape;798;p11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19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1" name="Google Shape;801;p119"/>
          <p:cNvSpPr txBox="1">
            <a:spLocks noGrp="1"/>
          </p:cNvSpPr>
          <p:nvPr>
            <p:ph type="title"/>
          </p:nvPr>
        </p:nvSpPr>
        <p:spPr>
          <a:xfrm>
            <a:off x="593723" y="0"/>
            <a:ext cx="8229600" cy="46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02" name="Google Shape;802;p11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0_Custom Layout">
  <p:cSld name="60_Custom Layou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20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05" name="Google Shape;805;p12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4_Custom Layout">
  <p:cSld name="44_Custom Layout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21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08" name="Google Shape;808;p12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7_Custom Layout">
  <p:cSld name="57_Custom Layout"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22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11" name="Google Shape;811;p12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23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14" name="Google Shape;814;p12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24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17" name="Google Shape;817;p12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8_Custom Layout">
  <p:cSld name="58_Custom Layout"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25"/>
          <p:cNvSpPr txBox="1">
            <a:spLocks noGrp="1"/>
          </p:cNvSpPr>
          <p:nvPr>
            <p:ph type="title"/>
          </p:nvPr>
        </p:nvSpPr>
        <p:spPr>
          <a:xfrm>
            <a:off x="593723" y="-1"/>
            <a:ext cx="822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Trebuchet MS"/>
              <a:buNone/>
              <a:defRPr sz="45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20" name="Google Shape;820;p12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Custom Layout">
  <p:cSld name="28_Custom Layou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26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3" name="Google Shape;823;p126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0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24" name="Google Shape;824;p126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0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25" name="Google Shape;825;p126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26" name="Google Shape;826;p12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27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9" name="Google Shape;829;p127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0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0" name="Google Shape;830;p127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0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1" name="Google Shape;831;p127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2" name="Google Shape;832;p12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28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28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35" name="Google Shape;835;p128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0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6" name="Google Shape;836;p128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0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7" name="Google Shape;837;p128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38" name="Google Shape;838;p12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29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1" name="Google Shape;841;p129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0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42" name="Google Shape;842;p129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0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43" name="Google Shape;843;p129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44" name="Google Shape;844;p12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30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7" name="Google Shape;847;p130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8" name="Google Shape;848;p130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0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49" name="Google Shape;849;p130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0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50" name="Google Shape;850;p130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51" name="Google Shape;851;p13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31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4" name="Google Shape;854;p131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5" name="Google Shape;855;p131"/>
          <p:cNvSpPr txBox="1">
            <a:spLocks noGrp="1"/>
          </p:cNvSpPr>
          <p:nvPr>
            <p:ph type="body" idx="1"/>
          </p:nvPr>
        </p:nvSpPr>
        <p:spPr>
          <a:xfrm>
            <a:off x="507815" y="1123323"/>
            <a:ext cx="8262000" cy="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56" name="Google Shape;856;p131"/>
          <p:cNvSpPr txBox="1">
            <a:spLocks noGrp="1"/>
          </p:cNvSpPr>
          <p:nvPr>
            <p:ph type="body" idx="2"/>
          </p:nvPr>
        </p:nvSpPr>
        <p:spPr>
          <a:xfrm>
            <a:off x="507815" y="1507677"/>
            <a:ext cx="82620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Trebuchet MS"/>
              <a:buNone/>
              <a:defRPr sz="9600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57" name="Google Shape;857;p131"/>
          <p:cNvSpPr txBox="1">
            <a:spLocks noGrp="1"/>
          </p:cNvSpPr>
          <p:nvPr>
            <p:ph type="body" idx="3"/>
          </p:nvPr>
        </p:nvSpPr>
        <p:spPr>
          <a:xfrm>
            <a:off x="507815" y="2566597"/>
            <a:ext cx="8262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28A2"/>
              </a:buClr>
              <a:buSzPts val="9600"/>
              <a:buFont typeface="Trebuchet MS"/>
              <a:buNone/>
              <a:defRPr sz="9600" b="0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58" name="Google Shape;858;p13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32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61" name="Google Shape;861;p132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2" name="Google Shape;862;p132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63" name="Google Shape;863;p132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64" name="Google Shape;864;p13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33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67" name="Google Shape;867;p133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8" name="Google Shape;868;p133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69" name="Google Shape;869;p133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70" name="Google Shape;870;p13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34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73" name="Google Shape;873;p134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4" name="Google Shape;874;p134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75" name="Google Shape;875;p134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76" name="Google Shape;876;p13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 + Transparency Color">
  <p:cSld name="Background Image + Transparency Color"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135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79" name="Google Shape;879;p135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80" name="Google Shape;880;p135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81" name="Google Shape;881;p135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82" name="Google Shape;882;p13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ustom Layout">
  <p:cSld name="20_Custom Layou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36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85" name="Google Shape;885;p136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chemeClr val="accent4">
              <a:alpha val="80000"/>
            </a:scheme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86" name="Google Shape;886;p136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72348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87" name="Google Shape;887;p136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8153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88" name="Google Shape;888;p13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37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91" name="Google Shape;891;p137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rgbClr val="BB28A2">
              <a:alpha val="80000"/>
            </a:srgb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2" name="Google Shape;892;p137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72348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93" name="Google Shape;893;p137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8153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94" name="Google Shape;894;p13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138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97" name="Google Shape;897;p138"/>
          <p:cNvSpPr/>
          <p:nvPr/>
        </p:nvSpPr>
        <p:spPr>
          <a:xfrm>
            <a:off x="-23851" y="-21505"/>
            <a:ext cx="9168000" cy="5188200"/>
          </a:xfrm>
          <a:prstGeom prst="rect">
            <a:avLst/>
          </a:prstGeom>
          <a:solidFill>
            <a:srgbClr val="FFE016">
              <a:alpha val="80000"/>
            </a:srgbClr>
          </a:solidFill>
          <a:ln w="25400" cap="flat" cmpd="sng">
            <a:solidFill>
              <a:srgbClr val="1400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8" name="Google Shape;898;p138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72348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99" name="Google Shape;899;p138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8153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chemeClr val="accent1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00" name="Google Shape;900;p13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 + Half transparency copy">
  <p:cSld name="Background Image + Half transparency copy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39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03" name="Google Shape;903;p139"/>
          <p:cNvSpPr/>
          <p:nvPr/>
        </p:nvSpPr>
        <p:spPr>
          <a:xfrm flipH="1">
            <a:off x="-96819" y="2222252"/>
            <a:ext cx="9323802" cy="305019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5"/>
                </a:moveTo>
                <a:cubicBezTo>
                  <a:pt x="1" y="14350"/>
                  <a:pt x="3" y="7175"/>
                  <a:pt x="4" y="0"/>
                </a:cubicBezTo>
                <a:lnTo>
                  <a:pt x="21597" y="3812"/>
                </a:lnTo>
                <a:cubicBezTo>
                  <a:pt x="21598" y="9741"/>
                  <a:pt x="21599" y="15671"/>
                  <a:pt x="21600" y="21600"/>
                </a:cubicBezTo>
                <a:lnTo>
                  <a:pt x="0" y="21525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4" name="Google Shape;904;p139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386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05" name="Google Shape;905;p139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194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06" name="Google Shape;906;p13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40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09" name="Google Shape;909;p140"/>
          <p:cNvSpPr/>
          <p:nvPr/>
        </p:nvSpPr>
        <p:spPr>
          <a:xfrm flipH="1">
            <a:off x="-56609" y="2148881"/>
            <a:ext cx="9243342" cy="30275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10" name="Google Shape;910;p140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3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1" name="Google Shape;911;p140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2" name="Google Shape;912;p14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ustom Layout">
  <p:cSld name="24_Custom Layou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41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5" name="Google Shape;915;p141"/>
          <p:cNvSpPr/>
          <p:nvPr/>
        </p:nvSpPr>
        <p:spPr>
          <a:xfrm flipH="1">
            <a:off x="-56609" y="2148881"/>
            <a:ext cx="9243342" cy="30275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16" name="Google Shape;916;p141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4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7" name="Google Shape;917;p141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18" name="Google Shape;918;p14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ustom Layout">
  <p:cSld name="25_Custom Layout"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42"/>
          <p:cNvSpPr>
            <a:spLocks noGrp="1"/>
          </p:cNvSpPr>
          <p:nvPr>
            <p:ph type="pic" idx="2"/>
          </p:nvPr>
        </p:nvSpPr>
        <p:spPr>
          <a:xfrm>
            <a:off x="-33729" y="1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1" name="Google Shape;921;p142"/>
          <p:cNvSpPr/>
          <p:nvPr/>
        </p:nvSpPr>
        <p:spPr>
          <a:xfrm flipH="1">
            <a:off x="-56609" y="2148881"/>
            <a:ext cx="9243342" cy="30275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2" name="Google Shape;922;p142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BB28A2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BB28A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3" name="Google Shape;923;p142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4" name="Google Shape;924;p14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ustom Layout">
  <p:cSld name="26_Custom Layou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43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7" name="Google Shape;927;p143"/>
          <p:cNvSpPr/>
          <p:nvPr/>
        </p:nvSpPr>
        <p:spPr>
          <a:xfrm flipH="1">
            <a:off x="-56609" y="2148881"/>
            <a:ext cx="9243342" cy="30275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8" name="Google Shape;928;p143"/>
          <p:cNvSpPr txBox="1">
            <a:spLocks noGrp="1"/>
          </p:cNvSpPr>
          <p:nvPr>
            <p:ph type="body" idx="1"/>
          </p:nvPr>
        </p:nvSpPr>
        <p:spPr>
          <a:xfrm>
            <a:off x="1254665" y="1772882"/>
            <a:ext cx="73281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rgbClr val="FFE016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rgbClr val="FFE016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29" name="Google Shape;929;p143"/>
          <p:cNvSpPr txBox="1">
            <a:spLocks noGrp="1"/>
          </p:cNvSpPr>
          <p:nvPr>
            <p:ph type="body" idx="3"/>
          </p:nvPr>
        </p:nvSpPr>
        <p:spPr>
          <a:xfrm>
            <a:off x="3674016" y="2579715"/>
            <a:ext cx="49089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30" name="Google Shape;930;p14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Custom Layout">
  <p:cSld name="27_Custom Layout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44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33" name="Google Shape;933;p144"/>
          <p:cNvSpPr/>
          <p:nvPr/>
        </p:nvSpPr>
        <p:spPr>
          <a:xfrm flipH="1">
            <a:off x="-56609" y="2148881"/>
            <a:ext cx="9243342" cy="30275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522"/>
                </a:moveTo>
                <a:lnTo>
                  <a:pt x="53" y="0"/>
                </a:lnTo>
                <a:lnTo>
                  <a:pt x="21600" y="4805"/>
                </a:lnTo>
                <a:lnTo>
                  <a:pt x="21548" y="21600"/>
                </a:lnTo>
                <a:lnTo>
                  <a:pt x="0" y="2152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4" name="Google Shape;934;p144"/>
          <p:cNvSpPr txBox="1">
            <a:spLocks noGrp="1"/>
          </p:cNvSpPr>
          <p:nvPr>
            <p:ph type="body" idx="1"/>
          </p:nvPr>
        </p:nvSpPr>
        <p:spPr>
          <a:xfrm>
            <a:off x="1254666" y="1772882"/>
            <a:ext cx="4302600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None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•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85787" algn="l" rtl="0">
              <a:lnSpc>
                <a:spcPct val="88000"/>
              </a:lnSpc>
              <a:spcBef>
                <a:spcPts val="1575"/>
              </a:spcBef>
              <a:spcAft>
                <a:spcPts val="0"/>
              </a:spcAft>
              <a:buClr>
                <a:schemeClr val="accent1"/>
              </a:buClr>
              <a:buSzPts val="5625"/>
              <a:buFont typeface="Trebuchet MS"/>
              <a:buChar char="–"/>
              <a:defRPr sz="5625" b="1" i="1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35" name="Google Shape;935;p144"/>
          <p:cNvSpPr txBox="1">
            <a:spLocks noGrp="1"/>
          </p:cNvSpPr>
          <p:nvPr>
            <p:ph type="body" idx="3"/>
          </p:nvPr>
        </p:nvSpPr>
        <p:spPr>
          <a:xfrm>
            <a:off x="3674015" y="2579715"/>
            <a:ext cx="49812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88000"/>
              </a:lnSpc>
              <a:spcBef>
                <a:spcPts val="2175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Trebuchet MS"/>
              <a:buNone/>
              <a:defRPr sz="9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36" name="Google Shape;936;p14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 + Half transparency">
  <p:cSld name="Background Image + Half transparency"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45"/>
          <p:cNvSpPr/>
          <p:nvPr/>
        </p:nvSpPr>
        <p:spPr>
          <a:xfrm>
            <a:off x="-38231" y="-21505"/>
            <a:ext cx="9220500" cy="51864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9" name="Google Shape;939;p145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0" name="Google Shape;940;p145"/>
          <p:cNvSpPr txBox="1">
            <a:spLocks noGrp="1"/>
          </p:cNvSpPr>
          <p:nvPr>
            <p:ph type="body" idx="1"/>
          </p:nvPr>
        </p:nvSpPr>
        <p:spPr>
          <a:xfrm>
            <a:off x="507815" y="810896"/>
            <a:ext cx="8262000" cy="9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None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•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–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•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5619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5250"/>
              <a:buFont typeface="Trebuchet MS"/>
              <a:buChar char="–"/>
              <a:defRPr sz="525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1" name="Google Shape;941;p145"/>
          <p:cNvSpPr txBox="1">
            <a:spLocks noGrp="1"/>
          </p:cNvSpPr>
          <p:nvPr>
            <p:ph type="body" idx="3"/>
          </p:nvPr>
        </p:nvSpPr>
        <p:spPr>
          <a:xfrm>
            <a:off x="1965139" y="1477646"/>
            <a:ext cx="68049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425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Trebuchet MS"/>
              <a:buNone/>
              <a:defRPr sz="9500" b="0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2" name="Google Shape;942;p145"/>
          <p:cNvSpPr/>
          <p:nvPr/>
        </p:nvSpPr>
        <p:spPr>
          <a:xfrm flipH="1">
            <a:off x="17" y="4622047"/>
            <a:ext cx="9143982" cy="52147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3" name="Google Shape;943;p14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9_Custom Layout">
  <p:cSld name="49_Custom Layout"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46"/>
          <p:cNvSpPr/>
          <p:nvPr/>
        </p:nvSpPr>
        <p:spPr>
          <a:xfrm>
            <a:off x="-38231" y="-21505"/>
            <a:ext cx="9220500" cy="51864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6" name="Google Shape;946;p146"/>
          <p:cNvSpPr>
            <a:spLocks noGrp="1"/>
          </p:cNvSpPr>
          <p:nvPr>
            <p:ph type="pic" idx="2"/>
          </p:nvPr>
        </p:nvSpPr>
        <p:spPr>
          <a:xfrm>
            <a:off x="-38231" y="1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947" name="Google Shape;947;p146"/>
          <p:cNvCxnSpPr/>
          <p:nvPr/>
        </p:nvCxnSpPr>
        <p:spPr>
          <a:xfrm rot="10800000" flipH="1">
            <a:off x="-364578" y="4309637"/>
            <a:ext cx="9873300" cy="5631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8" name="Google Shape;948;p146"/>
          <p:cNvSpPr txBox="1">
            <a:spLocks noGrp="1"/>
          </p:cNvSpPr>
          <p:nvPr>
            <p:ph type="body" idx="1"/>
          </p:nvPr>
        </p:nvSpPr>
        <p:spPr>
          <a:xfrm>
            <a:off x="4091152" y="1707772"/>
            <a:ext cx="42093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None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49" name="Google Shape;949;p146"/>
          <p:cNvSpPr txBox="1">
            <a:spLocks noGrp="1"/>
          </p:cNvSpPr>
          <p:nvPr>
            <p:ph type="body" idx="3"/>
          </p:nvPr>
        </p:nvSpPr>
        <p:spPr>
          <a:xfrm>
            <a:off x="4091152" y="2559111"/>
            <a:ext cx="42093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Trebuchet MS"/>
              <a:buNone/>
              <a:defRPr sz="72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50" name="Google Shape;950;p146"/>
          <p:cNvSpPr>
            <a:spLocks noGrp="1"/>
          </p:cNvSpPr>
          <p:nvPr>
            <p:ph type="pic" idx="4"/>
          </p:nvPr>
        </p:nvSpPr>
        <p:spPr>
          <a:xfrm>
            <a:off x="4091151" y="1087821"/>
            <a:ext cx="5685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51" name="Google Shape;951;p14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0_Custom Layout">
  <p:cSld name="50_Custom Layout"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47"/>
          <p:cNvSpPr/>
          <p:nvPr/>
        </p:nvSpPr>
        <p:spPr>
          <a:xfrm>
            <a:off x="-38231" y="-21505"/>
            <a:ext cx="9220500" cy="51864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54" name="Google Shape;954;p147"/>
          <p:cNvSpPr>
            <a:spLocks noGrp="1"/>
          </p:cNvSpPr>
          <p:nvPr>
            <p:ph type="pic" idx="2"/>
          </p:nvPr>
        </p:nvSpPr>
        <p:spPr>
          <a:xfrm>
            <a:off x="-38231" y="-21506"/>
            <a:ext cx="9220500" cy="51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55" name="Google Shape;955;p147"/>
          <p:cNvSpPr txBox="1">
            <a:spLocks noGrp="1"/>
          </p:cNvSpPr>
          <p:nvPr>
            <p:ph type="body" idx="1"/>
          </p:nvPr>
        </p:nvSpPr>
        <p:spPr>
          <a:xfrm>
            <a:off x="4091152" y="1707772"/>
            <a:ext cx="42093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None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•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3859"/>
              </a:buClr>
              <a:buSzPts val="2700"/>
              <a:buFont typeface="Trebuchet MS"/>
              <a:buChar char="–"/>
              <a:defRPr sz="2700" b="1" i="1" u="none" strike="noStrike" cap="none">
                <a:solidFill>
                  <a:srgbClr val="F538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56" name="Google Shape;956;p147"/>
          <p:cNvSpPr txBox="1">
            <a:spLocks noGrp="1"/>
          </p:cNvSpPr>
          <p:nvPr>
            <p:ph type="body" idx="3"/>
          </p:nvPr>
        </p:nvSpPr>
        <p:spPr>
          <a:xfrm>
            <a:off x="4091152" y="2559111"/>
            <a:ext cx="42093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rebuchet MS"/>
              <a:buNone/>
              <a:defRPr sz="7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957" name="Google Shape;957;p147"/>
          <p:cNvCxnSpPr/>
          <p:nvPr/>
        </p:nvCxnSpPr>
        <p:spPr>
          <a:xfrm rot="10800000" flipH="1">
            <a:off x="-364578" y="4309637"/>
            <a:ext cx="9873300" cy="5631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8" name="Google Shape;958;p147"/>
          <p:cNvSpPr>
            <a:spLocks noGrp="1"/>
          </p:cNvSpPr>
          <p:nvPr>
            <p:ph type="pic" idx="4"/>
          </p:nvPr>
        </p:nvSpPr>
        <p:spPr>
          <a:xfrm>
            <a:off x="4091151" y="1087821"/>
            <a:ext cx="5685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59" name="Google Shape;959;p14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6_Custom Layout">
  <p:cSld name="56_Custom Layout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48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62" name="Google Shape;962;p148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63" name="Google Shape;963;p14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5_Custom Layout">
  <p:cSld name="55_Custom Layout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49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66" name="Google Shape;966;p149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67" name="Google Shape;967;p14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only – 2 Lines">
  <p:cSld name="Header only – 2 Lines"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50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70" name="Google Shape;970;p150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71" name="Google Shape;971;p150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72" name="Google Shape;972;p15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Custom Layout">
  <p:cSld name="31_Custom Layout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51"/>
          <p:cNvSpPr txBox="1">
            <a:spLocks noGrp="1"/>
          </p:cNvSpPr>
          <p:nvPr>
            <p:ph type="body" idx="1"/>
          </p:nvPr>
        </p:nvSpPr>
        <p:spPr>
          <a:xfrm>
            <a:off x="874396" y="972040"/>
            <a:ext cx="7398000" cy="14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None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None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Trebuchet MS"/>
              <a:buChar char="•"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429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Char char="-"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429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75"/>
              <a:buFont typeface="Trebuchet MS"/>
              <a:buChar char="•"/>
              <a:defRPr sz="3375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75" name="Google Shape;975;p151"/>
          <p:cNvSpPr txBox="1">
            <a:spLocks noGrp="1"/>
          </p:cNvSpPr>
          <p:nvPr>
            <p:ph type="body" idx="2"/>
          </p:nvPr>
        </p:nvSpPr>
        <p:spPr>
          <a:xfrm>
            <a:off x="874395" y="2548837"/>
            <a:ext cx="1800300" cy="18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76" name="Google Shape;976;p151"/>
          <p:cNvSpPr txBox="1">
            <a:spLocks noGrp="1"/>
          </p:cNvSpPr>
          <p:nvPr>
            <p:ph type="body" idx="3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77" name="Google Shape;977;p151"/>
          <p:cNvSpPr txBox="1">
            <a:spLocks noGrp="1"/>
          </p:cNvSpPr>
          <p:nvPr>
            <p:ph type="body" idx="4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796"/>
              <a:buFont typeface="Trebuchet MS"/>
              <a:buNone/>
              <a:defRPr sz="3796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78" name="Google Shape;978;p151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79" name="Google Shape;979;p151"/>
          <p:cNvSpPr txBox="1">
            <a:spLocks noGrp="1"/>
          </p:cNvSpPr>
          <p:nvPr>
            <p:ph type="body" idx="5"/>
          </p:nvPr>
        </p:nvSpPr>
        <p:spPr>
          <a:xfrm>
            <a:off x="2734628" y="2548837"/>
            <a:ext cx="1800300" cy="18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0" name="Google Shape;980;p151"/>
          <p:cNvSpPr txBox="1">
            <a:spLocks noGrp="1"/>
          </p:cNvSpPr>
          <p:nvPr>
            <p:ph type="body" idx="6"/>
          </p:nvPr>
        </p:nvSpPr>
        <p:spPr>
          <a:xfrm>
            <a:off x="4603433" y="2548837"/>
            <a:ext cx="1800300" cy="18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1" name="Google Shape;981;p151"/>
          <p:cNvSpPr txBox="1">
            <a:spLocks noGrp="1"/>
          </p:cNvSpPr>
          <p:nvPr>
            <p:ph type="body" idx="7"/>
          </p:nvPr>
        </p:nvSpPr>
        <p:spPr>
          <a:xfrm>
            <a:off x="6472238" y="2548837"/>
            <a:ext cx="1800300" cy="18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318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2" name="Google Shape;982;p15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s – w/Titles">
  <p:cSld name="4-Columns – w/Titles"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52"/>
          <p:cNvSpPr txBox="1">
            <a:spLocks noGrp="1"/>
          </p:cNvSpPr>
          <p:nvPr>
            <p:ph type="body" idx="1"/>
          </p:nvPr>
        </p:nvSpPr>
        <p:spPr>
          <a:xfrm>
            <a:off x="292100" y="1604521"/>
            <a:ext cx="19659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None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194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4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5" name="Google Shape;985;p152"/>
          <p:cNvSpPr txBox="1">
            <a:spLocks noGrp="1"/>
          </p:cNvSpPr>
          <p:nvPr>
            <p:ph type="body" idx="2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796"/>
              <a:buFont typeface="Trebuchet MS"/>
              <a:buNone/>
              <a:defRPr sz="3796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6" name="Google Shape;986;p152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87" name="Google Shape;987;p152"/>
          <p:cNvSpPr txBox="1">
            <a:spLocks noGrp="1"/>
          </p:cNvSpPr>
          <p:nvPr>
            <p:ph type="body" idx="3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8" name="Google Shape;988;p152"/>
          <p:cNvSpPr txBox="1">
            <a:spLocks noGrp="1"/>
          </p:cNvSpPr>
          <p:nvPr>
            <p:ph type="body" idx="4"/>
          </p:nvPr>
        </p:nvSpPr>
        <p:spPr>
          <a:xfrm>
            <a:off x="292099" y="972040"/>
            <a:ext cx="1964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89" name="Google Shape;989;p152"/>
          <p:cNvSpPr txBox="1">
            <a:spLocks noGrp="1"/>
          </p:cNvSpPr>
          <p:nvPr>
            <p:ph type="body" idx="5"/>
          </p:nvPr>
        </p:nvSpPr>
        <p:spPr>
          <a:xfrm>
            <a:off x="2497560" y="1604521"/>
            <a:ext cx="19659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0" name="Google Shape;990;p152"/>
          <p:cNvSpPr txBox="1">
            <a:spLocks noGrp="1"/>
          </p:cNvSpPr>
          <p:nvPr>
            <p:ph type="body" idx="6"/>
          </p:nvPr>
        </p:nvSpPr>
        <p:spPr>
          <a:xfrm>
            <a:off x="2497560" y="972040"/>
            <a:ext cx="1964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1" name="Google Shape;991;p152"/>
          <p:cNvSpPr txBox="1">
            <a:spLocks noGrp="1"/>
          </p:cNvSpPr>
          <p:nvPr>
            <p:ph type="body" idx="7"/>
          </p:nvPr>
        </p:nvSpPr>
        <p:spPr>
          <a:xfrm>
            <a:off x="4694344" y="1604521"/>
            <a:ext cx="19659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2" name="Google Shape;992;p152"/>
          <p:cNvSpPr txBox="1">
            <a:spLocks noGrp="1"/>
          </p:cNvSpPr>
          <p:nvPr>
            <p:ph type="body" idx="8"/>
          </p:nvPr>
        </p:nvSpPr>
        <p:spPr>
          <a:xfrm>
            <a:off x="4694343" y="972040"/>
            <a:ext cx="1964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3" name="Google Shape;993;p152"/>
          <p:cNvSpPr txBox="1">
            <a:spLocks noGrp="1"/>
          </p:cNvSpPr>
          <p:nvPr>
            <p:ph type="body" idx="9"/>
          </p:nvPr>
        </p:nvSpPr>
        <p:spPr>
          <a:xfrm>
            <a:off x="6882660" y="1604521"/>
            <a:ext cx="19659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4" name="Google Shape;994;p152"/>
          <p:cNvSpPr txBox="1">
            <a:spLocks noGrp="1"/>
          </p:cNvSpPr>
          <p:nvPr>
            <p:ph type="body" idx="13"/>
          </p:nvPr>
        </p:nvSpPr>
        <p:spPr>
          <a:xfrm>
            <a:off x="6882659" y="972040"/>
            <a:ext cx="1964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5" name="Google Shape;995;p15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-Columns – w/Titles">
  <p:cSld name="5-Columns – w/Titles"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153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8" name="Google Shape;998;p153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99" name="Google Shape;999;p153"/>
          <p:cNvSpPr txBox="1">
            <a:spLocks noGrp="1"/>
          </p:cNvSpPr>
          <p:nvPr>
            <p:ph type="body" idx="2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0" name="Google Shape;1000;p153"/>
          <p:cNvSpPr txBox="1">
            <a:spLocks noGrp="1"/>
          </p:cNvSpPr>
          <p:nvPr>
            <p:ph type="body" idx="3"/>
          </p:nvPr>
        </p:nvSpPr>
        <p:spPr>
          <a:xfrm>
            <a:off x="292100" y="1604521"/>
            <a:ext cx="16011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1" name="Google Shape;1001;p153"/>
          <p:cNvSpPr txBox="1">
            <a:spLocks noGrp="1"/>
          </p:cNvSpPr>
          <p:nvPr>
            <p:ph type="body" idx="4"/>
          </p:nvPr>
        </p:nvSpPr>
        <p:spPr>
          <a:xfrm>
            <a:off x="292099" y="972040"/>
            <a:ext cx="1601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2" name="Google Shape;1002;p153"/>
          <p:cNvSpPr txBox="1">
            <a:spLocks noGrp="1"/>
          </p:cNvSpPr>
          <p:nvPr>
            <p:ph type="body" idx="5"/>
          </p:nvPr>
        </p:nvSpPr>
        <p:spPr>
          <a:xfrm>
            <a:off x="2038920" y="1604521"/>
            <a:ext cx="16011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3" name="Google Shape;1003;p153"/>
          <p:cNvSpPr txBox="1">
            <a:spLocks noGrp="1"/>
          </p:cNvSpPr>
          <p:nvPr>
            <p:ph type="body" idx="6"/>
          </p:nvPr>
        </p:nvSpPr>
        <p:spPr>
          <a:xfrm>
            <a:off x="2038918" y="972040"/>
            <a:ext cx="1601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4" name="Google Shape;1004;p153"/>
          <p:cNvSpPr txBox="1">
            <a:spLocks noGrp="1"/>
          </p:cNvSpPr>
          <p:nvPr>
            <p:ph type="body" idx="7"/>
          </p:nvPr>
        </p:nvSpPr>
        <p:spPr>
          <a:xfrm>
            <a:off x="3777375" y="1604521"/>
            <a:ext cx="16011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5" name="Google Shape;1005;p153"/>
          <p:cNvSpPr txBox="1">
            <a:spLocks noGrp="1"/>
          </p:cNvSpPr>
          <p:nvPr>
            <p:ph type="body" idx="8"/>
          </p:nvPr>
        </p:nvSpPr>
        <p:spPr>
          <a:xfrm>
            <a:off x="3777374" y="972040"/>
            <a:ext cx="1601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6" name="Google Shape;1006;p153"/>
          <p:cNvSpPr txBox="1">
            <a:spLocks noGrp="1"/>
          </p:cNvSpPr>
          <p:nvPr>
            <p:ph type="body" idx="9"/>
          </p:nvPr>
        </p:nvSpPr>
        <p:spPr>
          <a:xfrm>
            <a:off x="5515830" y="1604521"/>
            <a:ext cx="16011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7" name="Google Shape;1007;p153"/>
          <p:cNvSpPr txBox="1">
            <a:spLocks noGrp="1"/>
          </p:cNvSpPr>
          <p:nvPr>
            <p:ph type="body" idx="13"/>
          </p:nvPr>
        </p:nvSpPr>
        <p:spPr>
          <a:xfrm>
            <a:off x="5515829" y="972040"/>
            <a:ext cx="1601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8" name="Google Shape;1008;p153"/>
          <p:cNvSpPr txBox="1">
            <a:spLocks noGrp="1"/>
          </p:cNvSpPr>
          <p:nvPr>
            <p:ph type="body" idx="14"/>
          </p:nvPr>
        </p:nvSpPr>
        <p:spPr>
          <a:xfrm>
            <a:off x="7254597" y="1604521"/>
            <a:ext cx="16011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09" name="Google Shape;1009;p153"/>
          <p:cNvSpPr txBox="1">
            <a:spLocks noGrp="1"/>
          </p:cNvSpPr>
          <p:nvPr>
            <p:ph type="body" idx="15"/>
          </p:nvPr>
        </p:nvSpPr>
        <p:spPr>
          <a:xfrm>
            <a:off x="7254595" y="972040"/>
            <a:ext cx="16011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0" name="Google Shape;1010;p15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-Columns – w/Titles">
  <p:cSld name="6-Columns – w/Titles"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54"/>
          <p:cNvSpPr txBox="1">
            <a:spLocks noGrp="1"/>
          </p:cNvSpPr>
          <p:nvPr>
            <p:ph type="body" idx="1"/>
          </p:nvPr>
        </p:nvSpPr>
        <p:spPr>
          <a:xfrm>
            <a:off x="7511560" y="1604521"/>
            <a:ext cx="13443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None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194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4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•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527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Trebuchet MS"/>
              <a:buChar char="–"/>
              <a:defRPr sz="105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3" name="Google Shape;1013;p154"/>
          <p:cNvSpPr txBox="1">
            <a:spLocks noGrp="1"/>
          </p:cNvSpPr>
          <p:nvPr>
            <p:ph type="body" idx="2"/>
          </p:nvPr>
        </p:nvSpPr>
        <p:spPr>
          <a:xfrm>
            <a:off x="7511560" y="972040"/>
            <a:ext cx="1344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4" name="Google Shape;1014;p154"/>
          <p:cNvSpPr txBox="1">
            <a:spLocks noGrp="1"/>
          </p:cNvSpPr>
          <p:nvPr>
            <p:ph type="body" idx="3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796"/>
              <a:buFont typeface="Trebuchet MS"/>
              <a:buNone/>
              <a:defRPr sz="3796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5" name="Google Shape;1015;p154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16" name="Google Shape;1016;p154"/>
          <p:cNvSpPr txBox="1">
            <a:spLocks noGrp="1"/>
          </p:cNvSpPr>
          <p:nvPr>
            <p:ph type="body" idx="4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7" name="Google Shape;1017;p154"/>
          <p:cNvSpPr txBox="1">
            <a:spLocks noGrp="1"/>
          </p:cNvSpPr>
          <p:nvPr>
            <p:ph type="body" idx="5"/>
          </p:nvPr>
        </p:nvSpPr>
        <p:spPr>
          <a:xfrm>
            <a:off x="6056852" y="972040"/>
            <a:ext cx="1344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8" name="Google Shape;1018;p154"/>
          <p:cNvSpPr txBox="1">
            <a:spLocks noGrp="1"/>
          </p:cNvSpPr>
          <p:nvPr>
            <p:ph type="body" idx="6"/>
          </p:nvPr>
        </p:nvSpPr>
        <p:spPr>
          <a:xfrm>
            <a:off x="4623775" y="972040"/>
            <a:ext cx="1344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19" name="Google Shape;1019;p154"/>
          <p:cNvSpPr txBox="1">
            <a:spLocks noGrp="1"/>
          </p:cNvSpPr>
          <p:nvPr>
            <p:ph type="body" idx="7"/>
          </p:nvPr>
        </p:nvSpPr>
        <p:spPr>
          <a:xfrm>
            <a:off x="3168860" y="972040"/>
            <a:ext cx="1344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0" name="Google Shape;1020;p154"/>
          <p:cNvSpPr txBox="1">
            <a:spLocks noGrp="1"/>
          </p:cNvSpPr>
          <p:nvPr>
            <p:ph type="body" idx="8"/>
          </p:nvPr>
        </p:nvSpPr>
        <p:spPr>
          <a:xfrm>
            <a:off x="1724968" y="972040"/>
            <a:ext cx="1344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1" name="Google Shape;1021;p154"/>
          <p:cNvSpPr txBox="1">
            <a:spLocks noGrp="1"/>
          </p:cNvSpPr>
          <p:nvPr>
            <p:ph type="body" idx="9"/>
          </p:nvPr>
        </p:nvSpPr>
        <p:spPr>
          <a:xfrm>
            <a:off x="281077" y="972040"/>
            <a:ext cx="1344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2" name="Google Shape;1022;p154"/>
          <p:cNvSpPr txBox="1">
            <a:spLocks noGrp="1"/>
          </p:cNvSpPr>
          <p:nvPr>
            <p:ph type="body" idx="13"/>
          </p:nvPr>
        </p:nvSpPr>
        <p:spPr>
          <a:xfrm>
            <a:off x="6056645" y="1604521"/>
            <a:ext cx="13443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3" name="Google Shape;1023;p154"/>
          <p:cNvSpPr txBox="1">
            <a:spLocks noGrp="1"/>
          </p:cNvSpPr>
          <p:nvPr>
            <p:ph type="body" idx="14"/>
          </p:nvPr>
        </p:nvSpPr>
        <p:spPr>
          <a:xfrm>
            <a:off x="4623776" y="1604521"/>
            <a:ext cx="13443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4" name="Google Shape;1024;p154"/>
          <p:cNvSpPr txBox="1">
            <a:spLocks noGrp="1"/>
          </p:cNvSpPr>
          <p:nvPr>
            <p:ph type="body" idx="15"/>
          </p:nvPr>
        </p:nvSpPr>
        <p:spPr>
          <a:xfrm>
            <a:off x="3168653" y="1604521"/>
            <a:ext cx="13443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5" name="Google Shape;1025;p154"/>
          <p:cNvSpPr txBox="1">
            <a:spLocks noGrp="1"/>
          </p:cNvSpPr>
          <p:nvPr>
            <p:ph type="body" idx="16"/>
          </p:nvPr>
        </p:nvSpPr>
        <p:spPr>
          <a:xfrm>
            <a:off x="1724760" y="1604521"/>
            <a:ext cx="13443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6" name="Google Shape;1026;p154"/>
          <p:cNvSpPr txBox="1">
            <a:spLocks noGrp="1"/>
          </p:cNvSpPr>
          <p:nvPr>
            <p:ph type="body" idx="17"/>
          </p:nvPr>
        </p:nvSpPr>
        <p:spPr>
          <a:xfrm>
            <a:off x="281076" y="1604521"/>
            <a:ext cx="1344300" cy="28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27" name="Google Shape;1027;p15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s with 4 Images">
  <p:cSld name="4-Columns with 4 Images"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55"/>
          <p:cNvSpPr>
            <a:spLocks noGrp="1"/>
          </p:cNvSpPr>
          <p:nvPr>
            <p:ph type="pic" idx="2"/>
          </p:nvPr>
        </p:nvSpPr>
        <p:spPr>
          <a:xfrm>
            <a:off x="373810" y="978872"/>
            <a:ext cx="1958400" cy="17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0" name="Google Shape;1030;p155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1" name="Google Shape;1031;p155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32" name="Google Shape;1032;p155"/>
          <p:cNvSpPr txBox="1">
            <a:spLocks noGrp="1"/>
          </p:cNvSpPr>
          <p:nvPr>
            <p:ph type="body" idx="3"/>
          </p:nvPr>
        </p:nvSpPr>
        <p:spPr>
          <a:xfrm>
            <a:off x="365212" y="3360358"/>
            <a:ext cx="19659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3" name="Google Shape;1033;p155"/>
          <p:cNvSpPr txBox="1">
            <a:spLocks noGrp="1"/>
          </p:cNvSpPr>
          <p:nvPr>
            <p:ph type="body" idx="4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4" name="Google Shape;1034;p155"/>
          <p:cNvSpPr txBox="1">
            <a:spLocks noGrp="1"/>
          </p:cNvSpPr>
          <p:nvPr>
            <p:ph type="body" idx="5"/>
          </p:nvPr>
        </p:nvSpPr>
        <p:spPr>
          <a:xfrm>
            <a:off x="373810" y="2906268"/>
            <a:ext cx="19575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5" name="Google Shape;1035;p155"/>
          <p:cNvSpPr>
            <a:spLocks noGrp="1"/>
          </p:cNvSpPr>
          <p:nvPr>
            <p:ph type="pic" idx="6"/>
          </p:nvPr>
        </p:nvSpPr>
        <p:spPr>
          <a:xfrm>
            <a:off x="2518627" y="978872"/>
            <a:ext cx="1958400" cy="17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6" name="Google Shape;1036;p155"/>
          <p:cNvSpPr txBox="1">
            <a:spLocks noGrp="1"/>
          </p:cNvSpPr>
          <p:nvPr>
            <p:ph type="body" idx="7"/>
          </p:nvPr>
        </p:nvSpPr>
        <p:spPr>
          <a:xfrm>
            <a:off x="2510030" y="3360358"/>
            <a:ext cx="19659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7" name="Google Shape;1037;p155"/>
          <p:cNvSpPr txBox="1">
            <a:spLocks noGrp="1"/>
          </p:cNvSpPr>
          <p:nvPr>
            <p:ph type="body" idx="8"/>
          </p:nvPr>
        </p:nvSpPr>
        <p:spPr>
          <a:xfrm>
            <a:off x="2518627" y="2906268"/>
            <a:ext cx="19575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8" name="Google Shape;1038;p155"/>
          <p:cNvSpPr>
            <a:spLocks noGrp="1"/>
          </p:cNvSpPr>
          <p:nvPr>
            <p:ph type="pic" idx="9"/>
          </p:nvPr>
        </p:nvSpPr>
        <p:spPr>
          <a:xfrm>
            <a:off x="4663445" y="978872"/>
            <a:ext cx="1958400" cy="17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39" name="Google Shape;1039;p155"/>
          <p:cNvSpPr txBox="1">
            <a:spLocks noGrp="1"/>
          </p:cNvSpPr>
          <p:nvPr>
            <p:ph type="body" idx="13"/>
          </p:nvPr>
        </p:nvSpPr>
        <p:spPr>
          <a:xfrm>
            <a:off x="4654847" y="3360358"/>
            <a:ext cx="19659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0" name="Google Shape;1040;p155"/>
          <p:cNvSpPr txBox="1">
            <a:spLocks noGrp="1"/>
          </p:cNvSpPr>
          <p:nvPr>
            <p:ph type="body" idx="14"/>
          </p:nvPr>
        </p:nvSpPr>
        <p:spPr>
          <a:xfrm>
            <a:off x="4663444" y="2906268"/>
            <a:ext cx="19575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1" name="Google Shape;1041;p155"/>
          <p:cNvSpPr>
            <a:spLocks noGrp="1"/>
          </p:cNvSpPr>
          <p:nvPr>
            <p:ph type="pic" idx="15"/>
          </p:nvPr>
        </p:nvSpPr>
        <p:spPr>
          <a:xfrm>
            <a:off x="6814101" y="978872"/>
            <a:ext cx="1958400" cy="17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2" name="Google Shape;1042;p155"/>
          <p:cNvSpPr txBox="1">
            <a:spLocks noGrp="1"/>
          </p:cNvSpPr>
          <p:nvPr>
            <p:ph type="body" idx="16"/>
          </p:nvPr>
        </p:nvSpPr>
        <p:spPr>
          <a:xfrm>
            <a:off x="6805503" y="3360358"/>
            <a:ext cx="19659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3" name="Google Shape;1043;p155"/>
          <p:cNvSpPr txBox="1">
            <a:spLocks noGrp="1"/>
          </p:cNvSpPr>
          <p:nvPr>
            <p:ph type="body" idx="17"/>
          </p:nvPr>
        </p:nvSpPr>
        <p:spPr>
          <a:xfrm>
            <a:off x="6814101" y="2906268"/>
            <a:ext cx="19575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4" name="Google Shape;1044;p15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Custom Layout">
  <p:cSld name="32_Custom Layout"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56"/>
          <p:cNvSpPr>
            <a:spLocks noGrp="1"/>
          </p:cNvSpPr>
          <p:nvPr>
            <p:ph type="pic" idx="2"/>
          </p:nvPr>
        </p:nvSpPr>
        <p:spPr>
          <a:xfrm>
            <a:off x="414152" y="1220907"/>
            <a:ext cx="6876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7" name="Google Shape;1047;p156"/>
          <p:cNvSpPr txBox="1">
            <a:spLocks noGrp="1"/>
          </p:cNvSpPr>
          <p:nvPr>
            <p:ph type="body" idx="1"/>
          </p:nvPr>
        </p:nvSpPr>
        <p:spPr>
          <a:xfrm>
            <a:off x="292099" y="463407"/>
            <a:ext cx="8555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48" name="Google Shape;1048;p156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85551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49" name="Google Shape;1049;p156"/>
          <p:cNvSpPr txBox="1">
            <a:spLocks noGrp="1"/>
          </p:cNvSpPr>
          <p:nvPr>
            <p:ph type="body" idx="3"/>
          </p:nvPr>
        </p:nvSpPr>
        <p:spPr>
          <a:xfrm>
            <a:off x="405554" y="3106684"/>
            <a:ext cx="1883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0" name="Google Shape;1050;p156"/>
          <p:cNvSpPr txBox="1">
            <a:spLocks noGrp="1"/>
          </p:cNvSpPr>
          <p:nvPr>
            <p:ph type="body" idx="4"/>
          </p:nvPr>
        </p:nvSpPr>
        <p:spPr>
          <a:xfrm>
            <a:off x="-14258" y="4622047"/>
            <a:ext cx="9172500" cy="52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1" name="Google Shape;1051;p156"/>
          <p:cNvSpPr txBox="1">
            <a:spLocks noGrp="1"/>
          </p:cNvSpPr>
          <p:nvPr>
            <p:ph type="body" idx="5"/>
          </p:nvPr>
        </p:nvSpPr>
        <p:spPr>
          <a:xfrm>
            <a:off x="414152" y="2046749"/>
            <a:ext cx="18753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2" name="Google Shape;1052;p156"/>
          <p:cNvSpPr>
            <a:spLocks noGrp="1"/>
          </p:cNvSpPr>
          <p:nvPr>
            <p:ph type="pic" idx="6"/>
          </p:nvPr>
        </p:nvSpPr>
        <p:spPr>
          <a:xfrm>
            <a:off x="2552233" y="1220907"/>
            <a:ext cx="6876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3" name="Google Shape;1053;p156"/>
          <p:cNvSpPr txBox="1">
            <a:spLocks noGrp="1"/>
          </p:cNvSpPr>
          <p:nvPr>
            <p:ph type="body" idx="7"/>
          </p:nvPr>
        </p:nvSpPr>
        <p:spPr>
          <a:xfrm>
            <a:off x="2543637" y="3106684"/>
            <a:ext cx="1883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4" name="Google Shape;1054;p156"/>
          <p:cNvSpPr txBox="1">
            <a:spLocks noGrp="1"/>
          </p:cNvSpPr>
          <p:nvPr>
            <p:ph type="body" idx="8"/>
          </p:nvPr>
        </p:nvSpPr>
        <p:spPr>
          <a:xfrm>
            <a:off x="2552234" y="2046749"/>
            <a:ext cx="18753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5" name="Google Shape;1055;p156"/>
          <p:cNvSpPr>
            <a:spLocks noGrp="1"/>
          </p:cNvSpPr>
          <p:nvPr>
            <p:ph type="pic" idx="9"/>
          </p:nvPr>
        </p:nvSpPr>
        <p:spPr>
          <a:xfrm>
            <a:off x="4709579" y="1220907"/>
            <a:ext cx="6876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6" name="Google Shape;1056;p156"/>
          <p:cNvSpPr txBox="1">
            <a:spLocks noGrp="1"/>
          </p:cNvSpPr>
          <p:nvPr>
            <p:ph type="body" idx="13"/>
          </p:nvPr>
        </p:nvSpPr>
        <p:spPr>
          <a:xfrm>
            <a:off x="4700981" y="3106684"/>
            <a:ext cx="1883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7" name="Google Shape;1057;p156"/>
          <p:cNvSpPr txBox="1">
            <a:spLocks noGrp="1"/>
          </p:cNvSpPr>
          <p:nvPr>
            <p:ph type="body" idx="14"/>
          </p:nvPr>
        </p:nvSpPr>
        <p:spPr>
          <a:xfrm>
            <a:off x="4709579" y="2046749"/>
            <a:ext cx="18753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8" name="Google Shape;1058;p156"/>
          <p:cNvSpPr>
            <a:spLocks noGrp="1"/>
          </p:cNvSpPr>
          <p:nvPr>
            <p:ph type="pic" idx="15"/>
          </p:nvPr>
        </p:nvSpPr>
        <p:spPr>
          <a:xfrm>
            <a:off x="6857746" y="1220907"/>
            <a:ext cx="6876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59" name="Google Shape;1059;p156"/>
          <p:cNvSpPr txBox="1">
            <a:spLocks noGrp="1"/>
          </p:cNvSpPr>
          <p:nvPr>
            <p:ph type="body" idx="16"/>
          </p:nvPr>
        </p:nvSpPr>
        <p:spPr>
          <a:xfrm>
            <a:off x="6849149" y="3106684"/>
            <a:ext cx="1883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3200"/>
              <a:buFont typeface="Trebuchet MS"/>
              <a:buNone/>
              <a:defRPr sz="3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60" name="Google Shape;1060;p156"/>
          <p:cNvSpPr txBox="1">
            <a:spLocks noGrp="1"/>
          </p:cNvSpPr>
          <p:nvPr>
            <p:ph type="body" idx="17"/>
          </p:nvPr>
        </p:nvSpPr>
        <p:spPr>
          <a:xfrm>
            <a:off x="6857746" y="2046749"/>
            <a:ext cx="18753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None/>
              <a:defRPr sz="3600" b="0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61" name="Google Shape;1061;p15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Images lower 10pt copy">
  <p:cSld name="2-Images lower 10pt copy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57"/>
          <p:cNvSpPr/>
          <p:nvPr/>
        </p:nvSpPr>
        <p:spPr>
          <a:xfrm>
            <a:off x="4548832" y="-11113"/>
            <a:ext cx="4595100" cy="5165700"/>
          </a:xfrm>
          <a:prstGeom prst="rect">
            <a:avLst/>
          </a:prstGeom>
          <a:solidFill>
            <a:srgbClr val="170D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4" name="Google Shape;1064;p157"/>
          <p:cNvSpPr>
            <a:spLocks noGrp="1"/>
          </p:cNvSpPr>
          <p:nvPr>
            <p:ph type="pic" idx="2"/>
          </p:nvPr>
        </p:nvSpPr>
        <p:spPr>
          <a:xfrm>
            <a:off x="-666150" y="-1"/>
            <a:ext cx="52479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65" name="Google Shape;1065;p157"/>
          <p:cNvSpPr txBox="1">
            <a:spLocks noGrp="1"/>
          </p:cNvSpPr>
          <p:nvPr>
            <p:ph type="body" idx="1"/>
          </p:nvPr>
        </p:nvSpPr>
        <p:spPr>
          <a:xfrm>
            <a:off x="4921249" y="463408"/>
            <a:ext cx="41991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0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66" name="Google Shape;1066;p157"/>
          <p:cNvSpPr txBox="1">
            <a:spLocks noGrp="1"/>
          </p:cNvSpPr>
          <p:nvPr>
            <p:ph type="title"/>
          </p:nvPr>
        </p:nvSpPr>
        <p:spPr>
          <a:xfrm>
            <a:off x="4921249" y="222590"/>
            <a:ext cx="41991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67" name="Google Shape;1067;p157"/>
          <p:cNvSpPr txBox="1">
            <a:spLocks noGrp="1"/>
          </p:cNvSpPr>
          <p:nvPr>
            <p:ph type="body" idx="3"/>
          </p:nvPr>
        </p:nvSpPr>
        <p:spPr>
          <a:xfrm>
            <a:off x="4966737" y="2229190"/>
            <a:ext cx="28386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113"/>
              <a:buFont typeface="Trebuchet MS"/>
              <a:buNone/>
              <a:defRPr sz="3113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68" name="Google Shape;1068;p15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Custom Layout">
  <p:cSld name="29_Custom Layou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58"/>
          <p:cNvSpPr>
            <a:spLocks noGrp="1"/>
          </p:cNvSpPr>
          <p:nvPr>
            <p:ph type="pic" idx="2"/>
          </p:nvPr>
        </p:nvSpPr>
        <p:spPr>
          <a:xfrm>
            <a:off x="292099" y="1144588"/>
            <a:ext cx="8555100" cy="3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71" name="Google Shape;1071;p158"/>
          <p:cNvSpPr txBox="1">
            <a:spLocks noGrp="1"/>
          </p:cNvSpPr>
          <p:nvPr>
            <p:ph type="body" idx="1"/>
          </p:nvPr>
        </p:nvSpPr>
        <p:spPr>
          <a:xfrm>
            <a:off x="292099" y="463408"/>
            <a:ext cx="41991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72" name="Google Shape;1072;p158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1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73" name="Google Shape;1073;p158"/>
          <p:cNvSpPr txBox="1">
            <a:spLocks noGrp="1"/>
          </p:cNvSpPr>
          <p:nvPr>
            <p:ph type="body" idx="3"/>
          </p:nvPr>
        </p:nvSpPr>
        <p:spPr>
          <a:xfrm>
            <a:off x="4604787" y="222590"/>
            <a:ext cx="42423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74" name="Google Shape;1074;p15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Images lower 10pt">
  <p:cSld name="2-Images lower 10pt"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59"/>
          <p:cNvSpPr/>
          <p:nvPr/>
        </p:nvSpPr>
        <p:spPr>
          <a:xfrm>
            <a:off x="-1" y="1144588"/>
            <a:ext cx="9144000" cy="39990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7" name="Google Shape;1077;p159"/>
          <p:cNvSpPr>
            <a:spLocks noGrp="1"/>
          </p:cNvSpPr>
          <p:nvPr>
            <p:ph type="pic" idx="2"/>
          </p:nvPr>
        </p:nvSpPr>
        <p:spPr>
          <a:xfrm>
            <a:off x="-11385" y="1144588"/>
            <a:ext cx="4575300" cy="3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78" name="Google Shape;1078;p159"/>
          <p:cNvSpPr>
            <a:spLocks noGrp="1"/>
          </p:cNvSpPr>
          <p:nvPr>
            <p:ph type="pic" idx="3"/>
          </p:nvPr>
        </p:nvSpPr>
        <p:spPr>
          <a:xfrm>
            <a:off x="4577587" y="1144588"/>
            <a:ext cx="4576200" cy="3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79" name="Google Shape;1079;p159"/>
          <p:cNvSpPr txBox="1">
            <a:spLocks noGrp="1"/>
          </p:cNvSpPr>
          <p:nvPr>
            <p:ph type="body" idx="1"/>
          </p:nvPr>
        </p:nvSpPr>
        <p:spPr>
          <a:xfrm>
            <a:off x="292099" y="463408"/>
            <a:ext cx="41991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0" name="Google Shape;1080;p159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1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81" name="Google Shape;1081;p159"/>
          <p:cNvSpPr txBox="1">
            <a:spLocks noGrp="1"/>
          </p:cNvSpPr>
          <p:nvPr>
            <p:ph type="body" idx="4"/>
          </p:nvPr>
        </p:nvSpPr>
        <p:spPr>
          <a:xfrm>
            <a:off x="4604787" y="222590"/>
            <a:ext cx="42423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2" name="Google Shape;1082;p159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Custom Layout">
  <p:cSld name="30_Custom Layout"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60"/>
          <p:cNvSpPr>
            <a:spLocks noGrp="1"/>
          </p:cNvSpPr>
          <p:nvPr>
            <p:ph type="pic" idx="2"/>
          </p:nvPr>
        </p:nvSpPr>
        <p:spPr>
          <a:xfrm>
            <a:off x="292099" y="1144588"/>
            <a:ext cx="4253700" cy="3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5" name="Google Shape;1085;p160"/>
          <p:cNvSpPr>
            <a:spLocks noGrp="1"/>
          </p:cNvSpPr>
          <p:nvPr>
            <p:ph type="pic" idx="3"/>
          </p:nvPr>
        </p:nvSpPr>
        <p:spPr>
          <a:xfrm>
            <a:off x="4593328" y="1144588"/>
            <a:ext cx="4253700" cy="3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6" name="Google Shape;1086;p160"/>
          <p:cNvSpPr txBox="1">
            <a:spLocks noGrp="1"/>
          </p:cNvSpPr>
          <p:nvPr>
            <p:ph type="body" idx="1"/>
          </p:nvPr>
        </p:nvSpPr>
        <p:spPr>
          <a:xfrm>
            <a:off x="292099" y="463408"/>
            <a:ext cx="41991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None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•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2425" algn="l" rtl="0">
              <a:lnSpc>
                <a:spcPct val="92000"/>
              </a:lnSpc>
              <a:spcBef>
                <a:spcPts val="45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Trebuchet MS"/>
              <a:buChar char="–"/>
              <a:defRPr sz="1950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7" name="Google Shape;1087;p160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1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88" name="Google Shape;1088;p160"/>
          <p:cNvSpPr txBox="1">
            <a:spLocks noGrp="1"/>
          </p:cNvSpPr>
          <p:nvPr>
            <p:ph type="body" idx="4"/>
          </p:nvPr>
        </p:nvSpPr>
        <p:spPr>
          <a:xfrm>
            <a:off x="4604787" y="222590"/>
            <a:ext cx="42423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9" name="Google Shape;1089;p160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Images lower 10pt">
  <p:cSld name="3-Images lower 10pt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61"/>
          <p:cNvSpPr>
            <a:spLocks noGrp="1"/>
          </p:cNvSpPr>
          <p:nvPr>
            <p:ph type="pic" idx="2"/>
          </p:nvPr>
        </p:nvSpPr>
        <p:spPr>
          <a:xfrm>
            <a:off x="292099" y="1144588"/>
            <a:ext cx="28215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92" name="Google Shape;1092;p161"/>
          <p:cNvSpPr>
            <a:spLocks noGrp="1"/>
          </p:cNvSpPr>
          <p:nvPr>
            <p:ph type="pic" idx="3"/>
          </p:nvPr>
        </p:nvSpPr>
        <p:spPr>
          <a:xfrm>
            <a:off x="6025638" y="1144588"/>
            <a:ext cx="28215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93" name="Google Shape;1093;p161"/>
          <p:cNvSpPr>
            <a:spLocks noGrp="1"/>
          </p:cNvSpPr>
          <p:nvPr>
            <p:ph type="pic" idx="4"/>
          </p:nvPr>
        </p:nvSpPr>
        <p:spPr>
          <a:xfrm>
            <a:off x="3158868" y="1144588"/>
            <a:ext cx="28215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94" name="Google Shape;1094;p161"/>
          <p:cNvSpPr txBox="1">
            <a:spLocks noGrp="1"/>
          </p:cNvSpPr>
          <p:nvPr>
            <p:ph type="body" idx="1"/>
          </p:nvPr>
        </p:nvSpPr>
        <p:spPr>
          <a:xfrm>
            <a:off x="292099" y="4548118"/>
            <a:ext cx="85551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None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7051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660"/>
              <a:buFont typeface="Trebuchet MS"/>
              <a:buChar char="•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8098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Char char="–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098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Char char="•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0987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825"/>
              <a:buFont typeface="Trebuchet MS"/>
              <a:buChar char="–"/>
              <a:defRPr sz="825" b="0" i="1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95" name="Google Shape;1095;p161"/>
          <p:cNvSpPr txBox="1">
            <a:spLocks noGrp="1"/>
          </p:cNvSpPr>
          <p:nvPr>
            <p:ph type="body" idx="5"/>
          </p:nvPr>
        </p:nvSpPr>
        <p:spPr>
          <a:xfrm>
            <a:off x="292099" y="463408"/>
            <a:ext cx="41991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848"/>
              <a:buFont typeface="Trebuchet MS"/>
              <a:buNone/>
              <a:defRPr sz="3848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96" name="Google Shape;1096;p161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41991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97" name="Google Shape;1097;p161"/>
          <p:cNvSpPr txBox="1">
            <a:spLocks noGrp="1"/>
          </p:cNvSpPr>
          <p:nvPr>
            <p:ph type="body" idx="6"/>
          </p:nvPr>
        </p:nvSpPr>
        <p:spPr>
          <a:xfrm>
            <a:off x="4604787" y="222590"/>
            <a:ext cx="42423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98" name="Google Shape;1098;p161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– 12pt left, White">
  <p:cSld name="3 Images – 12pt left, White"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0" name="Google Shape;1100;p162"/>
          <p:cNvCxnSpPr/>
          <p:nvPr/>
        </p:nvCxnSpPr>
        <p:spPr>
          <a:xfrm rot="10800000" flipH="1">
            <a:off x="3194050" y="5179486"/>
            <a:ext cx="1500" cy="15240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101" name="Google Shape;1101;p162"/>
          <p:cNvCxnSpPr/>
          <p:nvPr/>
        </p:nvCxnSpPr>
        <p:spPr>
          <a:xfrm rot="10800000" flipH="1">
            <a:off x="3194050" y="-211663"/>
            <a:ext cx="1500" cy="15240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102" name="Google Shape;1102;p162"/>
          <p:cNvSpPr>
            <a:spLocks noGrp="1"/>
          </p:cNvSpPr>
          <p:nvPr>
            <p:ph type="pic" idx="2"/>
          </p:nvPr>
        </p:nvSpPr>
        <p:spPr>
          <a:xfrm>
            <a:off x="3531870" y="0"/>
            <a:ext cx="56121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03" name="Google Shape;1103;p162"/>
          <p:cNvSpPr>
            <a:spLocks noGrp="1"/>
          </p:cNvSpPr>
          <p:nvPr>
            <p:ph type="pic" idx="3"/>
          </p:nvPr>
        </p:nvSpPr>
        <p:spPr>
          <a:xfrm>
            <a:off x="3531870" y="2596678"/>
            <a:ext cx="27825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04" name="Google Shape;1104;p162"/>
          <p:cNvSpPr txBox="1">
            <a:spLocks noGrp="1"/>
          </p:cNvSpPr>
          <p:nvPr>
            <p:ph type="body" idx="1"/>
          </p:nvPr>
        </p:nvSpPr>
        <p:spPr>
          <a:xfrm>
            <a:off x="586421" y="972863"/>
            <a:ext cx="2651100" cy="3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96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05" name="Google Shape;1105;p162"/>
          <p:cNvSpPr>
            <a:spLocks noGrp="1"/>
          </p:cNvSpPr>
          <p:nvPr>
            <p:ph type="pic" idx="4"/>
          </p:nvPr>
        </p:nvSpPr>
        <p:spPr>
          <a:xfrm>
            <a:off x="6364293" y="2596678"/>
            <a:ext cx="27825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06" name="Google Shape;1106;p162"/>
          <p:cNvSpPr txBox="1">
            <a:spLocks noGrp="1"/>
          </p:cNvSpPr>
          <p:nvPr>
            <p:ph type="body" idx="5"/>
          </p:nvPr>
        </p:nvSpPr>
        <p:spPr>
          <a:xfrm>
            <a:off x="292099" y="463408"/>
            <a:ext cx="29454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848"/>
              <a:buFont typeface="Trebuchet MS"/>
              <a:buNone/>
              <a:defRPr sz="3848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07" name="Google Shape;1107;p162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29454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08" name="Google Shape;1108;p162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Images – 12pt left, White">
  <p:cSld name="4 Images – 12pt left, White"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0" name="Google Shape;1110;p163"/>
          <p:cNvCxnSpPr/>
          <p:nvPr/>
        </p:nvCxnSpPr>
        <p:spPr>
          <a:xfrm rot="10800000" flipH="1">
            <a:off x="3194050" y="5179486"/>
            <a:ext cx="1500" cy="15240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111" name="Google Shape;1111;p163"/>
          <p:cNvSpPr>
            <a:spLocks noGrp="1"/>
          </p:cNvSpPr>
          <p:nvPr>
            <p:ph type="pic" idx="2"/>
          </p:nvPr>
        </p:nvSpPr>
        <p:spPr>
          <a:xfrm>
            <a:off x="3531870" y="2596678"/>
            <a:ext cx="27825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12" name="Google Shape;1112;p163"/>
          <p:cNvSpPr>
            <a:spLocks noGrp="1"/>
          </p:cNvSpPr>
          <p:nvPr>
            <p:ph type="pic" idx="3"/>
          </p:nvPr>
        </p:nvSpPr>
        <p:spPr>
          <a:xfrm>
            <a:off x="6364293" y="2596678"/>
            <a:ext cx="27825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13" name="Google Shape;1113;p163"/>
          <p:cNvSpPr>
            <a:spLocks noGrp="1"/>
          </p:cNvSpPr>
          <p:nvPr>
            <p:ph type="pic" idx="4"/>
          </p:nvPr>
        </p:nvSpPr>
        <p:spPr>
          <a:xfrm>
            <a:off x="3531870" y="0"/>
            <a:ext cx="27825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14" name="Google Shape;1114;p163"/>
          <p:cNvSpPr>
            <a:spLocks noGrp="1"/>
          </p:cNvSpPr>
          <p:nvPr>
            <p:ph type="pic" idx="5"/>
          </p:nvPr>
        </p:nvSpPr>
        <p:spPr>
          <a:xfrm>
            <a:off x="6364293" y="0"/>
            <a:ext cx="27825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15" name="Google Shape;1115;p163"/>
          <p:cNvSpPr txBox="1">
            <a:spLocks noGrp="1"/>
          </p:cNvSpPr>
          <p:nvPr>
            <p:ph type="body" idx="1"/>
          </p:nvPr>
        </p:nvSpPr>
        <p:spPr>
          <a:xfrm>
            <a:off x="586421" y="972863"/>
            <a:ext cx="2651100" cy="3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96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16" name="Google Shape;1116;p163"/>
          <p:cNvSpPr txBox="1">
            <a:spLocks noGrp="1"/>
          </p:cNvSpPr>
          <p:nvPr>
            <p:ph type="body" idx="6"/>
          </p:nvPr>
        </p:nvSpPr>
        <p:spPr>
          <a:xfrm>
            <a:off x="292099" y="463408"/>
            <a:ext cx="29454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848"/>
              <a:buFont typeface="Trebuchet MS"/>
              <a:buNone/>
              <a:defRPr sz="3848" b="1" i="1" u="none" strike="noStrike" cap="none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17" name="Google Shape;1117;p163"/>
          <p:cNvSpPr txBox="1">
            <a:spLocks noGrp="1"/>
          </p:cNvSpPr>
          <p:nvPr>
            <p:ph type="title"/>
          </p:nvPr>
        </p:nvSpPr>
        <p:spPr>
          <a:xfrm>
            <a:off x="292099" y="222590"/>
            <a:ext cx="29454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64646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18" name="Google Shape;1118;p163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full bleed – Light">
  <p:cSld name="1 Image full bleed – Light"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6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1" name="Google Shape;1121;p164"/>
          <p:cNvSpPr>
            <a:spLocks noGrp="1"/>
          </p:cNvSpPr>
          <p:nvPr>
            <p:ph type="pic" idx="2"/>
          </p:nvPr>
        </p:nvSpPr>
        <p:spPr>
          <a:xfrm>
            <a:off x="-14259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22" name="Google Shape;1122;p164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23" name="Google Shape;1123;p164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full bleed – Dark">
  <p:cSld name="1 Image full bleed – Dark"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6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6" name="Google Shape;1126;p165"/>
          <p:cNvSpPr>
            <a:spLocks noGrp="1"/>
          </p:cNvSpPr>
          <p:nvPr>
            <p:ph type="pic" idx="2"/>
          </p:nvPr>
        </p:nvSpPr>
        <p:spPr>
          <a:xfrm>
            <a:off x="-14259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27" name="Google Shape;1127;p165"/>
          <p:cNvSpPr txBox="1">
            <a:spLocks noGrp="1"/>
          </p:cNvSpPr>
          <p:nvPr>
            <p:ph type="body" idx="1"/>
          </p:nvPr>
        </p:nvSpPr>
        <p:spPr>
          <a:xfrm>
            <a:off x="292099" y="222251"/>
            <a:ext cx="4556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28" name="Google Shape;1128;p165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full bleed">
  <p:cSld name="2 Images full bleed"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166"/>
          <p:cNvSpPr>
            <a:spLocks noGrp="1"/>
          </p:cNvSpPr>
          <p:nvPr>
            <p:ph type="pic" idx="2"/>
          </p:nvPr>
        </p:nvSpPr>
        <p:spPr>
          <a:xfrm>
            <a:off x="1" y="1"/>
            <a:ext cx="45327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1" name="Google Shape;1131;p166"/>
          <p:cNvSpPr>
            <a:spLocks noGrp="1"/>
          </p:cNvSpPr>
          <p:nvPr>
            <p:ph type="pic" idx="3"/>
          </p:nvPr>
        </p:nvSpPr>
        <p:spPr>
          <a:xfrm>
            <a:off x="4582671" y="1"/>
            <a:ext cx="45327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2" name="Google Shape;1132;p166"/>
          <p:cNvSpPr>
            <a:spLocks noGrp="1"/>
          </p:cNvSpPr>
          <p:nvPr>
            <p:ph type="pic" idx="4"/>
          </p:nvPr>
        </p:nvSpPr>
        <p:spPr>
          <a:xfrm>
            <a:off x="1" y="2596680"/>
            <a:ext cx="45327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3" name="Google Shape;1133;p166"/>
          <p:cNvSpPr>
            <a:spLocks noGrp="1"/>
          </p:cNvSpPr>
          <p:nvPr>
            <p:ph type="pic" idx="5"/>
          </p:nvPr>
        </p:nvSpPr>
        <p:spPr>
          <a:xfrm>
            <a:off x="4582671" y="2596680"/>
            <a:ext cx="45327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4" name="Google Shape;1134;p166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4556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•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861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575"/>
              <a:buFont typeface="Trebuchet MS"/>
              <a:buChar char="–"/>
              <a:defRPr sz="1575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5" name="Google Shape;1135;p166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large image – 10pt left, White">
  <p:cSld name="1 large image – 10pt left, White"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167"/>
          <p:cNvSpPr/>
          <p:nvPr/>
        </p:nvSpPr>
        <p:spPr>
          <a:xfrm>
            <a:off x="1752156" y="0"/>
            <a:ext cx="7391700" cy="5143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endParaRPr sz="5250" b="1" i="1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8" name="Google Shape;1138;p167"/>
          <p:cNvSpPr>
            <a:spLocks noGrp="1"/>
          </p:cNvSpPr>
          <p:nvPr>
            <p:ph type="pic" idx="2"/>
          </p:nvPr>
        </p:nvSpPr>
        <p:spPr>
          <a:xfrm>
            <a:off x="1754272" y="-1"/>
            <a:ext cx="7389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9" name="Google Shape;1139;p167"/>
          <p:cNvSpPr txBox="1">
            <a:spLocks noGrp="1"/>
          </p:cNvSpPr>
          <p:nvPr>
            <p:ph type="body" idx="1"/>
          </p:nvPr>
        </p:nvSpPr>
        <p:spPr>
          <a:xfrm>
            <a:off x="292099" y="222250"/>
            <a:ext cx="1305900" cy="5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None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•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Trebuchet MS"/>
              <a:buChar char="–"/>
              <a:defRPr sz="1200" b="1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40" name="Google Shape;1140;p167"/>
          <p:cNvSpPr txBox="1">
            <a:spLocks noGrp="1"/>
          </p:cNvSpPr>
          <p:nvPr>
            <p:ph type="body" idx="3"/>
          </p:nvPr>
        </p:nvSpPr>
        <p:spPr>
          <a:xfrm>
            <a:off x="292101" y="972864"/>
            <a:ext cx="1305900" cy="3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5C5C5C"/>
              </a:buClr>
              <a:buSzPts val="2600"/>
              <a:buFont typeface="Trebuchet MS"/>
              <a:buNone/>
              <a:defRPr sz="2600" b="0" i="0" u="none" strike="noStrike" cap="none">
                <a:solidFill>
                  <a:srgbClr val="5C5C5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41" name="Google Shape;1141;p167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3" name="Google Shape;1143;p168"/>
          <p:cNvCxnSpPr/>
          <p:nvPr/>
        </p:nvCxnSpPr>
        <p:spPr>
          <a:xfrm>
            <a:off x="295603" y="2589486"/>
            <a:ext cx="8525100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4" name="Google Shape;1144;p168"/>
          <p:cNvSpPr txBox="1">
            <a:spLocks noGrp="1"/>
          </p:cNvSpPr>
          <p:nvPr>
            <p:ph type="body" idx="1"/>
          </p:nvPr>
        </p:nvSpPr>
        <p:spPr>
          <a:xfrm>
            <a:off x="292099" y="2859033"/>
            <a:ext cx="85551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None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•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–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•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442912" algn="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rebuchet MS"/>
              <a:buChar char="–"/>
              <a:defRPr sz="3375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45" name="Google Shape;1145;p168"/>
          <p:cNvSpPr txBox="1">
            <a:spLocks noGrp="1"/>
          </p:cNvSpPr>
          <p:nvPr>
            <p:ph type="sldNum" idx="12"/>
          </p:nvPr>
        </p:nvSpPr>
        <p:spPr>
          <a:xfrm>
            <a:off x="6359880" y="4686472"/>
            <a:ext cx="1932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Latam Sans Regular" panose="020B0505030403020204" pitchFamily="34" charset="0"/>
                <a:ea typeface="Latam Sans Regular" panose="020B0505030403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  <a:def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26.xml"/><Relationship Id="rId42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52.xml"/><Relationship Id="rId63" Type="http://schemas.openxmlformats.org/officeDocument/2006/relationships/slideLayout" Target="../slideLayouts/slideLayout68.xml"/><Relationship Id="rId68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16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53" Type="http://schemas.openxmlformats.org/officeDocument/2006/relationships/slideLayout" Target="../slideLayouts/slideLayout58.xml"/><Relationship Id="rId58" Type="http://schemas.openxmlformats.org/officeDocument/2006/relationships/slideLayout" Target="../slideLayouts/slideLayout63.xml"/><Relationship Id="rId74" Type="http://schemas.openxmlformats.org/officeDocument/2006/relationships/slideLayout" Target="../slideLayouts/slideLayout79.xml"/><Relationship Id="rId79" Type="http://schemas.openxmlformats.org/officeDocument/2006/relationships/slideLayout" Target="../slideLayouts/slideLayout84.xml"/><Relationship Id="rId5" Type="http://schemas.openxmlformats.org/officeDocument/2006/relationships/slideLayout" Target="../slideLayouts/slideLayout10.xml"/><Relationship Id="rId61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48.xml"/><Relationship Id="rId48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69.xml"/><Relationship Id="rId69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13.xml"/><Relationship Id="rId51" Type="http://schemas.openxmlformats.org/officeDocument/2006/relationships/slideLayout" Target="../slideLayouts/slideLayout56.xml"/><Relationship Id="rId72" Type="http://schemas.openxmlformats.org/officeDocument/2006/relationships/slideLayout" Target="../slideLayouts/slideLayout77.xml"/><Relationship Id="rId80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51.xml"/><Relationship Id="rId59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25.xml"/><Relationship Id="rId41" Type="http://schemas.openxmlformats.org/officeDocument/2006/relationships/slideLayout" Target="../slideLayouts/slideLayout46.xml"/><Relationship Id="rId54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67.xml"/><Relationship Id="rId70" Type="http://schemas.openxmlformats.org/officeDocument/2006/relationships/slideLayout" Target="../slideLayouts/slideLayout75.xml"/><Relationship Id="rId75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49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5.xml"/><Relationship Id="rId31" Type="http://schemas.openxmlformats.org/officeDocument/2006/relationships/slideLayout" Target="../slideLayouts/slideLayout36.xml"/><Relationship Id="rId44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57.xml"/><Relationship Id="rId60" Type="http://schemas.openxmlformats.org/officeDocument/2006/relationships/slideLayout" Target="../slideLayouts/slideLayout65.xml"/><Relationship Id="rId65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78.xml"/><Relationship Id="rId78" Type="http://schemas.openxmlformats.org/officeDocument/2006/relationships/slideLayout" Target="../slideLayouts/slideLayout83.xml"/><Relationship Id="rId81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9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39.xml"/><Relationship Id="rId50" Type="http://schemas.openxmlformats.org/officeDocument/2006/relationships/slideLayout" Target="../slideLayouts/slideLayout55.xml"/><Relationship Id="rId55" Type="http://schemas.openxmlformats.org/officeDocument/2006/relationships/slideLayout" Target="../slideLayouts/slideLayout60.xml"/><Relationship Id="rId7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12.xml"/><Relationship Id="rId7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.xml"/><Relationship Id="rId29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29.xml"/><Relationship Id="rId40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50.xml"/><Relationship Id="rId66" Type="http://schemas.openxmlformats.org/officeDocument/2006/relationships/slideLayout" Target="../slideLayouts/slideLayout71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06.xml"/><Relationship Id="rId42" Type="http://schemas.openxmlformats.org/officeDocument/2006/relationships/slideLayout" Target="../slideLayouts/slideLayout127.xml"/><Relationship Id="rId47" Type="http://schemas.openxmlformats.org/officeDocument/2006/relationships/slideLayout" Target="../slideLayouts/slideLayout132.xml"/><Relationship Id="rId63" Type="http://schemas.openxmlformats.org/officeDocument/2006/relationships/slideLayout" Target="../slideLayouts/slideLayout148.xml"/><Relationship Id="rId68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96.xml"/><Relationship Id="rId32" Type="http://schemas.openxmlformats.org/officeDocument/2006/relationships/slideLayout" Target="../slideLayouts/slideLayout117.xml"/><Relationship Id="rId37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38.xml"/><Relationship Id="rId58" Type="http://schemas.openxmlformats.org/officeDocument/2006/relationships/slideLayout" Target="../slideLayouts/slideLayout143.xml"/><Relationship Id="rId74" Type="http://schemas.openxmlformats.org/officeDocument/2006/relationships/slideLayout" Target="../slideLayouts/slideLayout159.xml"/><Relationship Id="rId79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90.xml"/><Relationship Id="rId61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Relationship Id="rId27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15.xml"/><Relationship Id="rId35" Type="http://schemas.openxmlformats.org/officeDocument/2006/relationships/slideLayout" Target="../slideLayouts/slideLayout120.xml"/><Relationship Id="rId43" Type="http://schemas.openxmlformats.org/officeDocument/2006/relationships/slideLayout" Target="../slideLayouts/slideLayout128.xml"/><Relationship Id="rId48" Type="http://schemas.openxmlformats.org/officeDocument/2006/relationships/slideLayout" Target="../slideLayouts/slideLayout133.xml"/><Relationship Id="rId56" Type="http://schemas.openxmlformats.org/officeDocument/2006/relationships/slideLayout" Target="../slideLayouts/slideLayout141.xml"/><Relationship Id="rId64" Type="http://schemas.openxmlformats.org/officeDocument/2006/relationships/slideLayout" Target="../slideLayouts/slideLayout149.xml"/><Relationship Id="rId69" Type="http://schemas.openxmlformats.org/officeDocument/2006/relationships/slideLayout" Target="../slideLayouts/slideLayout154.xml"/><Relationship Id="rId77" Type="http://schemas.openxmlformats.org/officeDocument/2006/relationships/slideLayout" Target="../slideLayouts/slideLayout162.xml"/><Relationship Id="rId8" Type="http://schemas.openxmlformats.org/officeDocument/2006/relationships/slideLayout" Target="../slideLayouts/slideLayout93.xml"/><Relationship Id="rId51" Type="http://schemas.openxmlformats.org/officeDocument/2006/relationships/slideLayout" Target="../slideLayouts/slideLayout136.xml"/><Relationship Id="rId72" Type="http://schemas.openxmlformats.org/officeDocument/2006/relationships/slideLayout" Target="../slideLayouts/slideLayout157.xml"/><Relationship Id="rId80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slideLayout" Target="../slideLayouts/slideLayout110.xml"/><Relationship Id="rId33" Type="http://schemas.openxmlformats.org/officeDocument/2006/relationships/slideLayout" Target="../slideLayouts/slideLayout118.xml"/><Relationship Id="rId38" Type="http://schemas.openxmlformats.org/officeDocument/2006/relationships/slideLayout" Target="../slideLayouts/slideLayout123.xml"/><Relationship Id="rId46" Type="http://schemas.openxmlformats.org/officeDocument/2006/relationships/slideLayout" Target="../slideLayouts/slideLayout131.xml"/><Relationship Id="rId59" Type="http://schemas.openxmlformats.org/officeDocument/2006/relationships/slideLayout" Target="../slideLayouts/slideLayout144.xml"/><Relationship Id="rId67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05.xml"/><Relationship Id="rId41" Type="http://schemas.openxmlformats.org/officeDocument/2006/relationships/slideLayout" Target="../slideLayouts/slideLayout126.xml"/><Relationship Id="rId54" Type="http://schemas.openxmlformats.org/officeDocument/2006/relationships/slideLayout" Target="../slideLayouts/slideLayout139.xml"/><Relationship Id="rId62" Type="http://schemas.openxmlformats.org/officeDocument/2006/relationships/slideLayout" Target="../slideLayouts/slideLayout147.xml"/><Relationship Id="rId70" Type="http://schemas.openxmlformats.org/officeDocument/2006/relationships/slideLayout" Target="../slideLayouts/slideLayout155.xml"/><Relationship Id="rId75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28" Type="http://schemas.openxmlformats.org/officeDocument/2006/relationships/slideLayout" Target="../slideLayouts/slideLayout113.xml"/><Relationship Id="rId36" Type="http://schemas.openxmlformats.org/officeDocument/2006/relationships/slideLayout" Target="../slideLayouts/slideLayout121.xml"/><Relationship Id="rId49" Type="http://schemas.openxmlformats.org/officeDocument/2006/relationships/slideLayout" Target="../slideLayouts/slideLayout134.xml"/><Relationship Id="rId57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95.xml"/><Relationship Id="rId31" Type="http://schemas.openxmlformats.org/officeDocument/2006/relationships/slideLayout" Target="../slideLayouts/slideLayout116.xml"/><Relationship Id="rId44" Type="http://schemas.openxmlformats.org/officeDocument/2006/relationships/slideLayout" Target="../slideLayouts/slideLayout129.xml"/><Relationship Id="rId52" Type="http://schemas.openxmlformats.org/officeDocument/2006/relationships/slideLayout" Target="../slideLayouts/slideLayout137.xml"/><Relationship Id="rId60" Type="http://schemas.openxmlformats.org/officeDocument/2006/relationships/slideLayout" Target="../slideLayouts/slideLayout145.xml"/><Relationship Id="rId65" Type="http://schemas.openxmlformats.org/officeDocument/2006/relationships/slideLayout" Target="../slideLayouts/slideLayout150.xml"/><Relationship Id="rId73" Type="http://schemas.openxmlformats.org/officeDocument/2006/relationships/slideLayout" Target="../slideLayouts/slideLayout158.xml"/><Relationship Id="rId78" Type="http://schemas.openxmlformats.org/officeDocument/2006/relationships/slideLayout" Target="../slideLayouts/slideLayout163.xml"/><Relationship Id="rId81" Type="http://schemas.openxmlformats.org/officeDocument/2006/relationships/theme" Target="../theme/theme3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9" Type="http://schemas.openxmlformats.org/officeDocument/2006/relationships/slideLayout" Target="../slideLayouts/slideLayout124.xml"/><Relationship Id="rId34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35.xml"/><Relationship Id="rId55" Type="http://schemas.openxmlformats.org/officeDocument/2006/relationships/slideLayout" Target="../slideLayouts/slideLayout140.xml"/><Relationship Id="rId76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92.xml"/><Relationship Id="rId71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114.xml"/><Relationship Id="rId24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25.xml"/><Relationship Id="rId45" Type="http://schemas.openxmlformats.org/officeDocument/2006/relationships/slideLayout" Target="../slideLayouts/slideLayout130.xml"/><Relationship Id="rId66" Type="http://schemas.openxmlformats.org/officeDocument/2006/relationships/slideLayout" Target="../slideLayouts/slideLayout1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/>
        <p:spPr>
          <a:xfrm>
            <a:off x="1588" y="1588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1" name="Google Shape;11;p1"/>
          <p:cNvSpPr/>
          <p:nvPr/>
        </p:nvSpPr>
        <p:spPr>
          <a:xfrm>
            <a:off x="1223643" y="512156"/>
            <a:ext cx="6696600" cy="46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4300" tIns="14300" rIns="14300" bIns="14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Helvetica Neue"/>
              <a:buNone/>
            </a:pPr>
            <a:endParaRPr sz="1000" b="0" i="0" u="none" strike="noStrike" cap="none">
              <a:solidFill>
                <a:srgbClr val="72757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481471" y="854780"/>
            <a:ext cx="6180899" cy="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025"/>
              <a:buFont typeface="Signika"/>
              <a:buNone/>
              <a:defRPr sz="4100" b="1" i="0" u="none" strike="noStrike" cap="none">
                <a:solidFill>
                  <a:srgbClr val="282828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481474" y="2038725"/>
            <a:ext cx="6180899" cy="26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574"/>
              </a:buClr>
              <a:buSzPts val="500"/>
              <a:buFont typeface="PT Sans"/>
              <a:buNone/>
              <a:defRPr sz="1000" b="0" i="0" u="none" strike="noStrike" cap="none">
                <a:solidFill>
                  <a:srgbClr val="727574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20975" y="4786529"/>
            <a:ext cx="2280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"/>
              <a:buFont typeface="Montserrat"/>
              <a:buNone/>
              <a:defRPr sz="700" b="0" i="0" u="none" strike="noStrike" cap="none">
                <a:solidFill>
                  <a:srgbClr val="1B008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371743" y="4690640"/>
            <a:ext cx="181458" cy="15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  <p:sldLayoutId id="2147483687" r:id="rId35"/>
    <p:sldLayoutId id="2147483688" r:id="rId36"/>
    <p:sldLayoutId id="2147483689" r:id="rId37"/>
    <p:sldLayoutId id="2147483690" r:id="rId38"/>
    <p:sldLayoutId id="2147483691" r:id="rId39"/>
    <p:sldLayoutId id="2147483692" r:id="rId40"/>
    <p:sldLayoutId id="2147483693" r:id="rId41"/>
    <p:sldLayoutId id="2147483694" r:id="rId42"/>
    <p:sldLayoutId id="2147483695" r:id="rId43"/>
    <p:sldLayoutId id="2147483696" r:id="rId44"/>
    <p:sldLayoutId id="2147483697" r:id="rId45"/>
    <p:sldLayoutId id="2147483698" r:id="rId46"/>
    <p:sldLayoutId id="2147483699" r:id="rId47"/>
    <p:sldLayoutId id="2147483700" r:id="rId48"/>
    <p:sldLayoutId id="2147483701" r:id="rId49"/>
    <p:sldLayoutId id="2147483702" r:id="rId50"/>
    <p:sldLayoutId id="2147483703" r:id="rId51"/>
    <p:sldLayoutId id="2147483704" r:id="rId52"/>
    <p:sldLayoutId id="2147483705" r:id="rId53"/>
    <p:sldLayoutId id="2147483706" r:id="rId54"/>
    <p:sldLayoutId id="2147483707" r:id="rId55"/>
    <p:sldLayoutId id="2147483708" r:id="rId56"/>
    <p:sldLayoutId id="2147483709" r:id="rId57"/>
    <p:sldLayoutId id="2147483710" r:id="rId58"/>
    <p:sldLayoutId id="2147483711" r:id="rId59"/>
    <p:sldLayoutId id="2147483712" r:id="rId60"/>
    <p:sldLayoutId id="2147483713" r:id="rId61"/>
    <p:sldLayoutId id="2147483714" r:id="rId62"/>
    <p:sldLayoutId id="2147483715" r:id="rId63"/>
    <p:sldLayoutId id="2147483716" r:id="rId64"/>
    <p:sldLayoutId id="2147483717" r:id="rId65"/>
    <p:sldLayoutId id="2147483718" r:id="rId66"/>
    <p:sldLayoutId id="2147483719" r:id="rId67"/>
    <p:sldLayoutId id="2147483720" r:id="rId68"/>
    <p:sldLayoutId id="2147483721" r:id="rId69"/>
    <p:sldLayoutId id="2147483722" r:id="rId70"/>
    <p:sldLayoutId id="2147483723" r:id="rId71"/>
    <p:sldLayoutId id="2147483724" r:id="rId72"/>
    <p:sldLayoutId id="2147483725" r:id="rId73"/>
    <p:sldLayoutId id="2147483726" r:id="rId74"/>
    <p:sldLayoutId id="2147483727" r:id="rId75"/>
    <p:sldLayoutId id="2147483728" r:id="rId76"/>
    <p:sldLayoutId id="2147483729" r:id="rId77"/>
    <p:sldLayoutId id="2147483730" r:id="rId78"/>
    <p:sldLayoutId id="2147483731" r:id="rId79"/>
    <p:sldLayoutId id="2147483732" r:id="rId8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88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Trebuchet MS"/>
              <a:buNone/>
              <a:defRPr sz="1575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98" name="Google Shape;598;p8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None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•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8612" algn="l" rtl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Helvetica Neue"/>
              <a:buChar char="–"/>
              <a:defRPr sz="1575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99" name="Google Shape;599;p88"/>
          <p:cNvSpPr txBox="1">
            <a:spLocks noGrp="1"/>
          </p:cNvSpPr>
          <p:nvPr>
            <p:ph type="sldNum" idx="12"/>
          </p:nvPr>
        </p:nvSpPr>
        <p:spPr>
          <a:xfrm>
            <a:off x="6371743" y="4690640"/>
            <a:ext cx="181500" cy="1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  <a:defRPr sz="4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3" r:id="rId31"/>
    <p:sldLayoutId id="2147483764" r:id="rId32"/>
    <p:sldLayoutId id="2147483765" r:id="rId33"/>
    <p:sldLayoutId id="2147483766" r:id="rId34"/>
    <p:sldLayoutId id="2147483767" r:id="rId35"/>
    <p:sldLayoutId id="2147483768" r:id="rId36"/>
    <p:sldLayoutId id="2147483769" r:id="rId37"/>
    <p:sldLayoutId id="2147483770" r:id="rId38"/>
    <p:sldLayoutId id="2147483771" r:id="rId39"/>
    <p:sldLayoutId id="2147483772" r:id="rId40"/>
    <p:sldLayoutId id="2147483773" r:id="rId41"/>
    <p:sldLayoutId id="2147483774" r:id="rId42"/>
    <p:sldLayoutId id="2147483775" r:id="rId43"/>
    <p:sldLayoutId id="2147483776" r:id="rId44"/>
    <p:sldLayoutId id="2147483777" r:id="rId45"/>
    <p:sldLayoutId id="2147483778" r:id="rId46"/>
    <p:sldLayoutId id="2147483779" r:id="rId47"/>
    <p:sldLayoutId id="2147483780" r:id="rId48"/>
    <p:sldLayoutId id="2147483781" r:id="rId49"/>
    <p:sldLayoutId id="2147483782" r:id="rId50"/>
    <p:sldLayoutId id="2147483783" r:id="rId51"/>
    <p:sldLayoutId id="2147483784" r:id="rId52"/>
    <p:sldLayoutId id="2147483785" r:id="rId53"/>
    <p:sldLayoutId id="2147483786" r:id="rId54"/>
    <p:sldLayoutId id="2147483787" r:id="rId55"/>
    <p:sldLayoutId id="2147483788" r:id="rId56"/>
    <p:sldLayoutId id="2147483789" r:id="rId57"/>
    <p:sldLayoutId id="2147483790" r:id="rId58"/>
    <p:sldLayoutId id="2147483791" r:id="rId59"/>
    <p:sldLayoutId id="2147483792" r:id="rId60"/>
    <p:sldLayoutId id="2147483793" r:id="rId61"/>
    <p:sldLayoutId id="2147483794" r:id="rId62"/>
    <p:sldLayoutId id="2147483795" r:id="rId63"/>
    <p:sldLayoutId id="2147483796" r:id="rId64"/>
    <p:sldLayoutId id="2147483797" r:id="rId65"/>
    <p:sldLayoutId id="2147483798" r:id="rId66"/>
    <p:sldLayoutId id="2147483799" r:id="rId67"/>
    <p:sldLayoutId id="2147483800" r:id="rId68"/>
    <p:sldLayoutId id="2147483801" r:id="rId69"/>
    <p:sldLayoutId id="2147483802" r:id="rId70"/>
    <p:sldLayoutId id="2147483803" r:id="rId71"/>
    <p:sldLayoutId id="2147483804" r:id="rId72"/>
    <p:sldLayoutId id="2147483805" r:id="rId73"/>
    <p:sldLayoutId id="2147483806" r:id="rId74"/>
    <p:sldLayoutId id="2147483807" r:id="rId75"/>
    <p:sldLayoutId id="2147483808" r:id="rId76"/>
    <p:sldLayoutId id="2147483809" r:id="rId77"/>
    <p:sldLayoutId id="2147483810" r:id="rId78"/>
    <p:sldLayoutId id="2147483811" r:id="rId79"/>
    <p:sldLayoutId id="2147483812" r:id="rId8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14AE44-286C-334C-BDC8-AAD782AB76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Google Shape;1152;p169">
            <a:extLst>
              <a:ext uri="{FF2B5EF4-FFF2-40B4-BE49-F238E27FC236}">
                <a16:creationId xmlns:a16="http://schemas.microsoft.com/office/drawing/2014/main" id="{1EB0D7E5-292B-E040-B5D7-8457C6BF57A0}"/>
              </a:ext>
            </a:extLst>
          </p:cNvPr>
          <p:cNvSpPr/>
          <p:nvPr/>
        </p:nvSpPr>
        <p:spPr>
          <a:xfrm>
            <a:off x="594963" y="2433982"/>
            <a:ext cx="5207618" cy="2809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0175"/>
              </a:buClr>
              <a:buSzPts val="600"/>
              <a:buFont typeface="Signika"/>
              <a:buNone/>
            </a:pPr>
            <a:r>
              <a:rPr lang="es-CL" sz="4800" dirty="0">
                <a:solidFill>
                  <a:srgbClr val="FFFFFF"/>
                </a:solidFill>
                <a:latin typeface="Latam Sans Light" panose="020B0305030403020204" pitchFamily="34" charset="0"/>
              </a:rPr>
              <a:t>New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0175"/>
              </a:buClr>
              <a:buSzPts val="600"/>
              <a:buFont typeface="Signika"/>
              <a:buNone/>
            </a:pPr>
            <a:r>
              <a:rPr lang="es-CL" sz="4800" u="none" strike="noStrike" cap="none" dirty="0">
                <a:solidFill>
                  <a:srgbClr val="FFFFFF"/>
                </a:solidFill>
                <a:latin typeface="Latam Sans Light" panose="020B0305030403020204" pitchFamily="34" charset="0"/>
                <a:sym typeface="Arial"/>
              </a:rPr>
              <a:t>Cabins</a:t>
            </a:r>
            <a:endParaRPr sz="4800" u="none" strike="noStrike" cap="none" dirty="0">
              <a:solidFill>
                <a:srgbClr val="FFFFFF"/>
              </a:solidFill>
              <a:latin typeface="Latam Sans Light" panose="020B0305030403020204" pitchFamily="34" charset="0"/>
              <a:sym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34307C3-D67C-5B49-8C6C-52A31CE986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1657" y="218255"/>
            <a:ext cx="1704208" cy="52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0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1AC3848-00EE-6D48-A4D8-B0DF0AB5F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8300" y="-547993"/>
            <a:ext cx="11656615" cy="7771077"/>
          </a:xfrm>
          <a:prstGeom prst="rect">
            <a:avLst/>
          </a:prstGeom>
        </p:spPr>
      </p:pic>
      <p:sp>
        <p:nvSpPr>
          <p:cNvPr id="6" name="Google Shape;1165;p171">
            <a:extLst>
              <a:ext uri="{FF2B5EF4-FFF2-40B4-BE49-F238E27FC236}">
                <a16:creationId xmlns:a16="http://schemas.microsoft.com/office/drawing/2014/main" id="{4F8C2E69-3288-D94F-A83C-5E268EDD895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935338" y="7444803"/>
            <a:ext cx="241380" cy="178425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fld id="{00000000-1234-1234-1234-123412341234}" type="slidenum">
              <a:rPr lang="es-CL" sz="2000"/>
              <a:t>2</a:t>
            </a:fld>
            <a:endParaRPr sz="2000" dirty="0"/>
          </a:p>
        </p:txBody>
      </p:sp>
      <p:sp>
        <p:nvSpPr>
          <p:cNvPr id="7" name="Google Shape;1166;p171">
            <a:extLst>
              <a:ext uri="{FF2B5EF4-FFF2-40B4-BE49-F238E27FC236}">
                <a16:creationId xmlns:a16="http://schemas.microsoft.com/office/drawing/2014/main" id="{6099CA75-AC15-DE4F-BBD9-831095194889}"/>
              </a:ext>
            </a:extLst>
          </p:cNvPr>
          <p:cNvSpPr txBox="1"/>
          <p:nvPr/>
        </p:nvSpPr>
        <p:spPr>
          <a:xfrm>
            <a:off x="430943" y="424978"/>
            <a:ext cx="4350063" cy="3389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3600" dirty="0">
                <a:solidFill>
                  <a:schemeClr val="accent1"/>
                </a:solidFill>
                <a:latin typeface="Latam Sans" panose="020B0505030403020204" pitchFamily="34" charset="0"/>
              </a:rPr>
              <a:t>We will renovate the cabins of over 200 aircraft in our fleet.</a:t>
            </a:r>
            <a:endParaRPr sz="3600" dirty="0">
              <a:solidFill>
                <a:schemeClr val="accent1"/>
              </a:solidFill>
              <a:latin typeface="Latam Sans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17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165;p171">
            <a:extLst>
              <a:ext uri="{FF2B5EF4-FFF2-40B4-BE49-F238E27FC236}">
                <a16:creationId xmlns:a16="http://schemas.microsoft.com/office/drawing/2014/main" id="{BA72FDD4-8897-5743-BC8C-8D03652145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935337" y="7444804"/>
            <a:ext cx="288905" cy="175196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fld id="{00000000-1234-1234-1234-123412341234}" type="slidenum">
              <a:rPr lang="es-CL" sz="2000"/>
              <a:t>3</a:t>
            </a:fld>
            <a:endParaRPr sz="20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6E1ECE-E39B-FB4E-81EF-AAE7047F36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0437" y="-1253678"/>
            <a:ext cx="10434597" cy="6956398"/>
          </a:xfrm>
          <a:prstGeom prst="rect">
            <a:avLst/>
          </a:prstGeom>
        </p:spPr>
      </p:pic>
      <p:sp>
        <p:nvSpPr>
          <p:cNvPr id="8" name="Google Shape;1166;p171">
            <a:extLst>
              <a:ext uri="{FF2B5EF4-FFF2-40B4-BE49-F238E27FC236}">
                <a16:creationId xmlns:a16="http://schemas.microsoft.com/office/drawing/2014/main" id="{DD19A405-C730-404F-8ACD-DD8B42538B61}"/>
              </a:ext>
            </a:extLst>
          </p:cNvPr>
          <p:cNvSpPr txBox="1"/>
          <p:nvPr/>
        </p:nvSpPr>
        <p:spPr>
          <a:xfrm>
            <a:off x="430944" y="3262218"/>
            <a:ext cx="4371644" cy="3504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2000" dirty="0">
                <a:solidFill>
                  <a:schemeClr val="bg1"/>
                </a:solidFill>
                <a:latin typeface="Latam Sans" panose="020B0505030403020204" pitchFamily="34" charset="0"/>
              </a:rPr>
              <a:t>With the objective of offering our passengers a more personalised flight experience, with both more options and flexibility.</a:t>
            </a:r>
            <a:endParaRPr sz="2000" dirty="0">
              <a:solidFill>
                <a:schemeClr val="bg1"/>
              </a:solidFill>
              <a:latin typeface="Latam Sans" panose="020B0505030403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31C221-F443-4F45-AF2B-7D9E426C4E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708" y="0"/>
            <a:ext cx="9178708" cy="5143501"/>
          </a:xfrm>
          <a:prstGeom prst="rect">
            <a:avLst/>
          </a:prstGeom>
        </p:spPr>
      </p:pic>
      <p:sp>
        <p:nvSpPr>
          <p:cNvPr id="10" name="Google Shape;1166;p171">
            <a:extLst>
              <a:ext uri="{FF2B5EF4-FFF2-40B4-BE49-F238E27FC236}">
                <a16:creationId xmlns:a16="http://schemas.microsoft.com/office/drawing/2014/main" id="{C57A525E-DA03-1243-B7F7-713F5FF10C62}"/>
              </a:ext>
            </a:extLst>
          </p:cNvPr>
          <p:cNvSpPr txBox="1"/>
          <p:nvPr/>
        </p:nvSpPr>
        <p:spPr>
          <a:xfrm>
            <a:off x="331750" y="529586"/>
            <a:ext cx="3255600" cy="7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2800" b="1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Business Class</a:t>
            </a:r>
            <a:endParaRPr sz="2800" b="1" dirty="0">
              <a:solidFill>
                <a:schemeClr val="bg1">
                  <a:lumMod val="95000"/>
                </a:schemeClr>
              </a:solidFill>
              <a:latin typeface="Latam Sans" panose="020B0505030403020204" pitchFamily="34" charset="0"/>
            </a:endParaRPr>
          </a:p>
        </p:txBody>
      </p:sp>
      <p:pic>
        <p:nvPicPr>
          <p:cNvPr id="11" name="Google Shape;1167;p171" descr="LH1.png">
            <a:extLst>
              <a:ext uri="{FF2B5EF4-FFF2-40B4-BE49-F238E27FC236}">
                <a16:creationId xmlns:a16="http://schemas.microsoft.com/office/drawing/2014/main" id="{2089B406-AFAA-F649-9561-C20740B2921F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180" y="2223416"/>
            <a:ext cx="259277" cy="17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168;p171" descr="LH2b.png">
            <a:extLst>
              <a:ext uri="{FF2B5EF4-FFF2-40B4-BE49-F238E27FC236}">
                <a16:creationId xmlns:a16="http://schemas.microsoft.com/office/drawing/2014/main" id="{303C182F-3D85-334E-B995-045102307758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012" y="3719360"/>
            <a:ext cx="215266" cy="1741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F5B6102-9B4C-3447-B857-2DDAB505218D}"/>
              </a:ext>
            </a:extLst>
          </p:cNvPr>
          <p:cNvSpPr/>
          <p:nvPr/>
        </p:nvSpPr>
        <p:spPr>
          <a:xfrm>
            <a:off x="380737" y="414170"/>
            <a:ext cx="22846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9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INTERNATIONAL FLIGHTS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7B1DC2D-A452-EB45-BAE1-878E903BD825}"/>
              </a:ext>
            </a:extLst>
          </p:cNvPr>
          <p:cNvSpPr/>
          <p:nvPr/>
        </p:nvSpPr>
        <p:spPr>
          <a:xfrm>
            <a:off x="695866" y="2229066"/>
            <a:ext cx="499861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Full flat bed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Direct aisle access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Space for personal items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State of the art on-board entertainment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New business class service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F0283F9-1D5A-1944-879D-03FFEF3E3B5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80" y="3354671"/>
            <a:ext cx="199753" cy="13416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74B44EA-4789-2246-9B82-819616F739C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12" y="2980373"/>
            <a:ext cx="135245" cy="18276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0D407F9-3935-F142-B606-72A9F857645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854" y="2592374"/>
            <a:ext cx="107902" cy="17751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8EC22CAD-F237-7444-B674-9E0AE41917F7}"/>
              </a:ext>
            </a:extLst>
          </p:cNvPr>
          <p:cNvSpPr/>
          <p:nvPr/>
        </p:nvSpPr>
        <p:spPr>
          <a:xfrm>
            <a:off x="380737" y="1079533"/>
            <a:ext cx="2664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 new Premium Business service and seat design focused on privacy and rest</a:t>
            </a:r>
          </a:p>
        </p:txBody>
      </p:sp>
    </p:spTree>
    <p:extLst>
      <p:ext uri="{BB962C8B-B14F-4D97-AF65-F5344CB8AC3E}">
        <p14:creationId xmlns:p14="http://schemas.microsoft.com/office/powerpoint/2010/main" val="180444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Google Shape;1174;p172" descr="Single Window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9" name="Google Shape;1179;p173" descr="Single Window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EA0DFD69-0801-194F-8F96-20610FE1EC8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5616168-BB72-264D-83F4-D6621D8A3435}"/>
              </a:ext>
            </a:extLst>
          </p:cNvPr>
          <p:cNvSpPr/>
          <p:nvPr/>
        </p:nvSpPr>
        <p:spPr>
          <a:xfrm>
            <a:off x="4569069" y="2273495"/>
            <a:ext cx="13019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WINDOW SEAT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3F1A01B-6781-FB4A-8323-1A5E056135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321" y="2240540"/>
            <a:ext cx="66748" cy="281354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D03B63CD-490F-534B-B697-3F630B88DDFA}"/>
              </a:ext>
            </a:extLst>
          </p:cNvPr>
          <p:cNvSpPr/>
          <p:nvPr/>
        </p:nvSpPr>
        <p:spPr>
          <a:xfrm>
            <a:off x="524608" y="1329787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AISLE SEAT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5ADD1CF-F2C1-5544-9B50-27E2BF8BCB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860" y="1296832"/>
            <a:ext cx="66748" cy="2813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6" name="Google Shape;1186;p174" descr="BC Honeymoon Privacy Divider Down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00" y="8"/>
            <a:ext cx="91399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1" name="Google Shape;1191;p175" descr="BC Honeymoon Privacy Divider Down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DCBE0E3-7F32-1840-B299-A0A5CECD9BC4}"/>
              </a:ext>
            </a:extLst>
          </p:cNvPr>
          <p:cNvSpPr/>
          <p:nvPr/>
        </p:nvSpPr>
        <p:spPr>
          <a:xfrm>
            <a:off x="-4062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CF8CA3F-2567-C540-96EB-4CA9068EA296}"/>
              </a:ext>
            </a:extLst>
          </p:cNvPr>
          <p:cNvSpPr/>
          <p:nvPr/>
        </p:nvSpPr>
        <p:spPr>
          <a:xfrm>
            <a:off x="4126523" y="1489236"/>
            <a:ext cx="19383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ADJUSTABLE DIVIDER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FOR PRIVACY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4A84B3A-DED2-CE42-9E3E-EF16628220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3736" y="1515925"/>
            <a:ext cx="66748" cy="28135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D000CB6-00B1-EE46-8ADA-F72B9485F448}"/>
              </a:ext>
            </a:extLst>
          </p:cNvPr>
          <p:cNvSpPr/>
          <p:nvPr/>
        </p:nvSpPr>
        <p:spPr>
          <a:xfrm>
            <a:off x="7590693" y="1684402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MORE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PRIVACY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B041488-AAEC-7145-934B-A238338E51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7906" y="1713002"/>
            <a:ext cx="66748" cy="28135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A067CC3-ECB7-C842-A718-CCD28683F11D}"/>
              </a:ext>
            </a:extLst>
          </p:cNvPr>
          <p:cNvSpPr/>
          <p:nvPr/>
        </p:nvSpPr>
        <p:spPr>
          <a:xfrm>
            <a:off x="4126523" y="2085796"/>
            <a:ext cx="17620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IDEAL SEATS FOR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TRAVEL COMPANION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6398F9E-C7E6-7946-B395-F9E32664A2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3736" y="2084993"/>
            <a:ext cx="66748" cy="2813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" name="Google Shape;1198;p176" descr="Single Window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312" y="-21266"/>
            <a:ext cx="9165265" cy="516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" name="Google Shape;1198;p176" descr="Single Window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265" y="-21266"/>
            <a:ext cx="9165265" cy="51647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193D8E1-096C-A84A-BE32-FA4EFA23D817}"/>
              </a:ext>
            </a:extLst>
          </p:cNvPr>
          <p:cNvSpPr/>
          <p:nvPr/>
        </p:nvSpPr>
        <p:spPr>
          <a:xfrm>
            <a:off x="-2931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52384BF-4194-4E46-ADB1-91456D196D22}"/>
              </a:ext>
            </a:extLst>
          </p:cNvPr>
          <p:cNvSpPr/>
          <p:nvPr/>
        </p:nvSpPr>
        <p:spPr>
          <a:xfrm>
            <a:off x="4618790" y="2651140"/>
            <a:ext cx="16353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SIDE TABLE WITH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GRANITE SURFACE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6AD4B4D-01FE-6947-9CB2-2CE23D87C7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2042" y="2662571"/>
            <a:ext cx="66748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97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4" name="Google Shape;1204;p177" descr="Single Window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69" y="-5862"/>
            <a:ext cx="9226062" cy="5187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4" name="Google Shape;1204;p177" descr="Single Window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69" y="-5862"/>
            <a:ext cx="9226062" cy="51874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E3501E9-83D9-2040-B904-A5E0A1611BE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C9E521D-2F3D-C84B-BE99-27B724C7A0C6}"/>
              </a:ext>
            </a:extLst>
          </p:cNvPr>
          <p:cNvSpPr/>
          <p:nvPr/>
        </p:nvSpPr>
        <p:spPr>
          <a:xfrm>
            <a:off x="3877305" y="2194866"/>
            <a:ext cx="20810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CUSHIONS DESIGNED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FOR MAXIMUM COMFORT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D50C016-9C18-9945-B7DF-294D63D529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518" y="2207306"/>
            <a:ext cx="66748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1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Google Shape;1210;p178" descr="BC Console Closed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0"/>
            <a:ext cx="91399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Google Shape;1210;p178" descr="BC Console Closed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0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4A6C8F7-1E9F-8A49-B890-55E27744E77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E0D6D6-F942-2442-B02E-0032E8A6AE65}"/>
              </a:ext>
            </a:extLst>
          </p:cNvPr>
          <p:cNvSpPr/>
          <p:nvPr/>
        </p:nvSpPr>
        <p:spPr>
          <a:xfrm>
            <a:off x="4679648" y="2967833"/>
            <a:ext cx="16017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MORE SPACE FOR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PERSONAL ITEMS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C9D6EC8-C413-2948-8ABC-5317102232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861" y="2996433"/>
            <a:ext cx="66748" cy="2813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B5C398A-DA22-4C48-807A-4FE50626982A}"/>
              </a:ext>
            </a:extLst>
          </p:cNvPr>
          <p:cNvSpPr/>
          <p:nvPr/>
        </p:nvSpPr>
        <p:spPr>
          <a:xfrm>
            <a:off x="6807387" y="1861550"/>
            <a:ext cx="17075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PLUG SOCKET AND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USB CHARGE POINT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CF59910-2A93-4A40-961C-B0DBEC47FD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600" y="1884995"/>
            <a:ext cx="66748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8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" name="Google Shape;1217;p17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632" y="10633"/>
            <a:ext cx="9143999" cy="5124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" name="Google Shape;1217;p17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632" y="10633"/>
            <a:ext cx="9143999" cy="512489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4E0898E-55A4-9045-8B4E-2CB010319A4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795ECCA-A807-F44A-BEF6-6255D9ADC56F}"/>
              </a:ext>
            </a:extLst>
          </p:cNvPr>
          <p:cNvSpPr/>
          <p:nvPr/>
        </p:nvSpPr>
        <p:spPr>
          <a:xfrm>
            <a:off x="2940694" y="3207459"/>
            <a:ext cx="16818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100% HORIZONTAL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REST SPACE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66E767B-7FFB-0C45-9B5B-7F7546E694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907" y="3207459"/>
            <a:ext cx="66748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91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" name="Google Shape;1223;p18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524"/>
            <a:ext cx="9133366" cy="5153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" name="Google Shape;1223;p18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524"/>
            <a:ext cx="9133366" cy="51532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8837EFF-278C-AF40-8A36-E3293D29079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49D60A-8C7F-4642-8FAB-B4DCD9741404}"/>
              </a:ext>
            </a:extLst>
          </p:cNvPr>
          <p:cNvSpPr/>
          <p:nvPr/>
        </p:nvSpPr>
        <p:spPr>
          <a:xfrm>
            <a:off x="2652525" y="558797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MOOD </a:t>
            </a:r>
          </a:p>
          <a:p>
            <a:pPr lvl="0" algn="ctr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LIGHTING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56E33E-2EB3-EC42-B6CF-D1625DE906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76167" y="407325"/>
            <a:ext cx="66748" cy="2813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ABAD158-E052-254D-B596-03CCA6E99DAB}"/>
              </a:ext>
            </a:extLst>
          </p:cNvPr>
          <p:cNvSpPr/>
          <p:nvPr/>
        </p:nvSpPr>
        <p:spPr>
          <a:xfrm>
            <a:off x="4552134" y="908985"/>
            <a:ext cx="134684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READING LAMP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F8CCD86-4F41-054B-9D04-04996EFEC8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92182" y="706263"/>
            <a:ext cx="66748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" name="Google Shape;1230;p18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" name="Google Shape;1230;p18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A4FC59F-8D62-ED45-90F2-95D71131817A}"/>
              </a:ext>
            </a:extLst>
          </p:cNvPr>
          <p:cNvSpPr/>
          <p:nvPr/>
        </p:nvSpPr>
        <p:spPr>
          <a:xfrm>
            <a:off x="-64479" y="-46892"/>
            <a:ext cx="9331569" cy="52578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C576BBA-1D56-754F-817A-C330872ACFC4}"/>
              </a:ext>
            </a:extLst>
          </p:cNvPr>
          <p:cNvSpPr/>
          <p:nvPr/>
        </p:nvSpPr>
        <p:spPr>
          <a:xfrm>
            <a:off x="3402619" y="2056383"/>
            <a:ext cx="240161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LARGER PERSONAL SCREENS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83475E1-F334-514E-8787-FEB68DECE0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245" y="2023428"/>
            <a:ext cx="66748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57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C04B585-4DFD-754C-A286-AE15634EF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7617"/>
            <a:ext cx="9144000" cy="6099048"/>
          </a:xfrm>
          <a:prstGeom prst="rect">
            <a:avLst/>
          </a:prstGeom>
        </p:spPr>
      </p:pic>
      <p:sp>
        <p:nvSpPr>
          <p:cNvPr id="15" name="Google Shape;1166;p171">
            <a:extLst>
              <a:ext uri="{FF2B5EF4-FFF2-40B4-BE49-F238E27FC236}">
                <a16:creationId xmlns:a16="http://schemas.microsoft.com/office/drawing/2014/main" id="{E25FB84E-E207-4844-A542-E16B8A4D2E13}"/>
              </a:ext>
            </a:extLst>
          </p:cNvPr>
          <p:cNvSpPr txBox="1"/>
          <p:nvPr/>
        </p:nvSpPr>
        <p:spPr>
          <a:xfrm>
            <a:off x="331750" y="529586"/>
            <a:ext cx="3255600" cy="7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2800" b="1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 Class </a:t>
            </a:r>
            <a:endParaRPr sz="2800" b="1" dirty="0">
              <a:solidFill>
                <a:schemeClr val="bg1">
                  <a:lumMod val="95000"/>
                </a:schemeClr>
              </a:solidFill>
              <a:latin typeface="Latam Sans" panose="020B0505030403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1927E88-1E0C-404F-98A7-194B43C7F381}"/>
              </a:ext>
            </a:extLst>
          </p:cNvPr>
          <p:cNvSpPr/>
          <p:nvPr/>
        </p:nvSpPr>
        <p:spPr>
          <a:xfrm>
            <a:off x="380737" y="414170"/>
            <a:ext cx="22846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9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INTERNATIONAL FLIGHTS</a:t>
            </a:r>
          </a:p>
        </p:txBody>
      </p:sp>
      <p:pic>
        <p:nvPicPr>
          <p:cNvPr id="17" name="Google Shape;1239;p182" descr="LH4b.png">
            <a:extLst>
              <a:ext uri="{FF2B5EF4-FFF2-40B4-BE49-F238E27FC236}">
                <a16:creationId xmlns:a16="http://schemas.microsoft.com/office/drawing/2014/main" id="{ED4F548C-94B5-2549-9B8E-3A4FB93F120E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381" y="3684930"/>
            <a:ext cx="286064" cy="20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0;p182" descr="untitled-e069.png">
            <a:extLst>
              <a:ext uri="{FF2B5EF4-FFF2-40B4-BE49-F238E27FC236}">
                <a16:creationId xmlns:a16="http://schemas.microsoft.com/office/drawing/2014/main" id="{17E4507A-CECA-D841-9F8D-211758DDE310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64" y="2972168"/>
            <a:ext cx="308261" cy="22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1D77181-9F20-704B-B4EC-B83441E000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765" y="3327923"/>
            <a:ext cx="210638" cy="20153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D7AA713-41C2-3149-AAC9-B311D85830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11" y="2601907"/>
            <a:ext cx="109402" cy="26161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F87669F-257D-514D-AEA9-271257B49FB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78" y="2247550"/>
            <a:ext cx="214648" cy="214648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5904A182-203A-3944-B299-C5FD5E636228}"/>
              </a:ext>
            </a:extLst>
          </p:cNvPr>
          <p:cNvSpPr/>
          <p:nvPr/>
        </p:nvSpPr>
        <p:spPr>
          <a:xfrm>
            <a:off x="745147" y="2229066"/>
            <a:ext cx="255082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Ergonomically designed seats from Recaro</a:t>
            </a: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Quick charge USB ports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LATAM + seats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Renovated seats 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12” personal screens</a:t>
            </a: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618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5" name="Google Shape;1245;p183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949EDE-ACC8-C54F-8B82-E4C4CE251480}"/>
              </a:ext>
            </a:extLst>
          </p:cNvPr>
          <p:cNvSpPr/>
          <p:nvPr/>
        </p:nvSpPr>
        <p:spPr>
          <a:xfrm>
            <a:off x="-64479" y="-46892"/>
            <a:ext cx="9331569" cy="52578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4F7AEA-D41E-4C4A-A9DD-C911B0490CB6}"/>
              </a:ext>
            </a:extLst>
          </p:cNvPr>
          <p:cNvSpPr/>
          <p:nvPr/>
        </p:nvSpPr>
        <p:spPr>
          <a:xfrm>
            <a:off x="5373232" y="2833654"/>
            <a:ext cx="9236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ECONOMY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F2E239B-565B-9F43-8724-A118F2C7F4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445" y="2800699"/>
            <a:ext cx="66747" cy="2813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C787A0B-291D-C643-90BC-142537D0C797}"/>
              </a:ext>
            </a:extLst>
          </p:cNvPr>
          <p:cNvSpPr/>
          <p:nvPr/>
        </p:nvSpPr>
        <p:spPr>
          <a:xfrm>
            <a:off x="2740869" y="3976654"/>
            <a:ext cx="13115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LATAM + SEAT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CFA85CA-6E83-C643-8407-72ECAB7BEA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8082" y="3943699"/>
            <a:ext cx="66747" cy="28135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7" name="Google Shape;1257;p18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795"/>
            <a:ext cx="9154634" cy="5207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8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795"/>
            <a:ext cx="9154634" cy="5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1F1C10E-7FDA-1B42-A306-DA03D0F7529E}"/>
              </a:ext>
            </a:extLst>
          </p:cNvPr>
          <p:cNvSpPr/>
          <p:nvPr/>
        </p:nvSpPr>
        <p:spPr>
          <a:xfrm>
            <a:off x="-64479" y="-46892"/>
            <a:ext cx="9331569" cy="52578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7BF0562-0906-5A46-958E-8ED8C48E8819}"/>
              </a:ext>
            </a:extLst>
          </p:cNvPr>
          <p:cNvSpPr/>
          <p:nvPr/>
        </p:nvSpPr>
        <p:spPr>
          <a:xfrm>
            <a:off x="3441224" y="3491201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35¨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AA6D25A-E1CB-7445-842E-7DD10E37C9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437" y="3519801"/>
            <a:ext cx="66747" cy="28135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8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795"/>
            <a:ext cx="9154634" cy="5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1F1C10E-7FDA-1B42-A306-DA03D0F7529E}"/>
              </a:ext>
            </a:extLst>
          </p:cNvPr>
          <p:cNvSpPr/>
          <p:nvPr/>
        </p:nvSpPr>
        <p:spPr>
          <a:xfrm>
            <a:off x="-88468" y="-63795"/>
            <a:ext cx="9331569" cy="52578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16C4E58-B12C-D247-88A0-7AAA4BA3D480}"/>
              </a:ext>
            </a:extLst>
          </p:cNvPr>
          <p:cNvSpPr/>
          <p:nvPr/>
        </p:nvSpPr>
        <p:spPr>
          <a:xfrm>
            <a:off x="1732496" y="3350524"/>
            <a:ext cx="15376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LARGER SCREENS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C16C43A-23FE-174D-B0EA-F92E3D3847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709" y="3385657"/>
            <a:ext cx="66747" cy="28135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6DCEE603-1A61-1C48-9EE9-794EED41C776}"/>
              </a:ext>
            </a:extLst>
          </p:cNvPr>
          <p:cNvSpPr/>
          <p:nvPr/>
        </p:nvSpPr>
        <p:spPr>
          <a:xfrm>
            <a:off x="3441224" y="3491201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35¨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8C75F70-6463-034F-B845-3F616C8860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437" y="3519801"/>
            <a:ext cx="66747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88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8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795"/>
            <a:ext cx="9154634" cy="5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1F1C10E-7FDA-1B42-A306-DA03D0F7529E}"/>
              </a:ext>
            </a:extLst>
          </p:cNvPr>
          <p:cNvSpPr/>
          <p:nvPr/>
        </p:nvSpPr>
        <p:spPr>
          <a:xfrm>
            <a:off x="-43774" y="-111868"/>
            <a:ext cx="9310864" cy="5305873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BCAC5D7-A687-F541-B7FE-26505224404F}"/>
              </a:ext>
            </a:extLst>
          </p:cNvPr>
          <p:cNvSpPr/>
          <p:nvPr/>
        </p:nvSpPr>
        <p:spPr>
          <a:xfrm>
            <a:off x="888989" y="1517672"/>
            <a:ext cx="16177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MORE RECLINE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D9B398B-C9AB-834F-8E05-582F1A3368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02" y="1546272"/>
            <a:ext cx="66747" cy="28135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1E63D24-1E74-2940-AF1C-109188A1ED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709" y="3385657"/>
            <a:ext cx="66747" cy="28135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CC3878F-281C-F741-B2A3-7A034AD03DCA}"/>
              </a:ext>
            </a:extLst>
          </p:cNvPr>
          <p:cNvSpPr/>
          <p:nvPr/>
        </p:nvSpPr>
        <p:spPr>
          <a:xfrm>
            <a:off x="1732496" y="3350524"/>
            <a:ext cx="15376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LARGER SCREENS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556AA98-D897-C944-8A76-DE30B3FA01DB}"/>
              </a:ext>
            </a:extLst>
          </p:cNvPr>
          <p:cNvSpPr/>
          <p:nvPr/>
        </p:nvSpPr>
        <p:spPr>
          <a:xfrm>
            <a:off x="3441224" y="3491201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35¨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1EC1422-97E7-0D42-AEE0-3EC4047AAA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437" y="3519801"/>
            <a:ext cx="66747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91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8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795"/>
            <a:ext cx="9154634" cy="5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1F1C10E-7FDA-1B42-A306-DA03D0F7529E}"/>
              </a:ext>
            </a:extLst>
          </p:cNvPr>
          <p:cNvSpPr/>
          <p:nvPr/>
        </p:nvSpPr>
        <p:spPr>
          <a:xfrm>
            <a:off x="-64479" y="-46892"/>
            <a:ext cx="9331569" cy="52578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A848822-598F-664A-B7CE-8D2735480D66}"/>
              </a:ext>
            </a:extLst>
          </p:cNvPr>
          <p:cNvSpPr/>
          <p:nvPr/>
        </p:nvSpPr>
        <p:spPr>
          <a:xfrm>
            <a:off x="4831761" y="4283011"/>
            <a:ext cx="1221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ADJUSTABLE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FOOT REST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AEB695F-0671-E64B-89D5-77CBF13193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974" y="4373167"/>
            <a:ext cx="66747" cy="281354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36E7210-9161-6045-85F1-EE73F276F8E4}"/>
              </a:ext>
            </a:extLst>
          </p:cNvPr>
          <p:cNvSpPr/>
          <p:nvPr/>
        </p:nvSpPr>
        <p:spPr>
          <a:xfrm>
            <a:off x="888989" y="1517672"/>
            <a:ext cx="16177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MORE RECLINE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B47B093-A8AC-BB47-A393-5E7604E78E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02" y="1546272"/>
            <a:ext cx="66747" cy="28135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870353B-0411-FE43-A61B-83EE491A86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709" y="3385657"/>
            <a:ext cx="66747" cy="28135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26925310-C640-2240-A6F8-D5CD14792EBE}"/>
              </a:ext>
            </a:extLst>
          </p:cNvPr>
          <p:cNvSpPr/>
          <p:nvPr/>
        </p:nvSpPr>
        <p:spPr>
          <a:xfrm>
            <a:off x="1732496" y="3350524"/>
            <a:ext cx="15376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LARGER SCREENS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B772BD6-4B4A-2841-9D02-3745E9F34C85}"/>
              </a:ext>
            </a:extLst>
          </p:cNvPr>
          <p:cNvSpPr/>
          <p:nvPr/>
        </p:nvSpPr>
        <p:spPr>
          <a:xfrm>
            <a:off x="3441224" y="3491201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35¨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CA73654-55C6-9542-88B3-A2147B5090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437" y="3519801"/>
            <a:ext cx="66747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54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8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795"/>
            <a:ext cx="9154634" cy="5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1F1C10E-7FDA-1B42-A306-DA03D0F7529E}"/>
              </a:ext>
            </a:extLst>
          </p:cNvPr>
          <p:cNvSpPr/>
          <p:nvPr/>
        </p:nvSpPr>
        <p:spPr>
          <a:xfrm>
            <a:off x="-88468" y="-63795"/>
            <a:ext cx="9331569" cy="52578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7E43743-D630-1243-A81B-3A37FF50A3CD}"/>
              </a:ext>
            </a:extLst>
          </p:cNvPr>
          <p:cNvSpPr/>
          <p:nvPr/>
        </p:nvSpPr>
        <p:spPr>
          <a:xfrm>
            <a:off x="5646113" y="2833836"/>
            <a:ext cx="13484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 algn="r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LEATHER HEAD</a:t>
            </a:r>
          </a:p>
          <a:p>
            <a:pPr lvl="0" algn="r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SUPPORT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D79261D-8BB8-F945-BAF0-7043882342F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961186" y="2923991"/>
            <a:ext cx="66747" cy="28135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E9491D5-3A7E-9A45-A663-BF73C8EAF1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974" y="4373167"/>
            <a:ext cx="66747" cy="281354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767D299C-0A61-D645-A769-A50DD140E443}"/>
              </a:ext>
            </a:extLst>
          </p:cNvPr>
          <p:cNvSpPr/>
          <p:nvPr/>
        </p:nvSpPr>
        <p:spPr>
          <a:xfrm>
            <a:off x="888989" y="1517672"/>
            <a:ext cx="16177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MORE RECLINE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ED1F073-F753-084A-B6E3-FDF959AD8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02" y="1546272"/>
            <a:ext cx="66747" cy="28135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3D068DB-68FC-6848-A9FA-CC25C1EFF5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709" y="3385657"/>
            <a:ext cx="66747" cy="281354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A18CCEE6-C1D3-EE43-8014-18DC659CEEDC}"/>
              </a:ext>
            </a:extLst>
          </p:cNvPr>
          <p:cNvSpPr/>
          <p:nvPr/>
        </p:nvSpPr>
        <p:spPr>
          <a:xfrm>
            <a:off x="1732496" y="3350524"/>
            <a:ext cx="15376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LARGER SCREENS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5845A3D-A256-9E44-90B2-E57CD196E0F1}"/>
              </a:ext>
            </a:extLst>
          </p:cNvPr>
          <p:cNvSpPr/>
          <p:nvPr/>
        </p:nvSpPr>
        <p:spPr>
          <a:xfrm>
            <a:off x="3441224" y="3491201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35¨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BA23A973-7C80-1D45-9393-AD587C66EA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437" y="3519801"/>
            <a:ext cx="66747" cy="281354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ED88699E-8DAD-E349-B240-6217183AC216}"/>
              </a:ext>
            </a:extLst>
          </p:cNvPr>
          <p:cNvSpPr/>
          <p:nvPr/>
        </p:nvSpPr>
        <p:spPr>
          <a:xfrm>
            <a:off x="4831761" y="4283011"/>
            <a:ext cx="1221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LATAM+ SEAT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ADJUSTABLE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FOOT REST</a:t>
            </a:r>
          </a:p>
        </p:txBody>
      </p:sp>
    </p:spTree>
    <p:extLst>
      <p:ext uri="{BB962C8B-B14F-4D97-AF65-F5344CB8AC3E}">
        <p14:creationId xmlns:p14="http://schemas.microsoft.com/office/powerpoint/2010/main" val="301046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949EDE-ACC8-C54F-8B82-E4C4CE251480}"/>
              </a:ext>
            </a:extLst>
          </p:cNvPr>
          <p:cNvSpPr/>
          <p:nvPr/>
        </p:nvSpPr>
        <p:spPr>
          <a:xfrm>
            <a:off x="-64479" y="-46892"/>
            <a:ext cx="9331569" cy="52578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4F7AEA-D41E-4C4A-A9DD-C911B0490CB6}"/>
              </a:ext>
            </a:extLst>
          </p:cNvPr>
          <p:cNvSpPr/>
          <p:nvPr/>
        </p:nvSpPr>
        <p:spPr>
          <a:xfrm>
            <a:off x="5373232" y="2833654"/>
            <a:ext cx="9236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ECONOMY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F2E239B-565B-9F43-8724-A118F2C7F4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445" y="2800699"/>
            <a:ext cx="66747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11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39205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949EDE-ACC8-C54F-8B82-E4C4CE251480}"/>
              </a:ext>
            </a:extLst>
          </p:cNvPr>
          <p:cNvSpPr/>
          <p:nvPr/>
        </p:nvSpPr>
        <p:spPr>
          <a:xfrm>
            <a:off x="-64479" y="-46892"/>
            <a:ext cx="9331569" cy="52578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4F7AEA-D41E-4C4A-A9DD-C911B0490CB6}"/>
              </a:ext>
            </a:extLst>
          </p:cNvPr>
          <p:cNvSpPr/>
          <p:nvPr/>
        </p:nvSpPr>
        <p:spPr>
          <a:xfrm>
            <a:off x="5373232" y="2772099"/>
            <a:ext cx="1245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≥ 31”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F2E239B-565B-9F43-8724-A118F2C7F4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445" y="2800699"/>
            <a:ext cx="66747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55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949EDE-ACC8-C54F-8B82-E4C4CE251480}"/>
              </a:ext>
            </a:extLst>
          </p:cNvPr>
          <p:cNvSpPr/>
          <p:nvPr/>
        </p:nvSpPr>
        <p:spPr>
          <a:xfrm>
            <a:off x="-64479" y="-41068"/>
            <a:ext cx="9331569" cy="52578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4F7AEA-D41E-4C4A-A9DD-C911B0490CB6}"/>
              </a:ext>
            </a:extLst>
          </p:cNvPr>
          <p:cNvSpPr/>
          <p:nvPr/>
        </p:nvSpPr>
        <p:spPr>
          <a:xfrm>
            <a:off x="5373232" y="2772099"/>
            <a:ext cx="1221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</a:t>
            </a:r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≥ 31”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F2E239B-565B-9F43-8724-A118F2C7F4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445" y="2800699"/>
            <a:ext cx="66747" cy="2813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B5B18EC-75D0-9344-AB54-CF739B8B80C3}"/>
              </a:ext>
            </a:extLst>
          </p:cNvPr>
          <p:cNvSpPr/>
          <p:nvPr/>
        </p:nvSpPr>
        <p:spPr>
          <a:xfrm>
            <a:off x="1989366" y="1921499"/>
            <a:ext cx="18085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IMPROVED CUSHION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DESIGN</a:t>
            </a:r>
          </a:p>
          <a:p>
            <a:pPr lvl="0"/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BD1C4A4-E5D4-6D48-A9C2-A801C493DD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579" y="2011655"/>
            <a:ext cx="66747" cy="2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47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949EDE-ACC8-C54F-8B82-E4C4CE251480}"/>
              </a:ext>
            </a:extLst>
          </p:cNvPr>
          <p:cNvSpPr/>
          <p:nvPr/>
        </p:nvSpPr>
        <p:spPr>
          <a:xfrm>
            <a:off x="-91754" y="-47811"/>
            <a:ext cx="9331569" cy="52578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CB0BF8D-A040-BB4D-B3BC-BA520C02E582}"/>
              </a:ext>
            </a:extLst>
          </p:cNvPr>
          <p:cNvSpPr/>
          <p:nvPr/>
        </p:nvSpPr>
        <p:spPr>
          <a:xfrm>
            <a:off x="6952650" y="1961506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UNIQUE SEAT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COVER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2977351-3E0E-0B4F-8D58-2F1E964C8C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863" y="2051662"/>
            <a:ext cx="66747" cy="281354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7C277216-880E-BE49-9E2F-D58A4B844123}"/>
              </a:ext>
            </a:extLst>
          </p:cNvPr>
          <p:cNvSpPr/>
          <p:nvPr/>
        </p:nvSpPr>
        <p:spPr>
          <a:xfrm>
            <a:off x="5373232" y="2772099"/>
            <a:ext cx="1245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</a:t>
            </a:r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≥ 31”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4567877-4C86-BA4A-A860-EEAB178253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445" y="2800699"/>
            <a:ext cx="66747" cy="28135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3C2F024-5A59-7448-8307-DD736A2859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579" y="2011655"/>
            <a:ext cx="66747" cy="28135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1F2421D-A050-2447-9ABE-817B0266DDD5}"/>
              </a:ext>
            </a:extLst>
          </p:cNvPr>
          <p:cNvSpPr/>
          <p:nvPr/>
        </p:nvSpPr>
        <p:spPr>
          <a:xfrm>
            <a:off x="1989366" y="1921499"/>
            <a:ext cx="18085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IMPROVED CUSHION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DESIGN</a:t>
            </a:r>
          </a:p>
          <a:p>
            <a:pPr lvl="0"/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468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184" descr="Economy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2" y="9339"/>
            <a:ext cx="91399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0949EDE-ACC8-C54F-8B82-E4C4CE251480}"/>
              </a:ext>
            </a:extLst>
          </p:cNvPr>
          <p:cNvSpPr/>
          <p:nvPr/>
        </p:nvSpPr>
        <p:spPr>
          <a:xfrm>
            <a:off x="-91754" y="-47811"/>
            <a:ext cx="9331569" cy="52578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atin typeface="Latam Sans Regular" panose="020B0505030403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D8A8C9F-D288-C542-BA6C-70FDCBC20E58}"/>
              </a:ext>
            </a:extLst>
          </p:cNvPr>
          <p:cNvSpPr/>
          <p:nvPr/>
        </p:nvSpPr>
        <p:spPr>
          <a:xfrm>
            <a:off x="3953141" y="3389415"/>
            <a:ext cx="1709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</a:t>
            </a:r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LARGER PERSONAL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SCREEN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3C394CD-CF30-6D4A-B79E-181BDF800A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354" y="3479571"/>
            <a:ext cx="66747" cy="2813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DDC192A-5F59-4B4F-AA5E-02BEFA6DF3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863" y="2051662"/>
            <a:ext cx="66747" cy="28135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A7E1025-2FCE-4A42-BF35-C65918A4D6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445" y="2800699"/>
            <a:ext cx="66747" cy="28135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2D53FBE-FB69-414B-85C8-7E1A453620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579" y="2011655"/>
            <a:ext cx="66747" cy="281354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4932A87A-6846-0140-8113-8C4543736671}"/>
              </a:ext>
            </a:extLst>
          </p:cNvPr>
          <p:cNvSpPr/>
          <p:nvPr/>
        </p:nvSpPr>
        <p:spPr>
          <a:xfrm>
            <a:off x="6952650" y="1961506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UNIQUE SEAT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COVER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1DFA64E-CB0B-1A49-B8DB-EDD7ACB65660}"/>
              </a:ext>
            </a:extLst>
          </p:cNvPr>
          <p:cNvSpPr/>
          <p:nvPr/>
        </p:nvSpPr>
        <p:spPr>
          <a:xfrm>
            <a:off x="5373232" y="2772099"/>
            <a:ext cx="1245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</a:t>
            </a:r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PITCH ≥ 31” 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FF26A0F-71B4-7A4A-8046-DC520B2874D6}"/>
              </a:ext>
            </a:extLst>
          </p:cNvPr>
          <p:cNvSpPr/>
          <p:nvPr/>
        </p:nvSpPr>
        <p:spPr>
          <a:xfrm>
            <a:off x="1989366" y="1921499"/>
            <a:ext cx="18085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b="1" spc="300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ECONOMY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IMPROVED CUSHION </a:t>
            </a:r>
          </a:p>
          <a:p>
            <a:pPr lvl="0"/>
            <a:r>
              <a:rPr lang="es-CL" sz="800" spc="3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DESIGN</a:t>
            </a:r>
          </a:p>
          <a:p>
            <a:pPr lvl="0"/>
            <a:endParaRPr lang="es-CL" sz="800" spc="3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39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070FBF7-16FD-164F-89DC-F76367C1A0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7472" y="-54828"/>
            <a:ext cx="9241472" cy="5198328"/>
          </a:xfrm>
          <a:prstGeom prst="rect">
            <a:avLst/>
          </a:prstGeom>
        </p:spPr>
      </p:pic>
      <p:sp>
        <p:nvSpPr>
          <p:cNvPr id="13" name="Google Shape;1166;p171">
            <a:extLst>
              <a:ext uri="{FF2B5EF4-FFF2-40B4-BE49-F238E27FC236}">
                <a16:creationId xmlns:a16="http://schemas.microsoft.com/office/drawing/2014/main" id="{D8740B59-5F0E-BE4B-93A6-1451E58BA40A}"/>
              </a:ext>
            </a:extLst>
          </p:cNvPr>
          <p:cNvSpPr txBox="1"/>
          <p:nvPr/>
        </p:nvSpPr>
        <p:spPr>
          <a:xfrm>
            <a:off x="331750" y="529586"/>
            <a:ext cx="3255600" cy="7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2800" b="1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Regional and domestic flights</a:t>
            </a:r>
            <a:endParaRPr sz="2800" b="1" dirty="0">
              <a:solidFill>
                <a:schemeClr val="bg1">
                  <a:lumMod val="95000"/>
                </a:schemeClr>
              </a:solidFill>
              <a:latin typeface="Latam Sans" panose="020B0505030403020204" pitchFamily="34" charset="0"/>
            </a:endParaRPr>
          </a:p>
        </p:txBody>
      </p:sp>
      <p:sp>
        <p:nvSpPr>
          <p:cNvPr id="17" name="Google Shape;1166;p171">
            <a:extLst>
              <a:ext uri="{FF2B5EF4-FFF2-40B4-BE49-F238E27FC236}">
                <a16:creationId xmlns:a16="http://schemas.microsoft.com/office/drawing/2014/main" id="{2827BD76-D1CA-CC4C-B958-1CE782E7816B}"/>
              </a:ext>
            </a:extLst>
          </p:cNvPr>
          <p:cNvSpPr txBox="1"/>
          <p:nvPr/>
        </p:nvSpPr>
        <p:spPr>
          <a:xfrm>
            <a:off x="367990" y="1493469"/>
            <a:ext cx="2964028" cy="1104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For passengers that travel in national flights and routes within Latin America, we have transformed the cabin of over 150 Airbus A320 and A321 aircraft to offer: </a:t>
            </a:r>
            <a:endParaRPr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0CA09C1-7428-E44E-B108-7598AFAC0DAD}"/>
              </a:ext>
            </a:extLst>
          </p:cNvPr>
          <p:cNvSpPr/>
          <p:nvPr/>
        </p:nvSpPr>
        <p:spPr>
          <a:xfrm>
            <a:off x="380737" y="2333343"/>
            <a:ext cx="84189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600" spc="300" dirty="0">
                <a:solidFill>
                  <a:schemeClr val="accent6"/>
                </a:solidFill>
                <a:latin typeface="Latam Sans Regular" panose="020B0505030403020204" pitchFamily="34" charset="0"/>
              </a:rPr>
              <a:t>REGIONAL</a:t>
            </a:r>
          </a:p>
        </p:txBody>
      </p:sp>
      <p:pic>
        <p:nvPicPr>
          <p:cNvPr id="22" name="Google Shape;1359;p197" descr="MH4png.png">
            <a:extLst>
              <a:ext uri="{FF2B5EF4-FFF2-40B4-BE49-F238E27FC236}">
                <a16:creationId xmlns:a16="http://schemas.microsoft.com/office/drawing/2014/main" id="{B4E50C19-042C-0044-8067-C5C221619A5C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27" y="3251408"/>
            <a:ext cx="274469" cy="183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62;p197" descr="untitled-e069.png">
            <a:extLst>
              <a:ext uri="{FF2B5EF4-FFF2-40B4-BE49-F238E27FC236}">
                <a16:creationId xmlns:a16="http://schemas.microsoft.com/office/drawing/2014/main" id="{34F78427-5BCF-164C-A839-31DACF63B855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28" y="2915821"/>
            <a:ext cx="251612" cy="18371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5AF97045-5D25-3646-9C86-866DA5105241}"/>
              </a:ext>
            </a:extLst>
          </p:cNvPr>
          <p:cNvSpPr/>
          <p:nvPr/>
        </p:nvSpPr>
        <p:spPr>
          <a:xfrm>
            <a:off x="674365" y="2587122"/>
            <a:ext cx="12827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Premium Economy Class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2F90677-9014-CC4F-B889-580364785D46}"/>
              </a:ext>
            </a:extLst>
          </p:cNvPr>
          <p:cNvSpPr/>
          <p:nvPr/>
        </p:nvSpPr>
        <p:spPr>
          <a:xfrm>
            <a:off x="674366" y="3103790"/>
            <a:ext cx="1812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LATAM Play, on-board entertainment system with more content and a USB charging port 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32B3A660-C963-0045-9F4E-7C9EEE5D8F70}"/>
              </a:ext>
            </a:extLst>
          </p:cNvPr>
          <p:cNvSpPr/>
          <p:nvPr/>
        </p:nvSpPr>
        <p:spPr>
          <a:xfrm>
            <a:off x="380737" y="3643612"/>
            <a:ext cx="85472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600" spc="300" dirty="0">
                <a:solidFill>
                  <a:schemeClr val="accent6"/>
                </a:solidFill>
                <a:latin typeface="Latam Sans Regular" panose="020B0505030403020204" pitchFamily="34" charset="0"/>
              </a:rPr>
              <a:t>DOMESTIC</a:t>
            </a:r>
          </a:p>
        </p:txBody>
      </p:sp>
      <p:pic>
        <p:nvPicPr>
          <p:cNvPr id="27" name="Google Shape;1362;p197" descr="untitled-e069.png">
            <a:extLst>
              <a:ext uri="{FF2B5EF4-FFF2-40B4-BE49-F238E27FC236}">
                <a16:creationId xmlns:a16="http://schemas.microsoft.com/office/drawing/2014/main" id="{357AE683-EA92-914C-A83D-B6D0BB7B78C6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28" y="3894200"/>
            <a:ext cx="251612" cy="18371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2C92B40E-B627-5F42-9D9B-25529861451E}"/>
              </a:ext>
            </a:extLst>
          </p:cNvPr>
          <p:cNvSpPr/>
          <p:nvPr/>
        </p:nvSpPr>
        <p:spPr>
          <a:xfrm>
            <a:off x="674364" y="3875087"/>
            <a:ext cx="22416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LATAM+ seat</a:t>
            </a:r>
          </a:p>
        </p:txBody>
      </p:sp>
      <p:pic>
        <p:nvPicPr>
          <p:cNvPr id="30" name="Google Shape;1359;p197" descr="MH4png.png">
            <a:extLst>
              <a:ext uri="{FF2B5EF4-FFF2-40B4-BE49-F238E27FC236}">
                <a16:creationId xmlns:a16="http://schemas.microsoft.com/office/drawing/2014/main" id="{33F9691E-B8FB-9D4C-936B-72938E0C47AF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27" y="4284763"/>
            <a:ext cx="274469" cy="18371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0FE5BFB3-EAA5-1748-946B-F2BC98364291}"/>
              </a:ext>
            </a:extLst>
          </p:cNvPr>
          <p:cNvSpPr/>
          <p:nvPr/>
        </p:nvSpPr>
        <p:spPr>
          <a:xfrm>
            <a:off x="674366" y="4137145"/>
            <a:ext cx="1812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LATAM Play, on-board entertainment system with more content and a USB charging port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6D13FD-7C72-534E-BDD2-9FD7CCB559F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69" y="2602681"/>
            <a:ext cx="222696" cy="181868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B06D9B04-F089-3242-A4A3-DB725BE1E8FA}"/>
              </a:ext>
            </a:extLst>
          </p:cNvPr>
          <p:cNvSpPr/>
          <p:nvPr/>
        </p:nvSpPr>
        <p:spPr>
          <a:xfrm>
            <a:off x="674364" y="2888346"/>
            <a:ext cx="22416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LATAM+ seat</a:t>
            </a:r>
          </a:p>
        </p:txBody>
      </p:sp>
    </p:spTree>
    <p:extLst>
      <p:ext uri="{BB962C8B-B14F-4D97-AF65-F5344CB8AC3E}">
        <p14:creationId xmlns:p14="http://schemas.microsoft.com/office/powerpoint/2010/main" val="3962620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47B9869-031E-654C-8466-377C1C3611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" y="-625180"/>
            <a:ext cx="9235440" cy="615696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A937E33-BEB8-E649-9046-80569CD56F97}"/>
              </a:ext>
            </a:extLst>
          </p:cNvPr>
          <p:cNvSpPr/>
          <p:nvPr/>
        </p:nvSpPr>
        <p:spPr>
          <a:xfrm>
            <a:off x="674666" y="2676109"/>
            <a:ext cx="29061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At least 10cm extra leg room</a:t>
            </a: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Up to 40% more seat recline</a:t>
            </a: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Exclusive luggage compartment</a:t>
            </a: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Priority boarding</a:t>
            </a:r>
          </a:p>
        </p:txBody>
      </p:sp>
      <p:pic>
        <p:nvPicPr>
          <p:cNvPr id="12" name="Google Shape;1362;p197" descr="untitled-e069.png">
            <a:extLst>
              <a:ext uri="{FF2B5EF4-FFF2-40B4-BE49-F238E27FC236}">
                <a16:creationId xmlns:a16="http://schemas.microsoft.com/office/drawing/2014/main" id="{841B8A0E-E8A1-874D-8F63-0353779FD50B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28" y="2682473"/>
            <a:ext cx="251612" cy="183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CA0479-E20B-B043-9276-022DD61BC1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06" y="3406927"/>
            <a:ext cx="199471" cy="19597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9FAD375-DBC9-C645-A260-44790D3B31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359" y="3787237"/>
            <a:ext cx="279646" cy="13800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8112C13-BC25-5748-ADB2-836FD9479F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355" y="3050529"/>
            <a:ext cx="190311" cy="190311"/>
          </a:xfrm>
          <a:prstGeom prst="rect">
            <a:avLst/>
          </a:prstGeom>
        </p:spPr>
      </p:pic>
      <p:sp>
        <p:nvSpPr>
          <p:cNvPr id="9" name="Google Shape;1166;p171">
            <a:extLst>
              <a:ext uri="{FF2B5EF4-FFF2-40B4-BE49-F238E27FC236}">
                <a16:creationId xmlns:a16="http://schemas.microsoft.com/office/drawing/2014/main" id="{D44EFBEB-7F80-6942-996D-49FC74486644}"/>
              </a:ext>
            </a:extLst>
          </p:cNvPr>
          <p:cNvSpPr txBox="1"/>
          <p:nvPr/>
        </p:nvSpPr>
        <p:spPr>
          <a:xfrm>
            <a:off x="367990" y="1791238"/>
            <a:ext cx="2964028" cy="338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Available on national and regional flights. </a:t>
            </a:r>
          </a:p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Passenger will have access to:</a:t>
            </a:r>
            <a:endParaRPr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</p:txBody>
      </p:sp>
      <p:sp>
        <p:nvSpPr>
          <p:cNvPr id="14" name="Google Shape;1166;p171">
            <a:extLst>
              <a:ext uri="{FF2B5EF4-FFF2-40B4-BE49-F238E27FC236}">
                <a16:creationId xmlns:a16="http://schemas.microsoft.com/office/drawing/2014/main" id="{715F612F-41D9-F14B-ABA2-F20DFC17CC6E}"/>
              </a:ext>
            </a:extLst>
          </p:cNvPr>
          <p:cNvSpPr txBox="1"/>
          <p:nvPr/>
        </p:nvSpPr>
        <p:spPr>
          <a:xfrm>
            <a:off x="331750" y="914020"/>
            <a:ext cx="3255600" cy="7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800" b="1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Seat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800" b="1" dirty="0">
                <a:solidFill>
                  <a:schemeClr val="bg1">
                    <a:lumMod val="95000"/>
                  </a:schemeClr>
                </a:solidFill>
                <a:latin typeface="Latam Sans" panose="020B0505030403020204" pitchFamily="34" charset="0"/>
              </a:rPr>
              <a:t>LATAM</a:t>
            </a:r>
            <a:r>
              <a:rPr lang="es-CL" sz="2800" b="1" dirty="0">
                <a:solidFill>
                  <a:schemeClr val="accent2"/>
                </a:solidFill>
                <a:latin typeface="Latam Sans" panose="020B050503040302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1869506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1151;p169" descr="Resultado de imagem para ATENDIMENTO LATAM">
            <a:extLst>
              <a:ext uri="{FF2B5EF4-FFF2-40B4-BE49-F238E27FC236}">
                <a16:creationId xmlns:a16="http://schemas.microsoft.com/office/drawing/2014/main" id="{1CF1C277-1DC4-2A43-AFA8-BB2A1F0A54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75" y="0"/>
            <a:ext cx="9145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FC609E9-6251-DA46-9C01-7417CBB040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87" y="325145"/>
            <a:ext cx="1397859" cy="42907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D71B4E6-DAC3-8545-B6E2-EE9E082DC092}"/>
              </a:ext>
            </a:extLst>
          </p:cNvPr>
          <p:cNvSpPr/>
          <p:nvPr/>
        </p:nvSpPr>
        <p:spPr>
          <a:xfrm>
            <a:off x="568779" y="3973905"/>
            <a:ext cx="3135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The cabin changes will take place gradually over a period of approximately two year. In the meantime the new cabins will coincide with the current configuration. </a:t>
            </a:r>
          </a:p>
          <a:p>
            <a:pPr lvl="0"/>
            <a:endParaRPr lang="es-CL" sz="800" dirty="0">
              <a:solidFill>
                <a:schemeClr val="bg1">
                  <a:lumMod val="95000"/>
                </a:schemeClr>
              </a:solidFill>
              <a:latin typeface="Latam Sans Regular" panose="020B0505030403020204" pitchFamily="34" charset="0"/>
            </a:endParaRPr>
          </a:p>
          <a:p>
            <a:pPr lvl="0"/>
            <a:r>
              <a:rPr lang="es-CL" sz="800" dirty="0">
                <a:solidFill>
                  <a:schemeClr val="bg1">
                    <a:lumMod val="95000"/>
                  </a:schemeClr>
                </a:solidFill>
                <a:latin typeface="Latam Sans Regular" panose="020B0505030403020204" pitchFamily="34" charset="0"/>
              </a:rPr>
              <a:t>Given the individual characteristics of each aircraft, some of these features may not be available in certain airplanes.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727574"/>
      </a:dk1>
      <a:lt1>
        <a:srgbClr val="750231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#4 Template 8.30.16.01">
  <a:themeElements>
    <a:clrScheme name="#4 Template 8.30.16.0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B0088"/>
      </a:accent1>
      <a:accent2>
        <a:srgbClr val="ED1650"/>
      </a:accent2>
      <a:accent3>
        <a:srgbClr val="00B5AD"/>
      </a:accent3>
      <a:accent4>
        <a:srgbClr val="99CC33"/>
      </a:accent4>
      <a:accent5>
        <a:srgbClr val="99127F"/>
      </a:accent5>
      <a:accent6>
        <a:srgbClr val="FFFF3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#4 Template 8.30.16.01">
  <a:themeElements>
    <a:clrScheme name="#4 Template 8.30.16.0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B0088"/>
      </a:accent1>
      <a:accent2>
        <a:srgbClr val="ED1650"/>
      </a:accent2>
      <a:accent3>
        <a:srgbClr val="00B5AD"/>
      </a:accent3>
      <a:accent4>
        <a:srgbClr val="99CC33"/>
      </a:accent4>
      <a:accent5>
        <a:srgbClr val="99127F"/>
      </a:accent5>
      <a:accent6>
        <a:srgbClr val="FFFF3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437</Words>
  <Application>Microsoft Macintosh PowerPoint</Application>
  <PresentationFormat>Presentación en pantalla (16:9)</PresentationFormat>
  <Paragraphs>157</Paragraphs>
  <Slides>38</Slides>
  <Notes>38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38</vt:i4>
      </vt:variant>
    </vt:vector>
  </HeadingPairs>
  <TitlesOfParts>
    <vt:vector size="51" baseType="lpstr">
      <vt:lpstr>Helvetica Neue</vt:lpstr>
      <vt:lpstr>Calibri</vt:lpstr>
      <vt:lpstr>Montserrat</vt:lpstr>
      <vt:lpstr>PT Sans</vt:lpstr>
      <vt:lpstr>Latam Sans Light</vt:lpstr>
      <vt:lpstr>Latam Sans Regular</vt:lpstr>
      <vt:lpstr>Signika</vt:lpstr>
      <vt:lpstr>Arial</vt:lpstr>
      <vt:lpstr>Latam Sans</vt:lpstr>
      <vt:lpstr>Trebuchet MS</vt:lpstr>
      <vt:lpstr>White</vt:lpstr>
      <vt:lpstr>1_#4 Template 8.30.16.01</vt:lpstr>
      <vt:lpstr>1_#4 Template 8.30.16.01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Usuario de Microsoft Office</cp:lastModifiedBy>
  <cp:revision>72</cp:revision>
  <cp:lastPrinted>2018-12-12T19:13:05Z</cp:lastPrinted>
  <dcterms:modified xsi:type="dcterms:W3CDTF">2018-12-12T19:15:25Z</dcterms:modified>
</cp:coreProperties>
</file>