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60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24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7"/>
    <p:restoredTop sz="75356"/>
  </p:normalViewPr>
  <p:slideViewPr>
    <p:cSldViewPr>
      <p:cViewPr>
        <p:scale>
          <a:sx n="122" d="100"/>
          <a:sy n="122" d="100"/>
        </p:scale>
        <p:origin x="2808" y="7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theme" Target="theme/theme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1D172-1CB8-B54A-B9D8-E6EE9CAD0A2D}" type="datetimeFigureOut">
              <a:rPr lang="en-US" smtClean="0"/>
              <a:t>10/10/17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BDD49-CF3A-464A-9785-4804EE407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BDD49-CF3A-464A-9785-4804EE4074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22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915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915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02870" y="1963323"/>
            <a:ext cx="2784475" cy="414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E915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5768" y="1505328"/>
            <a:ext cx="2849245" cy="1208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E915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743" y="2487599"/>
            <a:ext cx="8272513" cy="2637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Relationship Id="rId7" Type="http://schemas.openxmlformats.org/officeDocument/2006/relationships/image" Target="../media/image19.jp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jp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Relationship Id="rId3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5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Relationship Id="rId3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Relationship Id="rId3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Relationship Id="rId3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jp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2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Relationship Id="rId3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Relationship Id="rId3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g"/><Relationship Id="rId3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0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g"/><Relationship Id="rId3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g"/><Relationship Id="rId3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jpg"/><Relationship Id="rId3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7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g"/><Relationship Id="rId3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jpg"/><Relationship Id="rId3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jpg"/><Relationship Id="rId3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g"/><Relationship Id="rId3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image" Target="../media/image113.png"/><Relationship Id="rId7" Type="http://schemas.openxmlformats.org/officeDocument/2006/relationships/image" Target="../media/image114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jpg"/><Relationship Id="rId3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jpg"/><Relationship Id="rId3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jpg"/><Relationship Id="rId3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4" Type="http://schemas.openxmlformats.org/officeDocument/2006/relationships/image" Target="../media/image122.png"/><Relationship Id="rId5" Type="http://schemas.openxmlformats.org/officeDocument/2006/relationships/image" Target="../media/image123.png"/><Relationship Id="rId6" Type="http://schemas.openxmlformats.org/officeDocument/2006/relationships/image" Target="../media/image124.png"/><Relationship Id="rId7" Type="http://schemas.openxmlformats.org/officeDocument/2006/relationships/image" Target="../media/image12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jpg"/><Relationship Id="rId3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jpg"/><Relationship Id="rId3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jpg"/><Relationship Id="rId3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4" Type="http://schemas.openxmlformats.org/officeDocument/2006/relationships/image" Target="../media/image133.png"/><Relationship Id="rId5" Type="http://schemas.openxmlformats.org/officeDocument/2006/relationships/image" Target="../media/image134.png"/><Relationship Id="rId6" Type="http://schemas.openxmlformats.org/officeDocument/2006/relationships/image" Target="../media/image135.png"/><Relationship Id="rId7" Type="http://schemas.openxmlformats.org/officeDocument/2006/relationships/image" Target="../media/image136.png"/><Relationship Id="rId8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9.jpg"/><Relationship Id="rId3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jpg"/><Relationship Id="rId3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jpg"/><Relationship Id="rId3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jpg"/><Relationship Id="rId3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3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jp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4" Type="http://schemas.openxmlformats.org/officeDocument/2006/relationships/image" Target="../media/image153.png"/><Relationship Id="rId5" Type="http://schemas.openxmlformats.org/officeDocument/2006/relationships/image" Target="../media/image154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6.png"/><Relationship Id="rId5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jpg"/><Relationship Id="rId3" Type="http://schemas.openxmlformats.org/officeDocument/2006/relationships/image" Target="../media/image6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jpg"/><Relationship Id="rId3" Type="http://schemas.openxmlformats.org/officeDocument/2006/relationships/image" Target="../media/image6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0.jpg"/><Relationship Id="rId3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1.jpg"/><Relationship Id="rId3" Type="http://schemas.openxmlformats.org/officeDocument/2006/relationships/image" Target="../media/image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6.jp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jpg"/><Relationship Id="rId3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8.jpg"/><Relationship Id="rId3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9.jpg"/><Relationship Id="rId3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4" Type="http://schemas.openxmlformats.org/officeDocument/2006/relationships/image" Target="../media/image172.png"/><Relationship Id="rId5" Type="http://schemas.openxmlformats.org/officeDocument/2006/relationships/image" Target="../media/image173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0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4" Type="http://schemas.openxmlformats.org/officeDocument/2006/relationships/image" Target="../media/image176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4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7.jpg"/><Relationship Id="rId3" Type="http://schemas.openxmlformats.org/officeDocument/2006/relationships/image" Target="../media/image6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jpg"/><Relationship Id="rId3" Type="http://schemas.openxmlformats.org/officeDocument/2006/relationships/image" Target="../media/image4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jpg"/><Relationship Id="rId3" Type="http://schemas.openxmlformats.org/officeDocument/2006/relationships/image" Target="../media/image4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0.jpg"/><Relationship Id="rId3" Type="http://schemas.openxmlformats.org/officeDocument/2006/relationships/image" Target="../media/image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1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4" Type="http://schemas.openxmlformats.org/officeDocument/2006/relationships/image" Target="../media/image185.png"/><Relationship Id="rId5" Type="http://schemas.openxmlformats.org/officeDocument/2006/relationships/image" Target="../media/image186.jp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3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7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9.jp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1.jpeg"/><Relationship Id="rId3" Type="http://schemas.openxmlformats.org/officeDocument/2006/relationships/image" Target="../media/image6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2.jpg"/><Relationship Id="rId3" Type="http://schemas.openxmlformats.org/officeDocument/2006/relationships/image" Target="../media/image6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3.jpg"/><Relationship Id="rId3" Type="http://schemas.openxmlformats.org/officeDocument/2006/relationships/image" Target="../media/image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4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6.jp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8.jpg"/><Relationship Id="rId3" Type="http://schemas.openxmlformats.org/officeDocument/2006/relationships/image" Target="../media/image4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9.jpg"/><Relationship Id="rId3" Type="http://schemas.openxmlformats.org/officeDocument/2006/relationships/image" Target="../media/image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0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jp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4.jpg"/><Relationship Id="rId3" Type="http://schemas.openxmlformats.org/officeDocument/2006/relationships/image" Target="../media/image6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5.jpg"/><Relationship Id="rId3" Type="http://schemas.openxmlformats.org/officeDocument/2006/relationships/image" Target="../media/image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4" Type="http://schemas.openxmlformats.org/officeDocument/2006/relationships/image" Target="../media/image208.jpg"/><Relationship Id="rId5" Type="http://schemas.openxmlformats.org/officeDocument/2006/relationships/hyperlink" Target="http://www.chile.travel/" TargetMode="External"/><Relationship Id="rId6" Type="http://schemas.openxmlformats.org/officeDocument/2006/relationships/hyperlink" Target="http://twitter.com/chiletravel_es" TargetMode="External"/><Relationship Id="rId7" Type="http://schemas.openxmlformats.org/officeDocument/2006/relationships/hyperlink" Target="http://www.facebook.com/Chiletravelguide" TargetMode="External"/><Relationship Id="rId8" Type="http://schemas.openxmlformats.org/officeDocument/2006/relationships/hyperlink" Target="http://www.youtube.com/chiletravelchannel" TargetMode="External"/><Relationship Id="rId9" Type="http://schemas.openxmlformats.org/officeDocument/2006/relationships/hyperlink" Target="http://www.flickr.com/groups/flickrchiletravel/" TargetMode="External"/><Relationship Id="rId10" Type="http://schemas.openxmlformats.org/officeDocument/2006/relationships/image" Target="../media/image209.jpg"/><Relationship Id="rId11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13955" y="1431226"/>
            <a:ext cx="209613" cy="250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713786" y="2981787"/>
            <a:ext cx="3991610" cy="103314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6985" algn="r">
              <a:lnSpc>
                <a:spcPts val="5090"/>
              </a:lnSpc>
              <a:spcBef>
                <a:spcPts val="130"/>
              </a:spcBef>
            </a:pPr>
            <a:r>
              <a:rPr sz="4600" b="1" spc="5" dirty="0">
                <a:solidFill>
                  <a:srgbClr val="FFFFFF"/>
                </a:solidFill>
                <a:latin typeface="Trebuchet MS"/>
                <a:cs typeface="Trebuchet MS"/>
              </a:rPr>
              <a:t>South</a:t>
            </a:r>
            <a:r>
              <a:rPr sz="4600" b="1" spc="-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600" b="1" spc="5" dirty="0">
                <a:solidFill>
                  <a:srgbClr val="FFFFFF"/>
                </a:solidFill>
                <a:latin typeface="Trebuchet MS"/>
                <a:cs typeface="Trebuchet MS"/>
              </a:rPr>
              <a:t>America</a:t>
            </a:r>
            <a:endParaRPr sz="4600" dirty="0">
              <a:latin typeface="Trebuchet MS"/>
              <a:cs typeface="Trebuchet MS"/>
            </a:endParaRPr>
          </a:p>
          <a:p>
            <a:pPr marR="5080" algn="r">
              <a:lnSpc>
                <a:spcPts val="2810"/>
              </a:lnSpc>
            </a:pP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CHILE</a:t>
            </a:r>
            <a:endParaRPr sz="27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27" y="151130"/>
            <a:ext cx="4117848" cy="62026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66060" y="0"/>
            <a:ext cx="3477939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0"/>
            <a:ext cx="9142095" cy="6858000"/>
          </a:xfrm>
          <a:custGeom>
            <a:avLst/>
            <a:gdLst/>
            <a:ahLst/>
            <a:cxnLst/>
            <a:rect l="l" t="t" r="r" b="b"/>
            <a:pathLst>
              <a:path w="9142095" h="6858000">
                <a:moveTo>
                  <a:pt x="0" y="6858000"/>
                </a:moveTo>
                <a:lnTo>
                  <a:pt x="9141574" y="6858000"/>
                </a:lnTo>
                <a:lnTo>
                  <a:pt x="914157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16247" y="1719080"/>
            <a:ext cx="1218565" cy="556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450" spc="10" dirty="0">
                <a:solidFill>
                  <a:srgbClr val="FFFFFF"/>
                </a:solidFill>
              </a:rPr>
              <a:t>CHILE</a:t>
            </a:r>
            <a:endParaRPr sz="3450"/>
          </a:p>
        </p:txBody>
      </p:sp>
      <p:sp>
        <p:nvSpPr>
          <p:cNvPr id="23" name="object 23"/>
          <p:cNvSpPr txBox="1"/>
          <p:nvPr/>
        </p:nvSpPr>
        <p:spPr>
          <a:xfrm>
            <a:off x="4664551" y="4335219"/>
            <a:ext cx="7239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Trebuchet MS"/>
                <a:cs typeface="Trebuchet MS"/>
              </a:rPr>
              <a:t>Santiago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952" y="304800"/>
            <a:ext cx="4117848" cy="620268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104639" y="2503524"/>
            <a:ext cx="2177415" cy="1262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Trebuchet MS"/>
                <a:cs typeface="Trebuchet MS"/>
              </a:rPr>
              <a:t>Area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756,096 km²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-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22 hab/km² 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Over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4,000 km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4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shoreline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1400" b="1" spc="-10" dirty="0">
                <a:solidFill>
                  <a:srgbClr val="FFFFFF"/>
                </a:solidFill>
                <a:latin typeface="Trebuchet MS"/>
                <a:cs typeface="Trebuchet MS"/>
              </a:rPr>
              <a:t>Population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16,746,491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4639" y="4016246"/>
            <a:ext cx="804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rebuchet MS"/>
                <a:cs typeface="Trebuchet MS"/>
              </a:rPr>
              <a:t>Language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Spanish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04639" y="4719267"/>
            <a:ext cx="10363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rebuchet MS"/>
                <a:cs typeface="Trebuchet MS"/>
              </a:rPr>
              <a:t>Currency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Chilean</a:t>
            </a:r>
            <a:r>
              <a:rPr sz="14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peso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8329" y="3356260"/>
            <a:ext cx="374015" cy="358775"/>
          </a:xfrm>
          <a:custGeom>
            <a:avLst/>
            <a:gdLst/>
            <a:ahLst/>
            <a:cxnLst/>
            <a:rect l="l" t="t" r="r" b="b"/>
            <a:pathLst>
              <a:path w="374015" h="358775">
                <a:moveTo>
                  <a:pt x="114782" y="266560"/>
                </a:moveTo>
                <a:lnTo>
                  <a:pt x="107937" y="269303"/>
                </a:lnTo>
                <a:lnTo>
                  <a:pt x="99352" y="272402"/>
                </a:lnTo>
                <a:lnTo>
                  <a:pt x="91655" y="275043"/>
                </a:lnTo>
                <a:lnTo>
                  <a:pt x="77927" y="279501"/>
                </a:lnTo>
                <a:lnTo>
                  <a:pt x="71767" y="281635"/>
                </a:lnTo>
                <a:lnTo>
                  <a:pt x="66281" y="283692"/>
                </a:lnTo>
                <a:lnTo>
                  <a:pt x="5638" y="304774"/>
                </a:lnTo>
                <a:lnTo>
                  <a:pt x="1879" y="306489"/>
                </a:lnTo>
                <a:lnTo>
                  <a:pt x="0" y="309041"/>
                </a:lnTo>
                <a:lnTo>
                  <a:pt x="0" y="352374"/>
                </a:lnTo>
                <a:lnTo>
                  <a:pt x="774" y="354368"/>
                </a:lnTo>
                <a:lnTo>
                  <a:pt x="3848" y="357441"/>
                </a:lnTo>
                <a:lnTo>
                  <a:pt x="5816" y="358228"/>
                </a:lnTo>
                <a:lnTo>
                  <a:pt x="10274" y="358228"/>
                </a:lnTo>
                <a:lnTo>
                  <a:pt x="12077" y="357441"/>
                </a:lnTo>
                <a:lnTo>
                  <a:pt x="13588" y="355904"/>
                </a:lnTo>
                <a:lnTo>
                  <a:pt x="15163" y="354368"/>
                </a:lnTo>
                <a:lnTo>
                  <a:pt x="15925" y="352374"/>
                </a:lnTo>
                <a:lnTo>
                  <a:pt x="15925" y="318135"/>
                </a:lnTo>
                <a:lnTo>
                  <a:pt x="31469" y="312416"/>
                </a:lnTo>
                <a:lnTo>
                  <a:pt x="113576" y="284213"/>
                </a:lnTo>
                <a:lnTo>
                  <a:pt x="114947" y="283883"/>
                </a:lnTo>
                <a:lnTo>
                  <a:pt x="116319" y="283692"/>
                </a:lnTo>
                <a:lnTo>
                  <a:pt x="134124" y="283692"/>
                </a:lnTo>
                <a:lnTo>
                  <a:pt x="134124" y="279260"/>
                </a:lnTo>
                <a:lnTo>
                  <a:pt x="131737" y="274116"/>
                </a:lnTo>
                <a:lnTo>
                  <a:pt x="126936" y="270332"/>
                </a:lnTo>
                <a:lnTo>
                  <a:pt x="121119" y="266928"/>
                </a:lnTo>
                <a:lnTo>
                  <a:pt x="114782" y="266560"/>
                </a:lnTo>
                <a:close/>
              </a:path>
              <a:path w="374015" h="358775">
                <a:moveTo>
                  <a:pt x="134124" y="283692"/>
                </a:moveTo>
                <a:lnTo>
                  <a:pt x="117678" y="283692"/>
                </a:lnTo>
                <a:lnTo>
                  <a:pt x="118021" y="284378"/>
                </a:lnTo>
                <a:lnTo>
                  <a:pt x="118211" y="285064"/>
                </a:lnTo>
                <a:lnTo>
                  <a:pt x="118211" y="352056"/>
                </a:lnTo>
                <a:lnTo>
                  <a:pt x="118960" y="353847"/>
                </a:lnTo>
                <a:lnTo>
                  <a:pt x="122046" y="356933"/>
                </a:lnTo>
                <a:lnTo>
                  <a:pt x="124028" y="357695"/>
                </a:lnTo>
                <a:lnTo>
                  <a:pt x="128485" y="357695"/>
                </a:lnTo>
                <a:lnTo>
                  <a:pt x="130276" y="356933"/>
                </a:lnTo>
                <a:lnTo>
                  <a:pt x="133362" y="353847"/>
                </a:lnTo>
                <a:lnTo>
                  <a:pt x="134124" y="352056"/>
                </a:lnTo>
                <a:lnTo>
                  <a:pt x="134124" y="283692"/>
                </a:lnTo>
                <a:close/>
              </a:path>
              <a:path w="374015" h="358775">
                <a:moveTo>
                  <a:pt x="57048" y="199936"/>
                </a:moveTo>
                <a:lnTo>
                  <a:pt x="24660" y="221068"/>
                </a:lnTo>
                <a:lnTo>
                  <a:pt x="22110" y="234353"/>
                </a:lnTo>
                <a:lnTo>
                  <a:pt x="22746" y="241294"/>
                </a:lnTo>
                <a:lnTo>
                  <a:pt x="50099" y="268662"/>
                </a:lnTo>
                <a:lnTo>
                  <a:pt x="57048" y="269303"/>
                </a:lnTo>
                <a:lnTo>
                  <a:pt x="63962" y="268662"/>
                </a:lnTo>
                <a:lnTo>
                  <a:pt x="85980" y="253377"/>
                </a:lnTo>
                <a:lnTo>
                  <a:pt x="51892" y="253377"/>
                </a:lnTo>
                <a:lnTo>
                  <a:pt x="47434" y="251498"/>
                </a:lnTo>
                <a:lnTo>
                  <a:pt x="39916" y="243954"/>
                </a:lnTo>
                <a:lnTo>
                  <a:pt x="38049" y="239496"/>
                </a:lnTo>
                <a:lnTo>
                  <a:pt x="38049" y="229222"/>
                </a:lnTo>
                <a:lnTo>
                  <a:pt x="39916" y="224866"/>
                </a:lnTo>
                <a:lnTo>
                  <a:pt x="47434" y="217665"/>
                </a:lnTo>
                <a:lnTo>
                  <a:pt x="51892" y="215849"/>
                </a:lnTo>
                <a:lnTo>
                  <a:pt x="86178" y="215849"/>
                </a:lnTo>
                <a:lnTo>
                  <a:pt x="85849" y="215236"/>
                </a:lnTo>
                <a:lnTo>
                  <a:pt x="81457" y="209956"/>
                </a:lnTo>
                <a:lnTo>
                  <a:pt x="76172" y="205567"/>
                </a:lnTo>
                <a:lnTo>
                  <a:pt x="70338" y="202436"/>
                </a:lnTo>
                <a:lnTo>
                  <a:pt x="63962" y="200560"/>
                </a:lnTo>
                <a:lnTo>
                  <a:pt x="57048" y="199936"/>
                </a:lnTo>
                <a:close/>
              </a:path>
              <a:path w="374015" h="358775">
                <a:moveTo>
                  <a:pt x="86178" y="215849"/>
                </a:moveTo>
                <a:lnTo>
                  <a:pt x="62191" y="215849"/>
                </a:lnTo>
                <a:lnTo>
                  <a:pt x="66560" y="217665"/>
                </a:lnTo>
                <a:lnTo>
                  <a:pt x="70167" y="221259"/>
                </a:lnTo>
                <a:lnTo>
                  <a:pt x="73736" y="224866"/>
                </a:lnTo>
                <a:lnTo>
                  <a:pt x="75564" y="229222"/>
                </a:lnTo>
                <a:lnTo>
                  <a:pt x="75564" y="239496"/>
                </a:lnTo>
                <a:lnTo>
                  <a:pt x="73736" y="243954"/>
                </a:lnTo>
                <a:lnTo>
                  <a:pt x="70167" y="247726"/>
                </a:lnTo>
                <a:lnTo>
                  <a:pt x="66560" y="251498"/>
                </a:lnTo>
                <a:lnTo>
                  <a:pt x="62191" y="253377"/>
                </a:lnTo>
                <a:lnTo>
                  <a:pt x="85980" y="253377"/>
                </a:lnTo>
                <a:lnTo>
                  <a:pt x="88984" y="247718"/>
                </a:lnTo>
                <a:lnTo>
                  <a:pt x="90864" y="241294"/>
                </a:lnTo>
                <a:lnTo>
                  <a:pt x="91490" y="234353"/>
                </a:lnTo>
                <a:lnTo>
                  <a:pt x="90864" y="227444"/>
                </a:lnTo>
                <a:lnTo>
                  <a:pt x="88984" y="221068"/>
                </a:lnTo>
                <a:lnTo>
                  <a:pt x="86178" y="215849"/>
                </a:lnTo>
                <a:close/>
              </a:path>
              <a:path w="374015" h="358775">
                <a:moveTo>
                  <a:pt x="235191" y="67005"/>
                </a:moveTo>
                <a:lnTo>
                  <a:pt x="227660" y="69380"/>
                </a:lnTo>
                <a:lnTo>
                  <a:pt x="185521" y="84302"/>
                </a:lnTo>
                <a:lnTo>
                  <a:pt x="179019" y="86347"/>
                </a:lnTo>
                <a:lnTo>
                  <a:pt x="172745" y="88404"/>
                </a:lnTo>
                <a:lnTo>
                  <a:pt x="160769" y="92519"/>
                </a:lnTo>
                <a:lnTo>
                  <a:pt x="124879" y="105371"/>
                </a:lnTo>
                <a:lnTo>
                  <a:pt x="123507" y="105727"/>
                </a:lnTo>
                <a:lnTo>
                  <a:pt x="122288" y="106565"/>
                </a:lnTo>
                <a:lnTo>
                  <a:pt x="120256" y="109296"/>
                </a:lnTo>
                <a:lnTo>
                  <a:pt x="119735" y="110845"/>
                </a:lnTo>
                <a:lnTo>
                  <a:pt x="119735" y="152654"/>
                </a:lnTo>
                <a:lnTo>
                  <a:pt x="120510" y="154457"/>
                </a:lnTo>
                <a:lnTo>
                  <a:pt x="123596" y="157530"/>
                </a:lnTo>
                <a:lnTo>
                  <a:pt x="125399" y="158305"/>
                </a:lnTo>
                <a:lnTo>
                  <a:pt x="129832" y="158305"/>
                </a:lnTo>
                <a:lnTo>
                  <a:pt x="131826" y="157530"/>
                </a:lnTo>
                <a:lnTo>
                  <a:pt x="133362" y="155981"/>
                </a:lnTo>
                <a:lnTo>
                  <a:pt x="134912" y="154457"/>
                </a:lnTo>
                <a:lnTo>
                  <a:pt x="135674" y="152654"/>
                </a:lnTo>
                <a:lnTo>
                  <a:pt x="135674" y="118237"/>
                </a:lnTo>
                <a:lnTo>
                  <a:pt x="233324" y="84302"/>
                </a:lnTo>
                <a:lnTo>
                  <a:pt x="235026" y="83959"/>
                </a:lnTo>
                <a:lnTo>
                  <a:pt x="236397" y="83781"/>
                </a:lnTo>
                <a:lnTo>
                  <a:pt x="253885" y="83781"/>
                </a:lnTo>
                <a:lnTo>
                  <a:pt x="253885" y="79159"/>
                </a:lnTo>
                <a:lnTo>
                  <a:pt x="251472" y="74002"/>
                </a:lnTo>
                <a:lnTo>
                  <a:pt x="246684" y="70942"/>
                </a:lnTo>
                <a:lnTo>
                  <a:pt x="241554" y="67500"/>
                </a:lnTo>
                <a:lnTo>
                  <a:pt x="235191" y="67005"/>
                </a:lnTo>
                <a:close/>
              </a:path>
              <a:path w="374015" h="358775">
                <a:moveTo>
                  <a:pt x="253885" y="83781"/>
                </a:moveTo>
                <a:lnTo>
                  <a:pt x="237426" y="83781"/>
                </a:lnTo>
                <a:lnTo>
                  <a:pt x="237769" y="84810"/>
                </a:lnTo>
                <a:lnTo>
                  <a:pt x="237947" y="85674"/>
                </a:lnTo>
                <a:lnTo>
                  <a:pt x="238021" y="152654"/>
                </a:lnTo>
                <a:lnTo>
                  <a:pt x="238721" y="154457"/>
                </a:lnTo>
                <a:lnTo>
                  <a:pt x="241808" y="157530"/>
                </a:lnTo>
                <a:lnTo>
                  <a:pt x="243598" y="158305"/>
                </a:lnTo>
                <a:lnTo>
                  <a:pt x="248056" y="158305"/>
                </a:lnTo>
                <a:lnTo>
                  <a:pt x="250024" y="157530"/>
                </a:lnTo>
                <a:lnTo>
                  <a:pt x="251561" y="155981"/>
                </a:lnTo>
                <a:lnTo>
                  <a:pt x="253111" y="154457"/>
                </a:lnTo>
                <a:lnTo>
                  <a:pt x="253811" y="152654"/>
                </a:lnTo>
                <a:lnTo>
                  <a:pt x="253885" y="83781"/>
                </a:lnTo>
                <a:close/>
              </a:path>
              <a:path w="374015" h="358775">
                <a:moveTo>
                  <a:pt x="176276" y="0"/>
                </a:moveTo>
                <a:lnTo>
                  <a:pt x="144343" y="21602"/>
                </a:lnTo>
                <a:lnTo>
                  <a:pt x="141833" y="34963"/>
                </a:lnTo>
                <a:lnTo>
                  <a:pt x="142461" y="41884"/>
                </a:lnTo>
                <a:lnTo>
                  <a:pt x="176276" y="69380"/>
                </a:lnTo>
                <a:lnTo>
                  <a:pt x="183210" y="68757"/>
                </a:lnTo>
                <a:lnTo>
                  <a:pt x="205799" y="53441"/>
                </a:lnTo>
                <a:lnTo>
                  <a:pt x="171132" y="53441"/>
                </a:lnTo>
                <a:lnTo>
                  <a:pt x="166751" y="51638"/>
                </a:lnTo>
                <a:lnTo>
                  <a:pt x="159575" y="44462"/>
                </a:lnTo>
                <a:lnTo>
                  <a:pt x="157772" y="40081"/>
                </a:lnTo>
                <a:lnTo>
                  <a:pt x="157772" y="29819"/>
                </a:lnTo>
                <a:lnTo>
                  <a:pt x="159575" y="25374"/>
                </a:lnTo>
                <a:lnTo>
                  <a:pt x="166751" y="17843"/>
                </a:lnTo>
                <a:lnTo>
                  <a:pt x="171132" y="15925"/>
                </a:lnTo>
                <a:lnTo>
                  <a:pt x="205564" y="15925"/>
                </a:lnTo>
                <a:lnTo>
                  <a:pt x="205437" y="15692"/>
                </a:lnTo>
                <a:lnTo>
                  <a:pt x="200939" y="10299"/>
                </a:lnTo>
                <a:lnTo>
                  <a:pt x="195540" y="5791"/>
                </a:lnTo>
                <a:lnTo>
                  <a:pt x="189631" y="2573"/>
                </a:lnTo>
                <a:lnTo>
                  <a:pt x="183210" y="643"/>
                </a:lnTo>
                <a:lnTo>
                  <a:pt x="176276" y="0"/>
                </a:lnTo>
                <a:close/>
              </a:path>
              <a:path w="374015" h="358775">
                <a:moveTo>
                  <a:pt x="205564" y="15925"/>
                </a:moveTo>
                <a:lnTo>
                  <a:pt x="181406" y="15925"/>
                </a:lnTo>
                <a:lnTo>
                  <a:pt x="185864" y="17843"/>
                </a:lnTo>
                <a:lnTo>
                  <a:pt x="193420" y="25374"/>
                </a:lnTo>
                <a:lnTo>
                  <a:pt x="195287" y="29819"/>
                </a:lnTo>
                <a:lnTo>
                  <a:pt x="195287" y="40081"/>
                </a:lnTo>
                <a:lnTo>
                  <a:pt x="193420" y="44462"/>
                </a:lnTo>
                <a:lnTo>
                  <a:pt x="185864" y="51638"/>
                </a:lnTo>
                <a:lnTo>
                  <a:pt x="181406" y="53441"/>
                </a:lnTo>
                <a:lnTo>
                  <a:pt x="205799" y="53441"/>
                </a:lnTo>
                <a:lnTo>
                  <a:pt x="208648" y="48264"/>
                </a:lnTo>
                <a:lnTo>
                  <a:pt x="210572" y="41884"/>
                </a:lnTo>
                <a:lnTo>
                  <a:pt x="211213" y="34963"/>
                </a:lnTo>
                <a:lnTo>
                  <a:pt x="210572" y="28026"/>
                </a:lnTo>
                <a:lnTo>
                  <a:pt x="208648" y="21602"/>
                </a:lnTo>
                <a:lnTo>
                  <a:pt x="205564" y="15925"/>
                </a:lnTo>
                <a:close/>
              </a:path>
              <a:path w="374015" h="358775">
                <a:moveTo>
                  <a:pt x="354622" y="266560"/>
                </a:moveTo>
                <a:lnTo>
                  <a:pt x="347408" y="269303"/>
                </a:lnTo>
                <a:lnTo>
                  <a:pt x="244614" y="304774"/>
                </a:lnTo>
                <a:lnTo>
                  <a:pt x="241185" y="306489"/>
                </a:lnTo>
                <a:lnTo>
                  <a:pt x="239483" y="309041"/>
                </a:lnTo>
                <a:lnTo>
                  <a:pt x="239483" y="352374"/>
                </a:lnTo>
                <a:lnTo>
                  <a:pt x="240258" y="354368"/>
                </a:lnTo>
                <a:lnTo>
                  <a:pt x="243344" y="357441"/>
                </a:lnTo>
                <a:lnTo>
                  <a:pt x="245148" y="358228"/>
                </a:lnTo>
                <a:lnTo>
                  <a:pt x="249593" y="358228"/>
                </a:lnTo>
                <a:lnTo>
                  <a:pt x="251561" y="357441"/>
                </a:lnTo>
                <a:lnTo>
                  <a:pt x="254647" y="354368"/>
                </a:lnTo>
                <a:lnTo>
                  <a:pt x="255397" y="352374"/>
                </a:lnTo>
                <a:lnTo>
                  <a:pt x="255397" y="318135"/>
                </a:lnTo>
                <a:lnTo>
                  <a:pt x="269722" y="312991"/>
                </a:lnTo>
                <a:lnTo>
                  <a:pt x="310413" y="299135"/>
                </a:lnTo>
                <a:lnTo>
                  <a:pt x="352552" y="284213"/>
                </a:lnTo>
                <a:lnTo>
                  <a:pt x="353910" y="283883"/>
                </a:lnTo>
                <a:lnTo>
                  <a:pt x="354952" y="283692"/>
                </a:lnTo>
                <a:lnTo>
                  <a:pt x="373634" y="283692"/>
                </a:lnTo>
                <a:lnTo>
                  <a:pt x="373634" y="279590"/>
                </a:lnTo>
                <a:lnTo>
                  <a:pt x="371055" y="274434"/>
                </a:lnTo>
                <a:lnTo>
                  <a:pt x="365899" y="270332"/>
                </a:lnTo>
                <a:lnTo>
                  <a:pt x="360768" y="266928"/>
                </a:lnTo>
                <a:lnTo>
                  <a:pt x="354622" y="266560"/>
                </a:lnTo>
                <a:close/>
              </a:path>
              <a:path w="374015" h="358775">
                <a:moveTo>
                  <a:pt x="373634" y="283692"/>
                </a:moveTo>
                <a:lnTo>
                  <a:pt x="357174" y="283692"/>
                </a:lnTo>
                <a:lnTo>
                  <a:pt x="357505" y="284378"/>
                </a:lnTo>
                <a:lnTo>
                  <a:pt x="357708" y="285064"/>
                </a:lnTo>
                <a:lnTo>
                  <a:pt x="357708" y="352056"/>
                </a:lnTo>
                <a:lnTo>
                  <a:pt x="358457" y="353847"/>
                </a:lnTo>
                <a:lnTo>
                  <a:pt x="361530" y="356933"/>
                </a:lnTo>
                <a:lnTo>
                  <a:pt x="363334" y="357695"/>
                </a:lnTo>
                <a:lnTo>
                  <a:pt x="367791" y="357695"/>
                </a:lnTo>
                <a:lnTo>
                  <a:pt x="369747" y="356933"/>
                </a:lnTo>
                <a:lnTo>
                  <a:pt x="371322" y="355396"/>
                </a:lnTo>
                <a:lnTo>
                  <a:pt x="372859" y="353847"/>
                </a:lnTo>
                <a:lnTo>
                  <a:pt x="373634" y="352056"/>
                </a:lnTo>
                <a:lnTo>
                  <a:pt x="373634" y="283692"/>
                </a:lnTo>
                <a:close/>
              </a:path>
              <a:path w="374015" h="358775">
                <a:moveTo>
                  <a:pt x="296037" y="199936"/>
                </a:moveTo>
                <a:lnTo>
                  <a:pt x="264096" y="221068"/>
                </a:lnTo>
                <a:lnTo>
                  <a:pt x="261594" y="234353"/>
                </a:lnTo>
                <a:lnTo>
                  <a:pt x="262220" y="241294"/>
                </a:lnTo>
                <a:lnTo>
                  <a:pt x="289111" y="268662"/>
                </a:lnTo>
                <a:lnTo>
                  <a:pt x="296037" y="269303"/>
                </a:lnTo>
                <a:lnTo>
                  <a:pt x="302945" y="268662"/>
                </a:lnTo>
                <a:lnTo>
                  <a:pt x="324941" y="253377"/>
                </a:lnTo>
                <a:lnTo>
                  <a:pt x="290880" y="253377"/>
                </a:lnTo>
                <a:lnTo>
                  <a:pt x="286512" y="251498"/>
                </a:lnTo>
                <a:lnTo>
                  <a:pt x="279323" y="243954"/>
                </a:lnTo>
                <a:lnTo>
                  <a:pt x="277520" y="239496"/>
                </a:lnTo>
                <a:lnTo>
                  <a:pt x="277520" y="229222"/>
                </a:lnTo>
                <a:lnTo>
                  <a:pt x="279323" y="224866"/>
                </a:lnTo>
                <a:lnTo>
                  <a:pt x="286512" y="217665"/>
                </a:lnTo>
                <a:lnTo>
                  <a:pt x="290880" y="215849"/>
                </a:lnTo>
                <a:lnTo>
                  <a:pt x="325138" y="215849"/>
                </a:lnTo>
                <a:lnTo>
                  <a:pt x="324810" y="215236"/>
                </a:lnTo>
                <a:lnTo>
                  <a:pt x="320433" y="209956"/>
                </a:lnTo>
                <a:lnTo>
                  <a:pt x="315153" y="205567"/>
                </a:lnTo>
                <a:lnTo>
                  <a:pt x="309321" y="202436"/>
                </a:lnTo>
                <a:lnTo>
                  <a:pt x="302945" y="200560"/>
                </a:lnTo>
                <a:lnTo>
                  <a:pt x="296037" y="199936"/>
                </a:lnTo>
                <a:close/>
              </a:path>
              <a:path w="374015" h="358775">
                <a:moveTo>
                  <a:pt x="325138" y="215849"/>
                </a:moveTo>
                <a:lnTo>
                  <a:pt x="301180" y="215849"/>
                </a:lnTo>
                <a:lnTo>
                  <a:pt x="305511" y="217665"/>
                </a:lnTo>
                <a:lnTo>
                  <a:pt x="312737" y="224866"/>
                </a:lnTo>
                <a:lnTo>
                  <a:pt x="314540" y="229222"/>
                </a:lnTo>
                <a:lnTo>
                  <a:pt x="314540" y="239496"/>
                </a:lnTo>
                <a:lnTo>
                  <a:pt x="312737" y="243954"/>
                </a:lnTo>
                <a:lnTo>
                  <a:pt x="305511" y="251498"/>
                </a:lnTo>
                <a:lnTo>
                  <a:pt x="301180" y="253377"/>
                </a:lnTo>
                <a:lnTo>
                  <a:pt x="324941" y="253377"/>
                </a:lnTo>
                <a:lnTo>
                  <a:pt x="327937" y="247718"/>
                </a:lnTo>
                <a:lnTo>
                  <a:pt x="329815" y="241294"/>
                </a:lnTo>
                <a:lnTo>
                  <a:pt x="330441" y="234353"/>
                </a:lnTo>
                <a:lnTo>
                  <a:pt x="329815" y="227444"/>
                </a:lnTo>
                <a:lnTo>
                  <a:pt x="327937" y="221068"/>
                </a:lnTo>
                <a:lnTo>
                  <a:pt x="325138" y="215849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2376" y="4091386"/>
            <a:ext cx="325755" cy="311785"/>
          </a:xfrm>
          <a:custGeom>
            <a:avLst/>
            <a:gdLst/>
            <a:ahLst/>
            <a:cxnLst/>
            <a:rect l="l" t="t" r="r" b="b"/>
            <a:pathLst>
              <a:path w="325755" h="311785">
                <a:moveTo>
                  <a:pt x="320357" y="0"/>
                </a:moveTo>
                <a:lnTo>
                  <a:pt x="37350" y="0"/>
                </a:lnTo>
                <a:lnTo>
                  <a:pt x="29459" y="637"/>
                </a:lnTo>
                <a:lnTo>
                  <a:pt x="650" y="28996"/>
                </a:lnTo>
                <a:lnTo>
                  <a:pt x="0" y="36855"/>
                </a:lnTo>
                <a:lnTo>
                  <a:pt x="0" y="228701"/>
                </a:lnTo>
                <a:lnTo>
                  <a:pt x="800" y="230428"/>
                </a:lnTo>
                <a:lnTo>
                  <a:pt x="3644" y="233260"/>
                </a:lnTo>
                <a:lnTo>
                  <a:pt x="5359" y="233908"/>
                </a:lnTo>
                <a:lnTo>
                  <a:pt x="117182" y="233908"/>
                </a:lnTo>
                <a:lnTo>
                  <a:pt x="117182" y="305892"/>
                </a:lnTo>
                <a:lnTo>
                  <a:pt x="117640" y="307276"/>
                </a:lnTo>
                <a:lnTo>
                  <a:pt x="119557" y="309791"/>
                </a:lnTo>
                <a:lnTo>
                  <a:pt x="120662" y="310565"/>
                </a:lnTo>
                <a:lnTo>
                  <a:pt x="121907" y="310896"/>
                </a:lnTo>
                <a:lnTo>
                  <a:pt x="122237" y="311213"/>
                </a:lnTo>
                <a:lnTo>
                  <a:pt x="123177" y="311365"/>
                </a:lnTo>
                <a:lnTo>
                  <a:pt x="126619" y="311365"/>
                </a:lnTo>
                <a:lnTo>
                  <a:pt x="128181" y="310743"/>
                </a:lnTo>
                <a:lnTo>
                  <a:pt x="152598" y="287299"/>
                </a:lnTo>
                <a:lnTo>
                  <a:pt x="131838" y="287299"/>
                </a:lnTo>
                <a:lnTo>
                  <a:pt x="131838" y="224917"/>
                </a:lnTo>
                <a:lnTo>
                  <a:pt x="131064" y="223164"/>
                </a:lnTo>
                <a:lnTo>
                  <a:pt x="129463" y="221602"/>
                </a:lnTo>
                <a:lnTo>
                  <a:pt x="128536" y="220027"/>
                </a:lnTo>
                <a:lnTo>
                  <a:pt x="126961" y="219252"/>
                </a:lnTo>
                <a:lnTo>
                  <a:pt x="14655" y="219252"/>
                </a:lnTo>
                <a:lnTo>
                  <a:pt x="14655" y="29946"/>
                </a:lnTo>
                <a:lnTo>
                  <a:pt x="37350" y="14185"/>
                </a:lnTo>
                <a:lnTo>
                  <a:pt x="325539" y="14185"/>
                </a:lnTo>
                <a:lnTo>
                  <a:pt x="325539" y="5219"/>
                </a:lnTo>
                <a:lnTo>
                  <a:pt x="324840" y="3568"/>
                </a:lnTo>
                <a:lnTo>
                  <a:pt x="321995" y="723"/>
                </a:lnTo>
                <a:lnTo>
                  <a:pt x="320357" y="0"/>
                </a:lnTo>
                <a:close/>
              </a:path>
              <a:path w="325755" h="311785">
                <a:moveTo>
                  <a:pt x="169633" y="251942"/>
                </a:moveTo>
                <a:lnTo>
                  <a:pt x="167906" y="252641"/>
                </a:lnTo>
                <a:lnTo>
                  <a:pt x="166319" y="254203"/>
                </a:lnTo>
                <a:lnTo>
                  <a:pt x="131838" y="287299"/>
                </a:lnTo>
                <a:lnTo>
                  <a:pt x="152598" y="287299"/>
                </a:lnTo>
                <a:lnTo>
                  <a:pt x="176263" y="264591"/>
                </a:lnTo>
                <a:lnTo>
                  <a:pt x="177825" y="263017"/>
                </a:lnTo>
                <a:lnTo>
                  <a:pt x="178511" y="261213"/>
                </a:lnTo>
                <a:lnTo>
                  <a:pt x="178219" y="257124"/>
                </a:lnTo>
                <a:lnTo>
                  <a:pt x="177495" y="255473"/>
                </a:lnTo>
                <a:lnTo>
                  <a:pt x="176263" y="254203"/>
                </a:lnTo>
                <a:lnTo>
                  <a:pt x="174980" y="252945"/>
                </a:lnTo>
                <a:lnTo>
                  <a:pt x="173393" y="252234"/>
                </a:lnTo>
                <a:lnTo>
                  <a:pt x="169633" y="251942"/>
                </a:lnTo>
                <a:close/>
              </a:path>
              <a:path w="325755" h="311785">
                <a:moveTo>
                  <a:pt x="325539" y="14185"/>
                </a:moveTo>
                <a:lnTo>
                  <a:pt x="310896" y="14185"/>
                </a:lnTo>
                <a:lnTo>
                  <a:pt x="310896" y="205549"/>
                </a:lnTo>
                <a:lnTo>
                  <a:pt x="309156" y="210908"/>
                </a:lnTo>
                <a:lnTo>
                  <a:pt x="305701" y="214033"/>
                </a:lnTo>
                <a:lnTo>
                  <a:pt x="302234" y="217512"/>
                </a:lnTo>
                <a:lnTo>
                  <a:pt x="296875" y="219252"/>
                </a:lnTo>
                <a:lnTo>
                  <a:pt x="208381" y="219252"/>
                </a:lnTo>
                <a:lnTo>
                  <a:pt x="203174" y="228701"/>
                </a:lnTo>
                <a:lnTo>
                  <a:pt x="203885" y="230352"/>
                </a:lnTo>
                <a:lnTo>
                  <a:pt x="206717" y="233172"/>
                </a:lnTo>
                <a:lnTo>
                  <a:pt x="208381" y="233908"/>
                </a:lnTo>
                <a:lnTo>
                  <a:pt x="289636" y="233908"/>
                </a:lnTo>
                <a:lnTo>
                  <a:pt x="323068" y="213099"/>
                </a:lnTo>
                <a:lnTo>
                  <a:pt x="325539" y="197980"/>
                </a:lnTo>
                <a:lnTo>
                  <a:pt x="325539" y="14185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4623" y="4802514"/>
            <a:ext cx="341630" cy="338455"/>
          </a:xfrm>
          <a:custGeom>
            <a:avLst/>
            <a:gdLst/>
            <a:ahLst/>
            <a:cxnLst/>
            <a:rect l="l" t="t" r="r" b="b"/>
            <a:pathLst>
              <a:path w="341630" h="338454">
                <a:moveTo>
                  <a:pt x="197091" y="109029"/>
                </a:moveTo>
                <a:lnTo>
                  <a:pt x="190893" y="110401"/>
                </a:lnTo>
                <a:lnTo>
                  <a:pt x="173863" y="114490"/>
                </a:lnTo>
                <a:lnTo>
                  <a:pt x="167322" y="115900"/>
                </a:lnTo>
                <a:lnTo>
                  <a:pt x="162509" y="118998"/>
                </a:lnTo>
                <a:lnTo>
                  <a:pt x="156324" y="128612"/>
                </a:lnTo>
                <a:lnTo>
                  <a:pt x="155331" y="133540"/>
                </a:lnTo>
                <a:lnTo>
                  <a:pt x="155347" y="134124"/>
                </a:lnTo>
                <a:lnTo>
                  <a:pt x="157278" y="144437"/>
                </a:lnTo>
                <a:lnTo>
                  <a:pt x="176949" y="250736"/>
                </a:lnTo>
                <a:lnTo>
                  <a:pt x="194470" y="293861"/>
                </a:lnTo>
                <a:lnTo>
                  <a:pt x="235432" y="337045"/>
                </a:lnTo>
                <a:lnTo>
                  <a:pt x="237312" y="337908"/>
                </a:lnTo>
                <a:lnTo>
                  <a:pt x="241096" y="337908"/>
                </a:lnTo>
                <a:lnTo>
                  <a:pt x="243001" y="337223"/>
                </a:lnTo>
                <a:lnTo>
                  <a:pt x="245059" y="335864"/>
                </a:lnTo>
                <a:lnTo>
                  <a:pt x="246773" y="334124"/>
                </a:lnTo>
                <a:lnTo>
                  <a:pt x="247561" y="332168"/>
                </a:lnTo>
                <a:lnTo>
                  <a:pt x="247205" y="327698"/>
                </a:lnTo>
                <a:lnTo>
                  <a:pt x="246443" y="325894"/>
                </a:lnTo>
                <a:lnTo>
                  <a:pt x="245059" y="324497"/>
                </a:lnTo>
                <a:lnTo>
                  <a:pt x="215658" y="294055"/>
                </a:lnTo>
                <a:lnTo>
                  <a:pt x="195818" y="261464"/>
                </a:lnTo>
                <a:lnTo>
                  <a:pt x="171805" y="136194"/>
                </a:lnTo>
                <a:lnTo>
                  <a:pt x="171462" y="134810"/>
                </a:lnTo>
                <a:lnTo>
                  <a:pt x="171856" y="133540"/>
                </a:lnTo>
                <a:lnTo>
                  <a:pt x="173088" y="132321"/>
                </a:lnTo>
                <a:lnTo>
                  <a:pt x="174282" y="131102"/>
                </a:lnTo>
                <a:lnTo>
                  <a:pt x="175767" y="130327"/>
                </a:lnTo>
                <a:lnTo>
                  <a:pt x="177482" y="129997"/>
                </a:lnTo>
                <a:lnTo>
                  <a:pt x="194513" y="125361"/>
                </a:lnTo>
                <a:lnTo>
                  <a:pt x="196227" y="124993"/>
                </a:lnTo>
                <a:lnTo>
                  <a:pt x="216568" y="124993"/>
                </a:lnTo>
                <a:lnTo>
                  <a:pt x="214617" y="119506"/>
                </a:lnTo>
                <a:lnTo>
                  <a:pt x="211353" y="115201"/>
                </a:lnTo>
                <a:lnTo>
                  <a:pt x="202412" y="109715"/>
                </a:lnTo>
                <a:lnTo>
                  <a:pt x="197091" y="109029"/>
                </a:lnTo>
                <a:close/>
              </a:path>
              <a:path w="341630" h="338454">
                <a:moveTo>
                  <a:pt x="298418" y="104724"/>
                </a:moveTo>
                <a:lnTo>
                  <a:pt x="277050" y="104724"/>
                </a:lnTo>
                <a:lnTo>
                  <a:pt x="314223" y="144437"/>
                </a:lnTo>
                <a:lnTo>
                  <a:pt x="319330" y="151600"/>
                </a:lnTo>
                <a:lnTo>
                  <a:pt x="322838" y="160177"/>
                </a:lnTo>
                <a:lnTo>
                  <a:pt x="324744" y="170170"/>
                </a:lnTo>
                <a:lnTo>
                  <a:pt x="325043" y="181584"/>
                </a:lnTo>
                <a:lnTo>
                  <a:pt x="325551" y="330187"/>
                </a:lnTo>
                <a:lnTo>
                  <a:pt x="326237" y="331990"/>
                </a:lnTo>
                <a:lnTo>
                  <a:pt x="327621" y="333514"/>
                </a:lnTo>
                <a:lnTo>
                  <a:pt x="328980" y="335089"/>
                </a:lnTo>
                <a:lnTo>
                  <a:pt x="330860" y="335864"/>
                </a:lnTo>
                <a:lnTo>
                  <a:pt x="335343" y="335864"/>
                </a:lnTo>
                <a:lnTo>
                  <a:pt x="337159" y="335089"/>
                </a:lnTo>
                <a:lnTo>
                  <a:pt x="340258" y="331990"/>
                </a:lnTo>
                <a:lnTo>
                  <a:pt x="341033" y="330187"/>
                </a:lnTo>
                <a:lnTo>
                  <a:pt x="341005" y="181584"/>
                </a:lnTo>
                <a:lnTo>
                  <a:pt x="340288" y="168280"/>
                </a:lnTo>
                <a:lnTo>
                  <a:pt x="337545" y="155671"/>
                </a:lnTo>
                <a:lnTo>
                  <a:pt x="332808" y="144284"/>
                </a:lnTo>
                <a:lnTo>
                  <a:pt x="326085" y="134124"/>
                </a:lnTo>
                <a:lnTo>
                  <a:pt x="298418" y="104724"/>
                </a:lnTo>
                <a:close/>
              </a:path>
              <a:path w="341630" h="338454">
                <a:moveTo>
                  <a:pt x="216568" y="124993"/>
                </a:moveTo>
                <a:lnTo>
                  <a:pt x="196227" y="124993"/>
                </a:lnTo>
                <a:lnTo>
                  <a:pt x="197624" y="125196"/>
                </a:lnTo>
                <a:lnTo>
                  <a:pt x="199669" y="126542"/>
                </a:lnTo>
                <a:lnTo>
                  <a:pt x="200685" y="128269"/>
                </a:lnTo>
                <a:lnTo>
                  <a:pt x="201762" y="131102"/>
                </a:lnTo>
                <a:lnTo>
                  <a:pt x="231127" y="213042"/>
                </a:lnTo>
                <a:lnTo>
                  <a:pt x="232867" y="216484"/>
                </a:lnTo>
                <a:lnTo>
                  <a:pt x="235432" y="218198"/>
                </a:lnTo>
                <a:lnTo>
                  <a:pt x="271691" y="218198"/>
                </a:lnTo>
                <a:lnTo>
                  <a:pt x="273608" y="217436"/>
                </a:lnTo>
                <a:lnTo>
                  <a:pt x="275005" y="215899"/>
                </a:lnTo>
                <a:lnTo>
                  <a:pt x="276352" y="214363"/>
                </a:lnTo>
                <a:lnTo>
                  <a:pt x="277050" y="212547"/>
                </a:lnTo>
                <a:lnTo>
                  <a:pt x="277050" y="202222"/>
                </a:lnTo>
                <a:lnTo>
                  <a:pt x="244030" y="202222"/>
                </a:lnTo>
                <a:lnTo>
                  <a:pt x="216568" y="124993"/>
                </a:lnTo>
                <a:close/>
              </a:path>
              <a:path w="341630" h="338454">
                <a:moveTo>
                  <a:pt x="271386" y="0"/>
                </a:moveTo>
                <a:lnTo>
                  <a:pt x="20459" y="0"/>
                </a:lnTo>
                <a:lnTo>
                  <a:pt x="13347" y="2552"/>
                </a:lnTo>
                <a:lnTo>
                  <a:pt x="2679" y="12865"/>
                </a:lnTo>
                <a:lnTo>
                  <a:pt x="0" y="19570"/>
                </a:lnTo>
                <a:lnTo>
                  <a:pt x="0" y="199453"/>
                </a:lnTo>
                <a:lnTo>
                  <a:pt x="774" y="201460"/>
                </a:lnTo>
                <a:lnTo>
                  <a:pt x="2324" y="202971"/>
                </a:lnTo>
                <a:lnTo>
                  <a:pt x="3835" y="204558"/>
                </a:lnTo>
                <a:lnTo>
                  <a:pt x="5829" y="205333"/>
                </a:lnTo>
                <a:lnTo>
                  <a:pt x="131368" y="205333"/>
                </a:lnTo>
                <a:lnTo>
                  <a:pt x="133273" y="204558"/>
                </a:lnTo>
                <a:lnTo>
                  <a:pt x="134645" y="202971"/>
                </a:lnTo>
                <a:lnTo>
                  <a:pt x="136017" y="201460"/>
                </a:lnTo>
                <a:lnTo>
                  <a:pt x="136715" y="199453"/>
                </a:lnTo>
                <a:lnTo>
                  <a:pt x="136715" y="194983"/>
                </a:lnTo>
                <a:lnTo>
                  <a:pt x="136017" y="193179"/>
                </a:lnTo>
                <a:lnTo>
                  <a:pt x="134645" y="191655"/>
                </a:lnTo>
                <a:lnTo>
                  <a:pt x="133273" y="190080"/>
                </a:lnTo>
                <a:lnTo>
                  <a:pt x="131368" y="189318"/>
                </a:lnTo>
                <a:lnTo>
                  <a:pt x="16001" y="189318"/>
                </a:lnTo>
                <a:lnTo>
                  <a:pt x="16001" y="82016"/>
                </a:lnTo>
                <a:lnTo>
                  <a:pt x="277050" y="82016"/>
                </a:lnTo>
                <a:lnTo>
                  <a:pt x="277050" y="66535"/>
                </a:lnTo>
                <a:lnTo>
                  <a:pt x="16001" y="66535"/>
                </a:lnTo>
                <a:lnTo>
                  <a:pt x="16001" y="19570"/>
                </a:lnTo>
                <a:lnTo>
                  <a:pt x="20459" y="15468"/>
                </a:lnTo>
                <a:lnTo>
                  <a:pt x="277050" y="15468"/>
                </a:lnTo>
                <a:lnTo>
                  <a:pt x="277050" y="5651"/>
                </a:lnTo>
                <a:lnTo>
                  <a:pt x="276263" y="3835"/>
                </a:lnTo>
                <a:lnTo>
                  <a:pt x="274751" y="2273"/>
                </a:lnTo>
                <a:lnTo>
                  <a:pt x="273177" y="736"/>
                </a:lnTo>
                <a:lnTo>
                  <a:pt x="271386" y="0"/>
                </a:lnTo>
                <a:close/>
              </a:path>
              <a:path w="341630" h="338454">
                <a:moveTo>
                  <a:pt x="277050" y="82016"/>
                </a:moveTo>
                <a:lnTo>
                  <a:pt x="261569" y="82016"/>
                </a:lnTo>
                <a:lnTo>
                  <a:pt x="261569" y="202222"/>
                </a:lnTo>
                <a:lnTo>
                  <a:pt x="277050" y="202222"/>
                </a:lnTo>
                <a:lnTo>
                  <a:pt x="277050" y="104724"/>
                </a:lnTo>
                <a:lnTo>
                  <a:pt x="298418" y="104724"/>
                </a:lnTo>
                <a:lnTo>
                  <a:pt x="277050" y="82016"/>
                </a:lnTo>
                <a:close/>
              </a:path>
              <a:path w="341630" h="338454">
                <a:moveTo>
                  <a:pt x="277050" y="15468"/>
                </a:moveTo>
                <a:lnTo>
                  <a:pt x="261569" y="15468"/>
                </a:lnTo>
                <a:lnTo>
                  <a:pt x="261569" y="66535"/>
                </a:lnTo>
                <a:lnTo>
                  <a:pt x="277050" y="66535"/>
                </a:lnTo>
                <a:lnTo>
                  <a:pt x="277050" y="15468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8945" y="2661547"/>
            <a:ext cx="392430" cy="234950"/>
          </a:xfrm>
          <a:custGeom>
            <a:avLst/>
            <a:gdLst/>
            <a:ahLst/>
            <a:cxnLst/>
            <a:rect l="l" t="t" r="r" b="b"/>
            <a:pathLst>
              <a:path w="392430" h="234950">
                <a:moveTo>
                  <a:pt x="14897" y="0"/>
                </a:moveTo>
                <a:lnTo>
                  <a:pt x="0" y="0"/>
                </a:lnTo>
                <a:lnTo>
                  <a:pt x="0" y="3416"/>
                </a:lnTo>
                <a:lnTo>
                  <a:pt x="342" y="6794"/>
                </a:lnTo>
                <a:lnTo>
                  <a:pt x="1016" y="10109"/>
                </a:lnTo>
                <a:lnTo>
                  <a:pt x="0" y="10109"/>
                </a:lnTo>
                <a:lnTo>
                  <a:pt x="0" y="137464"/>
                </a:lnTo>
                <a:lnTo>
                  <a:pt x="9941" y="168455"/>
                </a:lnTo>
                <a:lnTo>
                  <a:pt x="37750" y="195136"/>
                </a:lnTo>
                <a:lnTo>
                  <a:pt x="80403" y="216028"/>
                </a:lnTo>
                <a:lnTo>
                  <a:pt x="134876" y="229648"/>
                </a:lnTo>
                <a:lnTo>
                  <a:pt x="198145" y="234518"/>
                </a:lnTo>
                <a:lnTo>
                  <a:pt x="252711" y="230908"/>
                </a:lnTo>
                <a:lnTo>
                  <a:pt x="301530" y="220647"/>
                </a:lnTo>
                <a:lnTo>
                  <a:pt x="304113" y="219633"/>
                </a:lnTo>
                <a:lnTo>
                  <a:pt x="198145" y="219633"/>
                </a:lnTo>
                <a:lnTo>
                  <a:pt x="140941" y="215363"/>
                </a:lnTo>
                <a:lnTo>
                  <a:pt x="90727" y="203537"/>
                </a:lnTo>
                <a:lnTo>
                  <a:pt x="50790" y="185629"/>
                </a:lnTo>
                <a:lnTo>
                  <a:pt x="24418" y="163113"/>
                </a:lnTo>
                <a:lnTo>
                  <a:pt x="14897" y="137464"/>
                </a:lnTo>
                <a:lnTo>
                  <a:pt x="14897" y="37604"/>
                </a:lnTo>
                <a:lnTo>
                  <a:pt x="38422" y="37604"/>
                </a:lnTo>
                <a:lnTo>
                  <a:pt x="24418" y="25648"/>
                </a:lnTo>
                <a:lnTo>
                  <a:pt x="14897" y="0"/>
                </a:lnTo>
                <a:close/>
              </a:path>
              <a:path w="392430" h="234950">
                <a:moveTo>
                  <a:pt x="392404" y="41846"/>
                </a:moveTo>
                <a:lnTo>
                  <a:pt x="377507" y="41846"/>
                </a:lnTo>
                <a:lnTo>
                  <a:pt x="377507" y="153911"/>
                </a:lnTo>
                <a:lnTo>
                  <a:pt x="354000" y="180280"/>
                </a:lnTo>
                <a:lnTo>
                  <a:pt x="313429" y="201083"/>
                </a:lnTo>
                <a:lnTo>
                  <a:pt x="260057" y="214731"/>
                </a:lnTo>
                <a:lnTo>
                  <a:pt x="198145" y="219633"/>
                </a:lnTo>
                <a:lnTo>
                  <a:pt x="304113" y="219633"/>
                </a:lnTo>
                <a:lnTo>
                  <a:pt x="342432" y="204589"/>
                </a:lnTo>
                <a:lnTo>
                  <a:pt x="373244" y="183588"/>
                </a:lnTo>
                <a:lnTo>
                  <a:pt x="391795" y="158496"/>
                </a:lnTo>
                <a:lnTo>
                  <a:pt x="392404" y="157073"/>
                </a:lnTo>
                <a:lnTo>
                  <a:pt x="392404" y="41846"/>
                </a:lnTo>
                <a:close/>
              </a:path>
              <a:path w="392430" h="234950">
                <a:moveTo>
                  <a:pt x="38422" y="37604"/>
                </a:moveTo>
                <a:lnTo>
                  <a:pt x="14897" y="37604"/>
                </a:lnTo>
                <a:lnTo>
                  <a:pt x="44167" y="61758"/>
                </a:lnTo>
                <a:lnTo>
                  <a:pt x="86152" y="80546"/>
                </a:lnTo>
                <a:lnTo>
                  <a:pt x="138321" y="92729"/>
                </a:lnTo>
                <a:lnTo>
                  <a:pt x="198145" y="97066"/>
                </a:lnTo>
                <a:lnTo>
                  <a:pt x="254735" y="93117"/>
                </a:lnTo>
                <a:lnTo>
                  <a:pt x="304177" y="82169"/>
                </a:lnTo>
                <a:lnTo>
                  <a:pt x="198145" y="82169"/>
                </a:lnTo>
                <a:lnTo>
                  <a:pt x="140941" y="77899"/>
                </a:lnTo>
                <a:lnTo>
                  <a:pt x="90727" y="66072"/>
                </a:lnTo>
                <a:lnTo>
                  <a:pt x="50790" y="48164"/>
                </a:lnTo>
                <a:lnTo>
                  <a:pt x="38422" y="37604"/>
                </a:lnTo>
                <a:close/>
              </a:path>
              <a:path w="392430" h="234950">
                <a:moveTo>
                  <a:pt x="382473" y="12039"/>
                </a:moveTo>
                <a:lnTo>
                  <a:pt x="378802" y="13830"/>
                </a:lnTo>
                <a:lnTo>
                  <a:pt x="377151" y="17183"/>
                </a:lnTo>
                <a:lnTo>
                  <a:pt x="353216" y="43223"/>
                </a:lnTo>
                <a:lnTo>
                  <a:pt x="312475" y="63796"/>
                </a:lnTo>
                <a:lnTo>
                  <a:pt x="259321" y="77310"/>
                </a:lnTo>
                <a:lnTo>
                  <a:pt x="198145" y="82169"/>
                </a:lnTo>
                <a:lnTo>
                  <a:pt x="304177" y="82169"/>
                </a:lnTo>
                <a:lnTo>
                  <a:pt x="305238" y="81934"/>
                </a:lnTo>
                <a:lnTo>
                  <a:pt x="347035" y="64512"/>
                </a:lnTo>
                <a:lnTo>
                  <a:pt x="377507" y="41846"/>
                </a:lnTo>
                <a:lnTo>
                  <a:pt x="392404" y="41846"/>
                </a:lnTo>
                <a:lnTo>
                  <a:pt x="392404" y="16992"/>
                </a:lnTo>
                <a:lnTo>
                  <a:pt x="389851" y="13766"/>
                </a:lnTo>
                <a:lnTo>
                  <a:pt x="382473" y="12039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5564" y="2666276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6027"/>
                </a:lnTo>
              </a:path>
            </a:pathLst>
          </a:custGeom>
          <a:ln w="14897">
            <a:solidFill>
              <a:srgbClr val="00AF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9628" y="2584021"/>
            <a:ext cx="314325" cy="139065"/>
          </a:xfrm>
          <a:custGeom>
            <a:avLst/>
            <a:gdLst/>
            <a:ahLst/>
            <a:cxnLst/>
            <a:rect l="l" t="t" r="r" b="b"/>
            <a:pathLst>
              <a:path w="314325" h="139064">
                <a:moveTo>
                  <a:pt x="157949" y="26962"/>
                </a:moveTo>
                <a:lnTo>
                  <a:pt x="118097" y="32144"/>
                </a:lnTo>
                <a:lnTo>
                  <a:pt x="66976" y="61836"/>
                </a:lnTo>
                <a:lnTo>
                  <a:pt x="59633" y="81051"/>
                </a:lnTo>
                <a:lnTo>
                  <a:pt x="70855" y="105372"/>
                </a:lnTo>
                <a:lnTo>
                  <a:pt x="141280" y="134253"/>
                </a:lnTo>
                <a:lnTo>
                  <a:pt x="187134" y="138874"/>
                </a:lnTo>
                <a:lnTo>
                  <a:pt x="194360" y="139039"/>
                </a:lnTo>
                <a:lnTo>
                  <a:pt x="197866" y="139039"/>
                </a:lnTo>
                <a:lnTo>
                  <a:pt x="244170" y="135169"/>
                </a:lnTo>
                <a:lnTo>
                  <a:pt x="278744" y="124122"/>
                </a:lnTo>
                <a:lnTo>
                  <a:pt x="202120" y="124122"/>
                </a:lnTo>
                <a:lnTo>
                  <a:pt x="187579" y="123990"/>
                </a:lnTo>
                <a:lnTo>
                  <a:pt x="140423" y="119040"/>
                </a:lnTo>
                <a:lnTo>
                  <a:pt x="104809" y="108812"/>
                </a:lnTo>
                <a:lnTo>
                  <a:pt x="82297" y="95438"/>
                </a:lnTo>
                <a:lnTo>
                  <a:pt x="74447" y="81051"/>
                </a:lnTo>
                <a:lnTo>
                  <a:pt x="79989" y="69428"/>
                </a:lnTo>
                <a:lnTo>
                  <a:pt x="95991" y="56753"/>
                </a:lnTo>
                <a:lnTo>
                  <a:pt x="122144" y="46425"/>
                </a:lnTo>
                <a:lnTo>
                  <a:pt x="158140" y="41846"/>
                </a:lnTo>
                <a:lnTo>
                  <a:pt x="224902" y="41833"/>
                </a:lnTo>
                <a:lnTo>
                  <a:pt x="219554" y="38482"/>
                </a:lnTo>
                <a:lnTo>
                  <a:pt x="190960" y="29727"/>
                </a:lnTo>
                <a:lnTo>
                  <a:pt x="157949" y="26962"/>
                </a:lnTo>
                <a:close/>
              </a:path>
              <a:path w="314325" h="139064">
                <a:moveTo>
                  <a:pt x="224902" y="41833"/>
                </a:moveTo>
                <a:lnTo>
                  <a:pt x="160413" y="41833"/>
                </a:lnTo>
                <a:lnTo>
                  <a:pt x="189643" y="44677"/>
                </a:lnTo>
                <a:lnTo>
                  <a:pt x="213271" y="52092"/>
                </a:lnTo>
                <a:lnTo>
                  <a:pt x="230526" y="62568"/>
                </a:lnTo>
                <a:lnTo>
                  <a:pt x="240411" y="74523"/>
                </a:lnTo>
                <a:lnTo>
                  <a:pt x="240411" y="120675"/>
                </a:lnTo>
                <a:lnTo>
                  <a:pt x="228569" y="122443"/>
                </a:lnTo>
                <a:lnTo>
                  <a:pt x="215795" y="123599"/>
                </a:lnTo>
                <a:lnTo>
                  <a:pt x="202120" y="124122"/>
                </a:lnTo>
                <a:lnTo>
                  <a:pt x="278744" y="124122"/>
                </a:lnTo>
                <a:lnTo>
                  <a:pt x="279595" y="123850"/>
                </a:lnTo>
                <a:lnTo>
                  <a:pt x="288144" y="117208"/>
                </a:lnTo>
                <a:lnTo>
                  <a:pt x="255308" y="117208"/>
                </a:lnTo>
                <a:lnTo>
                  <a:pt x="255308" y="71462"/>
                </a:lnTo>
                <a:lnTo>
                  <a:pt x="254736" y="70091"/>
                </a:lnTo>
                <a:lnTo>
                  <a:pt x="241542" y="52259"/>
                </a:lnTo>
                <a:lnTo>
                  <a:pt x="224902" y="41833"/>
                </a:lnTo>
                <a:close/>
              </a:path>
              <a:path w="314325" h="139064">
                <a:moveTo>
                  <a:pt x="244505" y="14897"/>
                </a:moveTo>
                <a:lnTo>
                  <a:pt x="157022" y="14897"/>
                </a:lnTo>
                <a:lnTo>
                  <a:pt x="211485" y="20020"/>
                </a:lnTo>
                <a:lnTo>
                  <a:pt x="256600" y="33904"/>
                </a:lnTo>
                <a:lnTo>
                  <a:pt x="287460" y="54314"/>
                </a:lnTo>
                <a:lnTo>
                  <a:pt x="299161" y="79019"/>
                </a:lnTo>
                <a:lnTo>
                  <a:pt x="294693" y="91410"/>
                </a:lnTo>
                <a:lnTo>
                  <a:pt x="285726" y="101976"/>
                </a:lnTo>
                <a:lnTo>
                  <a:pt x="272513" y="110610"/>
                </a:lnTo>
                <a:lnTo>
                  <a:pt x="255308" y="117208"/>
                </a:lnTo>
                <a:lnTo>
                  <a:pt x="288144" y="117208"/>
                </a:lnTo>
                <a:lnTo>
                  <a:pt x="303188" y="105521"/>
                </a:lnTo>
                <a:lnTo>
                  <a:pt x="313994" y="80619"/>
                </a:lnTo>
                <a:lnTo>
                  <a:pt x="314071" y="79552"/>
                </a:lnTo>
                <a:lnTo>
                  <a:pt x="301915" y="48306"/>
                </a:lnTo>
                <a:lnTo>
                  <a:pt x="268570" y="23050"/>
                </a:lnTo>
                <a:lnTo>
                  <a:pt x="244505" y="14897"/>
                </a:lnTo>
                <a:close/>
              </a:path>
              <a:path w="314325" h="139064">
                <a:moveTo>
                  <a:pt x="157022" y="0"/>
                </a:moveTo>
                <a:lnTo>
                  <a:pt x="95342" y="6157"/>
                </a:lnTo>
                <a:lnTo>
                  <a:pt x="45492" y="23050"/>
                </a:lnTo>
                <a:lnTo>
                  <a:pt x="12152" y="48306"/>
                </a:lnTo>
                <a:lnTo>
                  <a:pt x="0" y="79552"/>
                </a:lnTo>
                <a:lnTo>
                  <a:pt x="14897" y="79552"/>
                </a:lnTo>
                <a:lnTo>
                  <a:pt x="26270" y="54662"/>
                </a:lnTo>
                <a:lnTo>
                  <a:pt x="57070" y="34080"/>
                </a:lnTo>
                <a:lnTo>
                  <a:pt x="102315" y="20070"/>
                </a:lnTo>
                <a:lnTo>
                  <a:pt x="157022" y="14897"/>
                </a:lnTo>
                <a:lnTo>
                  <a:pt x="244505" y="14897"/>
                </a:lnTo>
                <a:lnTo>
                  <a:pt x="218712" y="6157"/>
                </a:lnTo>
                <a:lnTo>
                  <a:pt x="157022" y="0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7046" y="2662910"/>
            <a:ext cx="0" cy="58419"/>
          </a:xfrm>
          <a:custGeom>
            <a:avLst/>
            <a:gdLst/>
            <a:ahLst/>
            <a:cxnLst/>
            <a:rect l="l" t="t" r="r" b="b"/>
            <a:pathLst>
              <a:path h="58419">
                <a:moveTo>
                  <a:pt x="0" y="0"/>
                </a:moveTo>
                <a:lnTo>
                  <a:pt x="0" y="57937"/>
                </a:lnTo>
              </a:path>
            </a:pathLst>
          </a:custGeom>
          <a:ln w="14897">
            <a:solidFill>
              <a:srgbClr val="00AF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3265" y="2792177"/>
            <a:ext cx="15240" cy="78740"/>
          </a:xfrm>
          <a:custGeom>
            <a:avLst/>
            <a:gdLst/>
            <a:ahLst/>
            <a:cxnLst/>
            <a:rect l="l" t="t" r="r" b="b"/>
            <a:pathLst>
              <a:path w="15240" h="78739">
                <a:moveTo>
                  <a:pt x="11556" y="0"/>
                </a:moveTo>
                <a:lnTo>
                  <a:pt x="3327" y="0"/>
                </a:lnTo>
                <a:lnTo>
                  <a:pt x="0" y="3340"/>
                </a:lnTo>
                <a:lnTo>
                  <a:pt x="0" y="75247"/>
                </a:lnTo>
                <a:lnTo>
                  <a:pt x="3327" y="78574"/>
                </a:lnTo>
                <a:lnTo>
                  <a:pt x="11556" y="78574"/>
                </a:lnTo>
                <a:lnTo>
                  <a:pt x="14897" y="75247"/>
                </a:lnTo>
                <a:lnTo>
                  <a:pt x="14897" y="3340"/>
                </a:lnTo>
                <a:lnTo>
                  <a:pt x="11556" y="0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3913" y="2808349"/>
            <a:ext cx="15240" cy="78740"/>
          </a:xfrm>
          <a:custGeom>
            <a:avLst/>
            <a:gdLst/>
            <a:ahLst/>
            <a:cxnLst/>
            <a:rect l="l" t="t" r="r" b="b"/>
            <a:pathLst>
              <a:path w="15240" h="78739">
                <a:moveTo>
                  <a:pt x="11556" y="0"/>
                </a:moveTo>
                <a:lnTo>
                  <a:pt x="3327" y="0"/>
                </a:lnTo>
                <a:lnTo>
                  <a:pt x="0" y="3340"/>
                </a:lnTo>
                <a:lnTo>
                  <a:pt x="0" y="75247"/>
                </a:lnTo>
                <a:lnTo>
                  <a:pt x="3327" y="78574"/>
                </a:lnTo>
                <a:lnTo>
                  <a:pt x="11556" y="78574"/>
                </a:lnTo>
                <a:lnTo>
                  <a:pt x="14897" y="75247"/>
                </a:lnTo>
                <a:lnTo>
                  <a:pt x="14897" y="3340"/>
                </a:lnTo>
                <a:lnTo>
                  <a:pt x="11556" y="0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0612" y="2814414"/>
            <a:ext cx="15240" cy="78740"/>
          </a:xfrm>
          <a:custGeom>
            <a:avLst/>
            <a:gdLst/>
            <a:ahLst/>
            <a:cxnLst/>
            <a:rect l="l" t="t" r="r" b="b"/>
            <a:pathLst>
              <a:path w="15240" h="78739">
                <a:moveTo>
                  <a:pt x="11569" y="0"/>
                </a:moveTo>
                <a:lnTo>
                  <a:pt x="3340" y="0"/>
                </a:lnTo>
                <a:lnTo>
                  <a:pt x="0" y="3340"/>
                </a:lnTo>
                <a:lnTo>
                  <a:pt x="0" y="75234"/>
                </a:lnTo>
                <a:lnTo>
                  <a:pt x="3340" y="78574"/>
                </a:lnTo>
                <a:lnTo>
                  <a:pt x="11569" y="78574"/>
                </a:lnTo>
                <a:lnTo>
                  <a:pt x="14897" y="75234"/>
                </a:lnTo>
                <a:lnTo>
                  <a:pt x="14897" y="3340"/>
                </a:lnTo>
                <a:lnTo>
                  <a:pt x="11569" y="0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6320" y="2810371"/>
            <a:ext cx="15240" cy="78740"/>
          </a:xfrm>
          <a:custGeom>
            <a:avLst/>
            <a:gdLst/>
            <a:ahLst/>
            <a:cxnLst/>
            <a:rect l="l" t="t" r="r" b="b"/>
            <a:pathLst>
              <a:path w="15240" h="78739">
                <a:moveTo>
                  <a:pt x="11556" y="0"/>
                </a:moveTo>
                <a:lnTo>
                  <a:pt x="3327" y="0"/>
                </a:lnTo>
                <a:lnTo>
                  <a:pt x="0" y="3340"/>
                </a:lnTo>
                <a:lnTo>
                  <a:pt x="0" y="75247"/>
                </a:lnTo>
                <a:lnTo>
                  <a:pt x="3327" y="78574"/>
                </a:lnTo>
                <a:lnTo>
                  <a:pt x="11556" y="78574"/>
                </a:lnTo>
                <a:lnTo>
                  <a:pt x="14897" y="75247"/>
                </a:lnTo>
                <a:lnTo>
                  <a:pt x="14897" y="3340"/>
                </a:lnTo>
                <a:lnTo>
                  <a:pt x="11556" y="0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55041" y="2790155"/>
            <a:ext cx="15240" cy="78740"/>
          </a:xfrm>
          <a:custGeom>
            <a:avLst/>
            <a:gdLst/>
            <a:ahLst/>
            <a:cxnLst/>
            <a:rect l="l" t="t" r="r" b="b"/>
            <a:pathLst>
              <a:path w="15240" h="78739">
                <a:moveTo>
                  <a:pt x="11556" y="0"/>
                </a:moveTo>
                <a:lnTo>
                  <a:pt x="3327" y="0"/>
                </a:lnTo>
                <a:lnTo>
                  <a:pt x="0" y="3340"/>
                </a:lnTo>
                <a:lnTo>
                  <a:pt x="0" y="75247"/>
                </a:lnTo>
                <a:lnTo>
                  <a:pt x="3327" y="78574"/>
                </a:lnTo>
                <a:lnTo>
                  <a:pt x="11556" y="78574"/>
                </a:lnTo>
                <a:lnTo>
                  <a:pt x="14897" y="75247"/>
                </a:lnTo>
                <a:lnTo>
                  <a:pt x="14897" y="3340"/>
                </a:lnTo>
                <a:lnTo>
                  <a:pt x="11556" y="0"/>
                </a:lnTo>
                <a:close/>
              </a:path>
            </a:pathLst>
          </a:custGeom>
          <a:solidFill>
            <a:srgbClr val="00AF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28947" y="3250425"/>
            <a:ext cx="3008630" cy="0"/>
          </a:xfrm>
          <a:custGeom>
            <a:avLst/>
            <a:gdLst/>
            <a:ahLst/>
            <a:cxnLst/>
            <a:rect l="l" t="t" r="r" b="b"/>
            <a:pathLst>
              <a:path w="3008629">
                <a:moveTo>
                  <a:pt x="0" y="0"/>
                </a:moveTo>
                <a:lnTo>
                  <a:pt x="3008528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28947" y="3909293"/>
            <a:ext cx="3008630" cy="0"/>
          </a:xfrm>
          <a:custGeom>
            <a:avLst/>
            <a:gdLst/>
            <a:ahLst/>
            <a:cxnLst/>
            <a:rect l="l" t="t" r="r" b="b"/>
            <a:pathLst>
              <a:path w="3008629">
                <a:moveTo>
                  <a:pt x="0" y="0"/>
                </a:moveTo>
                <a:lnTo>
                  <a:pt x="3008528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28947" y="4615333"/>
            <a:ext cx="3008630" cy="0"/>
          </a:xfrm>
          <a:custGeom>
            <a:avLst/>
            <a:gdLst/>
            <a:ahLst/>
            <a:cxnLst/>
            <a:rect l="l" t="t" r="r" b="b"/>
            <a:pathLst>
              <a:path w="3008629">
                <a:moveTo>
                  <a:pt x="0" y="0"/>
                </a:moveTo>
                <a:lnTo>
                  <a:pt x="3008528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465709" y="444999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806" y="37896"/>
                </a:moveTo>
                <a:lnTo>
                  <a:pt x="72828" y="52647"/>
                </a:lnTo>
                <a:lnTo>
                  <a:pt x="64706" y="64693"/>
                </a:lnTo>
                <a:lnTo>
                  <a:pt x="52660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60" y="2978"/>
                </a:lnTo>
                <a:lnTo>
                  <a:pt x="64706" y="11099"/>
                </a:lnTo>
                <a:lnTo>
                  <a:pt x="72828" y="23145"/>
                </a:lnTo>
                <a:lnTo>
                  <a:pt x="75806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474896" y="4459160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895" y="55196"/>
                </a:lnTo>
                <a:lnTo>
                  <a:pt x="49026" y="49039"/>
                </a:lnTo>
                <a:lnTo>
                  <a:pt x="55184" y="39907"/>
                </a:lnTo>
                <a:lnTo>
                  <a:pt x="57442" y="28727"/>
                </a:lnTo>
                <a:lnTo>
                  <a:pt x="55184" y="17546"/>
                </a:lnTo>
                <a:lnTo>
                  <a:pt x="49026" y="8415"/>
                </a:lnTo>
                <a:lnTo>
                  <a:pt x="39895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8674861" y="0"/>
            <a:ext cx="469138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8042" y="4573435"/>
            <a:ext cx="2032685" cy="20326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5768" y="1359030"/>
            <a:ext cx="2541905" cy="8959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250"/>
              </a:lnSpc>
              <a:spcBef>
                <a:spcPts val="500"/>
              </a:spcBef>
            </a:pPr>
            <a:r>
              <a:rPr dirty="0">
                <a:solidFill>
                  <a:srgbClr val="FFFFFF"/>
                </a:solidFill>
              </a:rPr>
              <a:t>DOMESTIC  CONNECTIONS</a:t>
            </a: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091" y="1409916"/>
            <a:ext cx="3998976" cy="487375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934941" y="3314501"/>
            <a:ext cx="5746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Santiago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6187" y="3191705"/>
            <a:ext cx="85534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Easter</a:t>
            </a:r>
            <a:r>
              <a:rPr sz="11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Island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28941" y="4870201"/>
            <a:ext cx="6057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Antartic  </a:t>
            </a: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erritory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6990" y="3305281"/>
            <a:ext cx="1435100" cy="487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Robinson</a:t>
            </a:r>
            <a:r>
              <a:rPr sz="11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Crusoe</a:t>
            </a:r>
            <a:endParaRPr sz="1100">
              <a:latin typeface="Trebuchet MS"/>
              <a:cs typeface="Trebuchet MS"/>
            </a:endParaRPr>
          </a:p>
          <a:p>
            <a:pPr marL="666750">
              <a:lnSpc>
                <a:spcPct val="100000"/>
              </a:lnSpc>
              <a:spcBef>
                <a:spcPts val="995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Concepción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92422" y="3714462"/>
            <a:ext cx="529590" cy="57467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indent="-635">
              <a:lnSpc>
                <a:spcPts val="1220"/>
              </a:lnSpc>
              <a:spcBef>
                <a:spcPts val="225"/>
              </a:spcBef>
            </a:pPr>
            <a:r>
              <a:rPr sz="1100" b="1" spc="-1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emuco 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Pucón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Osorno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24111" y="3886573"/>
            <a:ext cx="906144" cy="487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1475">
              <a:lnSpc>
                <a:spcPct val="137600"/>
              </a:lnSpc>
              <a:spcBef>
                <a:spcPts val="100"/>
              </a:spcBef>
            </a:pPr>
            <a:r>
              <a:rPr sz="1100" b="1" spc="-8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1100" b="1" spc="2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ia  Puerto</a:t>
            </a:r>
            <a:r>
              <a:rPr sz="11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Montt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63784" y="4897721"/>
            <a:ext cx="7258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Balmaced</a:t>
            </a: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92209" y="5635617"/>
            <a:ext cx="984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Puerto</a:t>
            </a:r>
            <a:r>
              <a:rPr sz="11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Natales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61434" y="5813455"/>
            <a:ext cx="8820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Punta</a:t>
            </a:r>
            <a:r>
              <a:rPr sz="1100" b="1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Arenas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73984" y="5968662"/>
            <a:ext cx="11328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Puerto</a:t>
            </a:r>
            <a:r>
              <a:rPr sz="11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Willianms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88156" y="1386502"/>
            <a:ext cx="514350" cy="5213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5890">
              <a:lnSpc>
                <a:spcPct val="1477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Arica  Iquique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2431" y="2034570"/>
            <a:ext cx="4959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Calama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99116" y="2341910"/>
            <a:ext cx="791210" cy="4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0" marR="5080" indent="-95885">
              <a:lnSpc>
                <a:spcPct val="127699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Antofagasta  Copiapo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97554" y="2965670"/>
            <a:ext cx="6680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11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Serena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745361" y="3391096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5" y="64693"/>
                </a:lnTo>
                <a:lnTo>
                  <a:pt x="52653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53" y="2978"/>
                </a:lnTo>
                <a:lnTo>
                  <a:pt x="64695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54534" y="3400266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27" y="0"/>
                </a:moveTo>
                <a:lnTo>
                  <a:pt x="17541" y="2258"/>
                </a:lnTo>
                <a:lnTo>
                  <a:pt x="8410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13"/>
                </a:lnTo>
                <a:lnTo>
                  <a:pt x="8410" y="49044"/>
                </a:lnTo>
                <a:lnTo>
                  <a:pt x="17541" y="55198"/>
                </a:lnTo>
                <a:lnTo>
                  <a:pt x="28727" y="57454"/>
                </a:lnTo>
                <a:lnTo>
                  <a:pt x="39907" y="55198"/>
                </a:lnTo>
                <a:lnTo>
                  <a:pt x="49039" y="49044"/>
                </a:lnTo>
                <a:lnTo>
                  <a:pt x="55196" y="39913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9" y="8415"/>
                </a:lnTo>
                <a:lnTo>
                  <a:pt x="39907" y="2258"/>
                </a:lnTo>
                <a:lnTo>
                  <a:pt x="28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72001" y="3685027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84"/>
                </a:moveTo>
                <a:lnTo>
                  <a:pt x="72815" y="52635"/>
                </a:lnTo>
                <a:lnTo>
                  <a:pt x="64693" y="64681"/>
                </a:lnTo>
                <a:lnTo>
                  <a:pt x="52647" y="72802"/>
                </a:lnTo>
                <a:lnTo>
                  <a:pt x="37896" y="75780"/>
                </a:lnTo>
                <a:lnTo>
                  <a:pt x="23145" y="72802"/>
                </a:lnTo>
                <a:lnTo>
                  <a:pt x="11099" y="64681"/>
                </a:lnTo>
                <a:lnTo>
                  <a:pt x="2978" y="52635"/>
                </a:lnTo>
                <a:lnTo>
                  <a:pt x="0" y="37884"/>
                </a:lnTo>
                <a:lnTo>
                  <a:pt x="2978" y="23140"/>
                </a:lnTo>
                <a:lnTo>
                  <a:pt x="11099" y="11098"/>
                </a:lnTo>
                <a:lnTo>
                  <a:pt x="23145" y="2977"/>
                </a:lnTo>
                <a:lnTo>
                  <a:pt x="37896" y="0"/>
                </a:lnTo>
                <a:lnTo>
                  <a:pt x="52647" y="2977"/>
                </a:lnTo>
                <a:lnTo>
                  <a:pt x="64693" y="11098"/>
                </a:lnTo>
                <a:lnTo>
                  <a:pt x="72815" y="23140"/>
                </a:lnTo>
                <a:lnTo>
                  <a:pt x="75793" y="37884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81174" y="3694183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15"/>
                </a:lnTo>
                <a:lnTo>
                  <a:pt x="8408" y="49050"/>
                </a:lnTo>
                <a:lnTo>
                  <a:pt x="17536" y="55209"/>
                </a:lnTo>
                <a:lnTo>
                  <a:pt x="28714" y="57467"/>
                </a:lnTo>
                <a:lnTo>
                  <a:pt x="39902" y="55209"/>
                </a:lnTo>
                <a:lnTo>
                  <a:pt x="49037" y="49050"/>
                </a:lnTo>
                <a:lnTo>
                  <a:pt x="55196" y="39915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7" y="8415"/>
                </a:lnTo>
                <a:lnTo>
                  <a:pt x="39902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72001" y="379115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3" y="64693"/>
                </a:lnTo>
                <a:lnTo>
                  <a:pt x="52647" y="72815"/>
                </a:lnTo>
                <a:lnTo>
                  <a:pt x="37896" y="75793"/>
                </a:lnTo>
                <a:lnTo>
                  <a:pt x="23145" y="72815"/>
                </a:lnTo>
                <a:lnTo>
                  <a:pt x="11099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099" y="11099"/>
                </a:lnTo>
                <a:lnTo>
                  <a:pt x="23145" y="2978"/>
                </a:lnTo>
                <a:lnTo>
                  <a:pt x="37896" y="0"/>
                </a:lnTo>
                <a:lnTo>
                  <a:pt x="52647" y="2978"/>
                </a:lnTo>
                <a:lnTo>
                  <a:pt x="64693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81174" y="380032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902" y="55196"/>
                </a:lnTo>
                <a:lnTo>
                  <a:pt x="49037" y="49039"/>
                </a:lnTo>
                <a:lnTo>
                  <a:pt x="55196" y="39907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7" y="8415"/>
                </a:lnTo>
                <a:lnTo>
                  <a:pt x="39902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00724" y="393340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0"/>
                </a:lnTo>
                <a:lnTo>
                  <a:pt x="64695" y="64682"/>
                </a:lnTo>
                <a:lnTo>
                  <a:pt x="52653" y="72802"/>
                </a:lnTo>
                <a:lnTo>
                  <a:pt x="37909" y="75780"/>
                </a:lnTo>
                <a:lnTo>
                  <a:pt x="23151" y="72802"/>
                </a:lnTo>
                <a:lnTo>
                  <a:pt x="11101" y="64682"/>
                </a:lnTo>
                <a:lnTo>
                  <a:pt x="2978" y="52640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53" y="2978"/>
                </a:lnTo>
                <a:lnTo>
                  <a:pt x="64695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09898" y="394256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27" y="0"/>
                </a:moveTo>
                <a:lnTo>
                  <a:pt x="17541" y="2258"/>
                </a:lnTo>
                <a:lnTo>
                  <a:pt x="8410" y="8416"/>
                </a:lnTo>
                <a:lnTo>
                  <a:pt x="2256" y="17552"/>
                </a:lnTo>
                <a:lnTo>
                  <a:pt x="0" y="28740"/>
                </a:lnTo>
                <a:lnTo>
                  <a:pt x="2256" y="39920"/>
                </a:lnTo>
                <a:lnTo>
                  <a:pt x="8410" y="49052"/>
                </a:lnTo>
                <a:lnTo>
                  <a:pt x="17541" y="55209"/>
                </a:lnTo>
                <a:lnTo>
                  <a:pt x="28727" y="57467"/>
                </a:lnTo>
                <a:lnTo>
                  <a:pt x="39907" y="55209"/>
                </a:lnTo>
                <a:lnTo>
                  <a:pt x="49039" y="49052"/>
                </a:lnTo>
                <a:lnTo>
                  <a:pt x="55196" y="39920"/>
                </a:lnTo>
                <a:lnTo>
                  <a:pt x="57454" y="28740"/>
                </a:lnTo>
                <a:lnTo>
                  <a:pt x="55196" y="17552"/>
                </a:lnTo>
                <a:lnTo>
                  <a:pt x="49039" y="8416"/>
                </a:lnTo>
                <a:lnTo>
                  <a:pt x="39907" y="2258"/>
                </a:lnTo>
                <a:lnTo>
                  <a:pt x="28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464744" y="403547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806" y="37896"/>
                </a:moveTo>
                <a:lnTo>
                  <a:pt x="72828" y="52640"/>
                </a:lnTo>
                <a:lnTo>
                  <a:pt x="64706" y="64682"/>
                </a:lnTo>
                <a:lnTo>
                  <a:pt x="52660" y="72802"/>
                </a:lnTo>
                <a:lnTo>
                  <a:pt x="37909" y="75780"/>
                </a:lnTo>
                <a:lnTo>
                  <a:pt x="23151" y="72802"/>
                </a:lnTo>
                <a:lnTo>
                  <a:pt x="11101" y="64682"/>
                </a:lnTo>
                <a:lnTo>
                  <a:pt x="2978" y="52640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60" y="2978"/>
                </a:lnTo>
                <a:lnTo>
                  <a:pt x="64706" y="11099"/>
                </a:lnTo>
                <a:lnTo>
                  <a:pt x="72828" y="23145"/>
                </a:lnTo>
                <a:lnTo>
                  <a:pt x="75806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73931" y="4044636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6"/>
                </a:lnTo>
                <a:lnTo>
                  <a:pt x="2256" y="17552"/>
                </a:lnTo>
                <a:lnTo>
                  <a:pt x="0" y="28740"/>
                </a:lnTo>
                <a:lnTo>
                  <a:pt x="2256" y="39920"/>
                </a:lnTo>
                <a:lnTo>
                  <a:pt x="8408" y="49052"/>
                </a:lnTo>
                <a:lnTo>
                  <a:pt x="17536" y="55209"/>
                </a:lnTo>
                <a:lnTo>
                  <a:pt x="28714" y="57467"/>
                </a:lnTo>
                <a:lnTo>
                  <a:pt x="39895" y="55209"/>
                </a:lnTo>
                <a:lnTo>
                  <a:pt x="49026" y="49052"/>
                </a:lnTo>
                <a:lnTo>
                  <a:pt x="55184" y="39920"/>
                </a:lnTo>
                <a:lnTo>
                  <a:pt x="57442" y="28740"/>
                </a:lnTo>
                <a:lnTo>
                  <a:pt x="55184" y="17552"/>
                </a:lnTo>
                <a:lnTo>
                  <a:pt x="49026" y="8416"/>
                </a:lnTo>
                <a:lnTo>
                  <a:pt x="39895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528046" y="413103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0"/>
                </a:lnTo>
                <a:lnTo>
                  <a:pt x="64695" y="64682"/>
                </a:lnTo>
                <a:lnTo>
                  <a:pt x="52653" y="72802"/>
                </a:lnTo>
                <a:lnTo>
                  <a:pt x="37909" y="75780"/>
                </a:lnTo>
                <a:lnTo>
                  <a:pt x="23151" y="72802"/>
                </a:lnTo>
                <a:lnTo>
                  <a:pt x="11101" y="64682"/>
                </a:lnTo>
                <a:lnTo>
                  <a:pt x="2978" y="52640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53" y="2978"/>
                </a:lnTo>
                <a:lnTo>
                  <a:pt x="64695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37221" y="4140196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27" y="0"/>
                </a:moveTo>
                <a:lnTo>
                  <a:pt x="17541" y="2258"/>
                </a:lnTo>
                <a:lnTo>
                  <a:pt x="8410" y="8416"/>
                </a:lnTo>
                <a:lnTo>
                  <a:pt x="2256" y="17552"/>
                </a:lnTo>
                <a:lnTo>
                  <a:pt x="0" y="28740"/>
                </a:lnTo>
                <a:lnTo>
                  <a:pt x="2256" y="39920"/>
                </a:lnTo>
                <a:lnTo>
                  <a:pt x="8410" y="49052"/>
                </a:lnTo>
                <a:lnTo>
                  <a:pt x="17541" y="55209"/>
                </a:lnTo>
                <a:lnTo>
                  <a:pt x="28727" y="57467"/>
                </a:lnTo>
                <a:lnTo>
                  <a:pt x="39907" y="55209"/>
                </a:lnTo>
                <a:lnTo>
                  <a:pt x="49039" y="49052"/>
                </a:lnTo>
                <a:lnTo>
                  <a:pt x="55196" y="39920"/>
                </a:lnTo>
                <a:lnTo>
                  <a:pt x="57454" y="28740"/>
                </a:lnTo>
                <a:lnTo>
                  <a:pt x="55196" y="17552"/>
                </a:lnTo>
                <a:lnTo>
                  <a:pt x="49039" y="8416"/>
                </a:lnTo>
                <a:lnTo>
                  <a:pt x="39907" y="2258"/>
                </a:lnTo>
                <a:lnTo>
                  <a:pt x="28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464744" y="424835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806" y="37896"/>
                </a:moveTo>
                <a:lnTo>
                  <a:pt x="72828" y="52647"/>
                </a:lnTo>
                <a:lnTo>
                  <a:pt x="64706" y="64693"/>
                </a:lnTo>
                <a:lnTo>
                  <a:pt x="52660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60" y="2978"/>
                </a:lnTo>
                <a:lnTo>
                  <a:pt x="64706" y="11099"/>
                </a:lnTo>
                <a:lnTo>
                  <a:pt x="72828" y="23145"/>
                </a:lnTo>
                <a:lnTo>
                  <a:pt x="75806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473931" y="425752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895" y="55196"/>
                </a:lnTo>
                <a:lnTo>
                  <a:pt x="49026" y="49039"/>
                </a:lnTo>
                <a:lnTo>
                  <a:pt x="55184" y="39907"/>
                </a:lnTo>
                <a:lnTo>
                  <a:pt x="57442" y="28727"/>
                </a:lnTo>
                <a:lnTo>
                  <a:pt x="55184" y="17546"/>
                </a:lnTo>
                <a:lnTo>
                  <a:pt x="49026" y="8415"/>
                </a:lnTo>
                <a:lnTo>
                  <a:pt x="39895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02646" y="494685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5" y="64693"/>
                </a:lnTo>
                <a:lnTo>
                  <a:pt x="52653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53" y="2978"/>
                </a:lnTo>
                <a:lnTo>
                  <a:pt x="64695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511821" y="495602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27" y="0"/>
                </a:moveTo>
                <a:lnTo>
                  <a:pt x="17541" y="2258"/>
                </a:lnTo>
                <a:lnTo>
                  <a:pt x="8410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10" y="49039"/>
                </a:lnTo>
                <a:lnTo>
                  <a:pt x="17541" y="55196"/>
                </a:lnTo>
                <a:lnTo>
                  <a:pt x="28727" y="57454"/>
                </a:lnTo>
                <a:lnTo>
                  <a:pt x="39907" y="55196"/>
                </a:lnTo>
                <a:lnTo>
                  <a:pt x="49039" y="49039"/>
                </a:lnTo>
                <a:lnTo>
                  <a:pt x="55196" y="39907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9" y="8415"/>
                </a:lnTo>
                <a:lnTo>
                  <a:pt x="39907" y="2258"/>
                </a:lnTo>
                <a:lnTo>
                  <a:pt x="28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436021" y="572155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5" y="64693"/>
                </a:lnTo>
                <a:lnTo>
                  <a:pt x="52653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53" y="2978"/>
                </a:lnTo>
                <a:lnTo>
                  <a:pt x="64695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445195" y="573072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27" y="0"/>
                </a:moveTo>
                <a:lnTo>
                  <a:pt x="17541" y="2258"/>
                </a:lnTo>
                <a:lnTo>
                  <a:pt x="8410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10" y="49039"/>
                </a:lnTo>
                <a:lnTo>
                  <a:pt x="17541" y="55196"/>
                </a:lnTo>
                <a:lnTo>
                  <a:pt x="28727" y="57454"/>
                </a:lnTo>
                <a:lnTo>
                  <a:pt x="39907" y="55196"/>
                </a:lnTo>
                <a:lnTo>
                  <a:pt x="49039" y="49039"/>
                </a:lnTo>
                <a:lnTo>
                  <a:pt x="55196" y="39907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9" y="8415"/>
                </a:lnTo>
                <a:lnTo>
                  <a:pt x="39907" y="2258"/>
                </a:lnTo>
                <a:lnTo>
                  <a:pt x="28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38626" y="589935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3" y="64693"/>
                </a:lnTo>
                <a:lnTo>
                  <a:pt x="52647" y="72815"/>
                </a:lnTo>
                <a:lnTo>
                  <a:pt x="37896" y="75793"/>
                </a:lnTo>
                <a:lnTo>
                  <a:pt x="23145" y="72815"/>
                </a:lnTo>
                <a:lnTo>
                  <a:pt x="11099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099" y="11099"/>
                </a:lnTo>
                <a:lnTo>
                  <a:pt x="23145" y="2978"/>
                </a:lnTo>
                <a:lnTo>
                  <a:pt x="37896" y="0"/>
                </a:lnTo>
                <a:lnTo>
                  <a:pt x="52647" y="2978"/>
                </a:lnTo>
                <a:lnTo>
                  <a:pt x="64693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647800" y="590852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902" y="55196"/>
                </a:lnTo>
                <a:lnTo>
                  <a:pt x="49037" y="49039"/>
                </a:lnTo>
                <a:lnTo>
                  <a:pt x="55196" y="39907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7" y="8415"/>
                </a:lnTo>
                <a:lnTo>
                  <a:pt x="39902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745361" y="604540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5" y="64693"/>
                </a:lnTo>
                <a:lnTo>
                  <a:pt x="52653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53" y="2978"/>
                </a:lnTo>
                <a:lnTo>
                  <a:pt x="64695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754534" y="605457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27" y="0"/>
                </a:moveTo>
                <a:lnTo>
                  <a:pt x="17541" y="2258"/>
                </a:lnTo>
                <a:lnTo>
                  <a:pt x="8410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10" y="49039"/>
                </a:lnTo>
                <a:lnTo>
                  <a:pt x="17541" y="55196"/>
                </a:lnTo>
                <a:lnTo>
                  <a:pt x="28727" y="57454"/>
                </a:lnTo>
                <a:lnTo>
                  <a:pt x="39907" y="55196"/>
                </a:lnTo>
                <a:lnTo>
                  <a:pt x="49039" y="49039"/>
                </a:lnTo>
                <a:lnTo>
                  <a:pt x="55196" y="39907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9" y="8415"/>
                </a:lnTo>
                <a:lnTo>
                  <a:pt x="39907" y="2258"/>
                </a:lnTo>
                <a:lnTo>
                  <a:pt x="28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16463" y="3391096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5" y="64693"/>
                </a:lnTo>
                <a:lnTo>
                  <a:pt x="52653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53" y="2978"/>
                </a:lnTo>
                <a:lnTo>
                  <a:pt x="64695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25649" y="3400266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13"/>
                </a:lnTo>
                <a:lnTo>
                  <a:pt x="8408" y="49044"/>
                </a:lnTo>
                <a:lnTo>
                  <a:pt x="17536" y="55198"/>
                </a:lnTo>
                <a:lnTo>
                  <a:pt x="28714" y="57454"/>
                </a:lnTo>
                <a:lnTo>
                  <a:pt x="39895" y="55198"/>
                </a:lnTo>
                <a:lnTo>
                  <a:pt x="49026" y="49044"/>
                </a:lnTo>
                <a:lnTo>
                  <a:pt x="55184" y="39913"/>
                </a:lnTo>
                <a:lnTo>
                  <a:pt x="57442" y="28727"/>
                </a:lnTo>
                <a:lnTo>
                  <a:pt x="55184" y="17546"/>
                </a:lnTo>
                <a:lnTo>
                  <a:pt x="49026" y="8415"/>
                </a:lnTo>
                <a:lnTo>
                  <a:pt x="39895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43745" y="326833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806" y="37896"/>
                </a:moveTo>
                <a:lnTo>
                  <a:pt x="72828" y="52647"/>
                </a:lnTo>
                <a:lnTo>
                  <a:pt x="64706" y="64693"/>
                </a:lnTo>
                <a:lnTo>
                  <a:pt x="52660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60" y="2978"/>
                </a:lnTo>
                <a:lnTo>
                  <a:pt x="64706" y="11099"/>
                </a:lnTo>
                <a:lnTo>
                  <a:pt x="72828" y="23145"/>
                </a:lnTo>
                <a:lnTo>
                  <a:pt x="75806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52931" y="327750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28714" y="0"/>
                </a:moveTo>
                <a:lnTo>
                  <a:pt x="17536" y="2256"/>
                </a:lnTo>
                <a:lnTo>
                  <a:pt x="8408" y="8410"/>
                </a:lnTo>
                <a:lnTo>
                  <a:pt x="2256" y="17541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895" y="55196"/>
                </a:lnTo>
                <a:lnTo>
                  <a:pt x="49026" y="49039"/>
                </a:lnTo>
                <a:lnTo>
                  <a:pt x="55184" y="39907"/>
                </a:lnTo>
                <a:lnTo>
                  <a:pt x="57442" y="28727"/>
                </a:lnTo>
                <a:lnTo>
                  <a:pt x="55184" y="17541"/>
                </a:lnTo>
                <a:lnTo>
                  <a:pt x="49026" y="8410"/>
                </a:lnTo>
                <a:lnTo>
                  <a:pt x="39895" y="2256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63416" y="533420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5" y="64693"/>
                </a:lnTo>
                <a:lnTo>
                  <a:pt x="52653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53" y="2978"/>
                </a:lnTo>
                <a:lnTo>
                  <a:pt x="64695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72590" y="534337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27" y="0"/>
                </a:moveTo>
                <a:lnTo>
                  <a:pt x="17541" y="2258"/>
                </a:lnTo>
                <a:lnTo>
                  <a:pt x="8410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10" y="49039"/>
                </a:lnTo>
                <a:lnTo>
                  <a:pt x="17541" y="55196"/>
                </a:lnTo>
                <a:lnTo>
                  <a:pt x="28727" y="57454"/>
                </a:lnTo>
                <a:lnTo>
                  <a:pt x="39907" y="55196"/>
                </a:lnTo>
                <a:lnTo>
                  <a:pt x="49039" y="49039"/>
                </a:lnTo>
                <a:lnTo>
                  <a:pt x="55196" y="39907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9" y="8415"/>
                </a:lnTo>
                <a:lnTo>
                  <a:pt x="39907" y="2258"/>
                </a:lnTo>
                <a:lnTo>
                  <a:pt x="28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07459" y="305153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806" y="37896"/>
                </a:moveTo>
                <a:lnTo>
                  <a:pt x="72828" y="52647"/>
                </a:lnTo>
                <a:lnTo>
                  <a:pt x="64706" y="64693"/>
                </a:lnTo>
                <a:lnTo>
                  <a:pt x="52660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60" y="2978"/>
                </a:lnTo>
                <a:lnTo>
                  <a:pt x="64706" y="11099"/>
                </a:lnTo>
                <a:lnTo>
                  <a:pt x="72828" y="23145"/>
                </a:lnTo>
                <a:lnTo>
                  <a:pt x="75806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716645" y="306070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6"/>
                </a:lnTo>
                <a:lnTo>
                  <a:pt x="8408" y="8410"/>
                </a:lnTo>
                <a:lnTo>
                  <a:pt x="2256" y="17541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895" y="55196"/>
                </a:lnTo>
                <a:lnTo>
                  <a:pt x="49026" y="49039"/>
                </a:lnTo>
                <a:lnTo>
                  <a:pt x="55184" y="39907"/>
                </a:lnTo>
                <a:lnTo>
                  <a:pt x="57442" y="28727"/>
                </a:lnTo>
                <a:lnTo>
                  <a:pt x="55184" y="17541"/>
                </a:lnTo>
                <a:lnTo>
                  <a:pt x="49026" y="8410"/>
                </a:lnTo>
                <a:lnTo>
                  <a:pt x="39895" y="2256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93643" y="2688176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3" y="64693"/>
                </a:lnTo>
                <a:lnTo>
                  <a:pt x="52647" y="72815"/>
                </a:lnTo>
                <a:lnTo>
                  <a:pt x="37896" y="75793"/>
                </a:lnTo>
                <a:lnTo>
                  <a:pt x="23145" y="72815"/>
                </a:lnTo>
                <a:lnTo>
                  <a:pt x="11099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099" y="11099"/>
                </a:lnTo>
                <a:lnTo>
                  <a:pt x="23145" y="2978"/>
                </a:lnTo>
                <a:lnTo>
                  <a:pt x="37896" y="0"/>
                </a:lnTo>
                <a:lnTo>
                  <a:pt x="52647" y="2978"/>
                </a:lnTo>
                <a:lnTo>
                  <a:pt x="64693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02816" y="269734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6"/>
                </a:lnTo>
                <a:lnTo>
                  <a:pt x="8408" y="8410"/>
                </a:lnTo>
                <a:lnTo>
                  <a:pt x="2256" y="17541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897" y="55196"/>
                </a:lnTo>
                <a:lnTo>
                  <a:pt x="49033" y="49039"/>
                </a:lnTo>
                <a:lnTo>
                  <a:pt x="55194" y="39907"/>
                </a:lnTo>
                <a:lnTo>
                  <a:pt x="57454" y="28727"/>
                </a:lnTo>
                <a:lnTo>
                  <a:pt x="55194" y="17541"/>
                </a:lnTo>
                <a:lnTo>
                  <a:pt x="49033" y="8410"/>
                </a:lnTo>
                <a:lnTo>
                  <a:pt x="39897" y="2256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909542" y="247409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806" y="37896"/>
                </a:moveTo>
                <a:lnTo>
                  <a:pt x="72828" y="52647"/>
                </a:lnTo>
                <a:lnTo>
                  <a:pt x="64706" y="64693"/>
                </a:lnTo>
                <a:lnTo>
                  <a:pt x="52660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60" y="2978"/>
                </a:lnTo>
                <a:lnTo>
                  <a:pt x="64706" y="11099"/>
                </a:lnTo>
                <a:lnTo>
                  <a:pt x="72828" y="23145"/>
                </a:lnTo>
                <a:lnTo>
                  <a:pt x="75806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18729" y="2483267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6"/>
                </a:lnTo>
                <a:lnTo>
                  <a:pt x="8408" y="8410"/>
                </a:lnTo>
                <a:lnTo>
                  <a:pt x="2256" y="17541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895" y="55196"/>
                </a:lnTo>
                <a:lnTo>
                  <a:pt x="49026" y="49039"/>
                </a:lnTo>
                <a:lnTo>
                  <a:pt x="55184" y="39907"/>
                </a:lnTo>
                <a:lnTo>
                  <a:pt x="57442" y="28727"/>
                </a:lnTo>
                <a:lnTo>
                  <a:pt x="55184" y="17541"/>
                </a:lnTo>
                <a:lnTo>
                  <a:pt x="49026" y="8410"/>
                </a:lnTo>
                <a:lnTo>
                  <a:pt x="39895" y="2256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6244" y="209846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806" y="37896"/>
                </a:moveTo>
                <a:lnTo>
                  <a:pt x="72828" y="52647"/>
                </a:lnTo>
                <a:lnTo>
                  <a:pt x="64706" y="64693"/>
                </a:lnTo>
                <a:lnTo>
                  <a:pt x="52660" y="72815"/>
                </a:lnTo>
                <a:lnTo>
                  <a:pt x="37909" y="75793"/>
                </a:lnTo>
                <a:lnTo>
                  <a:pt x="23151" y="72815"/>
                </a:lnTo>
                <a:lnTo>
                  <a:pt x="11101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101" y="11099"/>
                </a:lnTo>
                <a:lnTo>
                  <a:pt x="23151" y="2978"/>
                </a:lnTo>
                <a:lnTo>
                  <a:pt x="37909" y="0"/>
                </a:lnTo>
                <a:lnTo>
                  <a:pt x="52660" y="2978"/>
                </a:lnTo>
                <a:lnTo>
                  <a:pt x="64706" y="11099"/>
                </a:lnTo>
                <a:lnTo>
                  <a:pt x="72828" y="23145"/>
                </a:lnTo>
                <a:lnTo>
                  <a:pt x="75806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45431" y="210763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13"/>
                </a:lnTo>
                <a:lnTo>
                  <a:pt x="8408" y="49044"/>
                </a:lnTo>
                <a:lnTo>
                  <a:pt x="17536" y="55198"/>
                </a:lnTo>
                <a:lnTo>
                  <a:pt x="28714" y="57454"/>
                </a:lnTo>
                <a:lnTo>
                  <a:pt x="39895" y="55198"/>
                </a:lnTo>
                <a:lnTo>
                  <a:pt x="49026" y="49044"/>
                </a:lnTo>
                <a:lnTo>
                  <a:pt x="55184" y="39913"/>
                </a:lnTo>
                <a:lnTo>
                  <a:pt x="57442" y="28727"/>
                </a:lnTo>
                <a:lnTo>
                  <a:pt x="55184" y="17546"/>
                </a:lnTo>
                <a:lnTo>
                  <a:pt x="49026" y="8415"/>
                </a:lnTo>
                <a:lnTo>
                  <a:pt x="39895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927898" y="179090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3" y="64693"/>
                </a:lnTo>
                <a:lnTo>
                  <a:pt x="52647" y="72815"/>
                </a:lnTo>
                <a:lnTo>
                  <a:pt x="37896" y="75793"/>
                </a:lnTo>
                <a:lnTo>
                  <a:pt x="23145" y="72815"/>
                </a:lnTo>
                <a:lnTo>
                  <a:pt x="11099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099" y="11099"/>
                </a:lnTo>
                <a:lnTo>
                  <a:pt x="23145" y="2978"/>
                </a:lnTo>
                <a:lnTo>
                  <a:pt x="37896" y="0"/>
                </a:lnTo>
                <a:lnTo>
                  <a:pt x="52647" y="2978"/>
                </a:lnTo>
                <a:lnTo>
                  <a:pt x="64693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937071" y="180007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902" y="55196"/>
                </a:lnTo>
                <a:lnTo>
                  <a:pt x="49037" y="49039"/>
                </a:lnTo>
                <a:lnTo>
                  <a:pt x="55196" y="39907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7" y="8415"/>
                </a:lnTo>
                <a:lnTo>
                  <a:pt x="39902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927898" y="154325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93" y="37896"/>
                </a:moveTo>
                <a:lnTo>
                  <a:pt x="72815" y="52647"/>
                </a:lnTo>
                <a:lnTo>
                  <a:pt x="64693" y="64693"/>
                </a:lnTo>
                <a:lnTo>
                  <a:pt x="52647" y="72815"/>
                </a:lnTo>
                <a:lnTo>
                  <a:pt x="37896" y="75793"/>
                </a:lnTo>
                <a:lnTo>
                  <a:pt x="23145" y="72815"/>
                </a:lnTo>
                <a:lnTo>
                  <a:pt x="11099" y="64693"/>
                </a:lnTo>
                <a:lnTo>
                  <a:pt x="2978" y="52647"/>
                </a:lnTo>
                <a:lnTo>
                  <a:pt x="0" y="37896"/>
                </a:lnTo>
                <a:lnTo>
                  <a:pt x="2978" y="23145"/>
                </a:lnTo>
                <a:lnTo>
                  <a:pt x="11099" y="11099"/>
                </a:lnTo>
                <a:lnTo>
                  <a:pt x="23145" y="2978"/>
                </a:lnTo>
                <a:lnTo>
                  <a:pt x="37896" y="0"/>
                </a:lnTo>
                <a:lnTo>
                  <a:pt x="52647" y="2978"/>
                </a:lnTo>
                <a:lnTo>
                  <a:pt x="64693" y="11099"/>
                </a:lnTo>
                <a:lnTo>
                  <a:pt x="72815" y="23145"/>
                </a:lnTo>
                <a:lnTo>
                  <a:pt x="75793" y="37896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937071" y="1552422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28714" y="0"/>
                </a:moveTo>
                <a:lnTo>
                  <a:pt x="17536" y="2258"/>
                </a:lnTo>
                <a:lnTo>
                  <a:pt x="8408" y="8415"/>
                </a:lnTo>
                <a:lnTo>
                  <a:pt x="2256" y="17546"/>
                </a:lnTo>
                <a:lnTo>
                  <a:pt x="0" y="28727"/>
                </a:lnTo>
                <a:lnTo>
                  <a:pt x="2256" y="39907"/>
                </a:lnTo>
                <a:lnTo>
                  <a:pt x="8408" y="49039"/>
                </a:lnTo>
                <a:lnTo>
                  <a:pt x="17536" y="55196"/>
                </a:lnTo>
                <a:lnTo>
                  <a:pt x="28714" y="57454"/>
                </a:lnTo>
                <a:lnTo>
                  <a:pt x="39902" y="55196"/>
                </a:lnTo>
                <a:lnTo>
                  <a:pt x="49037" y="49039"/>
                </a:lnTo>
                <a:lnTo>
                  <a:pt x="55196" y="39907"/>
                </a:lnTo>
                <a:lnTo>
                  <a:pt x="57454" y="28727"/>
                </a:lnTo>
                <a:lnTo>
                  <a:pt x="55196" y="17546"/>
                </a:lnTo>
                <a:lnTo>
                  <a:pt x="49037" y="8415"/>
                </a:lnTo>
                <a:lnTo>
                  <a:pt x="39902" y="2258"/>
                </a:lnTo>
                <a:lnTo>
                  <a:pt x="28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8034" y="4573435"/>
            <a:ext cx="2033270" cy="2033270"/>
          </a:xfrm>
          <a:custGeom>
            <a:avLst/>
            <a:gdLst/>
            <a:ahLst/>
            <a:cxnLst/>
            <a:rect l="l" t="t" r="r" b="b"/>
            <a:pathLst>
              <a:path w="2033270" h="2033270">
                <a:moveTo>
                  <a:pt x="2032685" y="2032685"/>
                </a:moveTo>
                <a:lnTo>
                  <a:pt x="956627" y="2032685"/>
                </a:lnTo>
                <a:lnTo>
                  <a:pt x="0" y="2032685"/>
                </a:lnTo>
                <a:lnTo>
                  <a:pt x="0" y="0"/>
                </a:lnTo>
                <a:lnTo>
                  <a:pt x="321665" y="0"/>
                </a:lnTo>
                <a:lnTo>
                  <a:pt x="2032685" y="0"/>
                </a:lnTo>
                <a:lnTo>
                  <a:pt x="2032685" y="2032685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179308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6" y="1737042"/>
            <a:ext cx="3935729" cy="3648710"/>
          </a:xfrm>
          <a:custGeom>
            <a:avLst/>
            <a:gdLst/>
            <a:ahLst/>
            <a:cxnLst/>
            <a:rect l="l" t="t" r="r" b="b"/>
            <a:pathLst>
              <a:path w="3935729" h="3648710">
                <a:moveTo>
                  <a:pt x="3935285" y="3648087"/>
                </a:moveTo>
                <a:lnTo>
                  <a:pt x="0" y="3648087"/>
                </a:lnTo>
                <a:lnTo>
                  <a:pt x="0" y="0"/>
                </a:lnTo>
                <a:lnTo>
                  <a:pt x="3935285" y="0"/>
                </a:lnTo>
                <a:lnTo>
                  <a:pt x="3935285" y="364808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8" y="1967749"/>
            <a:ext cx="2434590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dirty="0">
                <a:solidFill>
                  <a:srgbClr val="E71851"/>
                </a:solidFill>
              </a:rPr>
              <a:t>CHILE</a:t>
            </a:r>
          </a:p>
          <a:p>
            <a:pPr marL="12700">
              <a:lnSpc>
                <a:spcPts val="3229"/>
              </a:lnSpc>
            </a:pPr>
            <a:r>
              <a:rPr b="0" spc="-5" dirty="0">
                <a:solidFill>
                  <a:srgbClr val="2C2B7C"/>
                </a:solidFill>
                <a:latin typeface="Trebuchet MS"/>
                <a:cs typeface="Trebuchet MS"/>
              </a:rPr>
              <a:t>IN </a:t>
            </a:r>
            <a:r>
              <a:rPr b="0" dirty="0">
                <a:solidFill>
                  <a:srgbClr val="2C2B7C"/>
                </a:solidFill>
                <a:latin typeface="Trebuchet MS"/>
                <a:cs typeface="Trebuchet MS"/>
              </a:rPr>
              <a:t>FIVE</a:t>
            </a:r>
            <a:r>
              <a:rPr b="0" spc="-100" dirty="0">
                <a:solidFill>
                  <a:srgbClr val="2C2B7C"/>
                </a:solidFill>
                <a:latin typeface="Trebuchet MS"/>
                <a:cs typeface="Trebuchet MS"/>
              </a:rPr>
              <a:t> </a:t>
            </a:r>
            <a:r>
              <a:rPr b="0" spc="-5" dirty="0">
                <a:solidFill>
                  <a:srgbClr val="2C2B7C"/>
                </a:solidFill>
                <a:latin typeface="Trebuchet MS"/>
                <a:cs typeface="Trebuchet MS"/>
              </a:rPr>
              <a:t>ZONES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5768" y="2992351"/>
            <a:ext cx="2926080" cy="1837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21F1F"/>
                </a:solidFill>
                <a:latin typeface="Trebuchet MS"/>
                <a:cs typeface="Trebuchet MS"/>
              </a:rPr>
              <a:t>Chile can be divided into</a:t>
            </a:r>
            <a:r>
              <a:rPr sz="1300" spc="-7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300" dirty="0">
                <a:solidFill>
                  <a:srgbClr val="221F1F"/>
                </a:solidFill>
                <a:latin typeface="Trebuchet MS"/>
                <a:cs typeface="Trebuchet MS"/>
              </a:rPr>
              <a:t>five</a:t>
            </a:r>
            <a:endParaRPr sz="1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300" spc="-5" dirty="0">
                <a:solidFill>
                  <a:srgbClr val="221F1F"/>
                </a:solidFill>
                <a:latin typeface="Trebuchet MS"/>
                <a:cs typeface="Trebuchet MS"/>
              </a:rPr>
              <a:t>distinct </a:t>
            </a:r>
            <a:r>
              <a:rPr sz="1300" dirty="0">
                <a:solidFill>
                  <a:srgbClr val="221F1F"/>
                </a:solidFill>
                <a:latin typeface="Trebuchet MS"/>
                <a:cs typeface="Trebuchet MS"/>
              </a:rPr>
              <a:t>geographic </a:t>
            </a:r>
            <a:r>
              <a:rPr sz="1300" spc="-5" dirty="0">
                <a:solidFill>
                  <a:srgbClr val="221F1F"/>
                </a:solidFill>
                <a:latin typeface="Trebuchet MS"/>
                <a:cs typeface="Trebuchet MS"/>
              </a:rPr>
              <a:t>and climatic</a:t>
            </a:r>
            <a:r>
              <a:rPr sz="1300" spc="-6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300" spc="-5" dirty="0">
                <a:solidFill>
                  <a:srgbClr val="221F1F"/>
                </a:solidFill>
                <a:latin typeface="Trebuchet MS"/>
                <a:cs typeface="Trebuchet MS"/>
              </a:rPr>
              <a:t>zones.</a:t>
            </a: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•The North </a:t>
            </a:r>
            <a:r>
              <a:rPr sz="1300" b="1" dirty="0">
                <a:solidFill>
                  <a:srgbClr val="221F1F"/>
                </a:solidFill>
                <a:latin typeface="Trebuchet MS"/>
                <a:cs typeface="Trebuchet MS"/>
              </a:rPr>
              <a:t>and The </a:t>
            </a: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Atacama</a:t>
            </a:r>
            <a:r>
              <a:rPr sz="1300" b="1" spc="-18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Desert</a:t>
            </a:r>
            <a:endParaRPr sz="1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•Santiago </a:t>
            </a:r>
            <a:r>
              <a:rPr sz="1300" b="1" dirty="0">
                <a:solidFill>
                  <a:srgbClr val="221F1F"/>
                </a:solidFill>
                <a:latin typeface="Trebuchet MS"/>
                <a:cs typeface="Trebuchet MS"/>
              </a:rPr>
              <a:t>and </a:t>
            </a: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the </a:t>
            </a:r>
            <a:r>
              <a:rPr sz="1300" b="1" spc="-10" dirty="0">
                <a:solidFill>
                  <a:srgbClr val="221F1F"/>
                </a:solidFill>
                <a:latin typeface="Trebuchet MS"/>
                <a:cs typeface="Trebuchet MS"/>
              </a:rPr>
              <a:t>Central</a:t>
            </a:r>
            <a:r>
              <a:rPr sz="1300" b="1" spc="-2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Zone</a:t>
            </a:r>
            <a:endParaRPr sz="1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•Lakes, </a:t>
            </a:r>
            <a:r>
              <a:rPr sz="1300" b="1" dirty="0">
                <a:solidFill>
                  <a:srgbClr val="221F1F"/>
                </a:solidFill>
                <a:latin typeface="Trebuchet MS"/>
                <a:cs typeface="Trebuchet MS"/>
              </a:rPr>
              <a:t>Rivers and</a:t>
            </a:r>
            <a:r>
              <a:rPr sz="1300" b="1" spc="-8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300" b="1" spc="-15" dirty="0">
                <a:solidFill>
                  <a:srgbClr val="221F1F"/>
                </a:solidFill>
                <a:latin typeface="Trebuchet MS"/>
                <a:cs typeface="Trebuchet MS"/>
              </a:rPr>
              <a:t>Volcanoes</a:t>
            </a:r>
            <a:endParaRPr sz="1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b="1" spc="-10" dirty="0">
                <a:solidFill>
                  <a:srgbClr val="221F1F"/>
                </a:solidFill>
                <a:latin typeface="Trebuchet MS"/>
                <a:cs typeface="Trebuchet MS"/>
              </a:rPr>
              <a:t>•Patagonia </a:t>
            </a:r>
            <a:r>
              <a:rPr sz="1300" b="1" dirty="0">
                <a:solidFill>
                  <a:srgbClr val="221F1F"/>
                </a:solidFill>
                <a:latin typeface="Trebuchet MS"/>
                <a:cs typeface="Trebuchet MS"/>
              </a:rPr>
              <a:t>and </a:t>
            </a: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the </a:t>
            </a:r>
            <a:r>
              <a:rPr sz="1300" b="1" dirty="0">
                <a:solidFill>
                  <a:srgbClr val="221F1F"/>
                </a:solidFill>
                <a:latin typeface="Trebuchet MS"/>
                <a:cs typeface="Trebuchet MS"/>
              </a:rPr>
              <a:t>extreme</a:t>
            </a:r>
            <a:r>
              <a:rPr sz="1300" b="1" spc="-5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South</a:t>
            </a:r>
            <a:endParaRPr sz="1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•The</a:t>
            </a:r>
            <a:r>
              <a:rPr sz="1300" b="1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300" b="1" spc="-5" dirty="0">
                <a:solidFill>
                  <a:srgbClr val="221F1F"/>
                </a:solidFill>
                <a:latin typeface="Trebuchet MS"/>
                <a:cs typeface="Trebuchet MS"/>
              </a:rPr>
              <a:t>Islands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3915" y="1865516"/>
            <a:ext cx="802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525" marR="5080" indent="-12446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800" b="1" spc="-10" dirty="0">
                <a:solidFill>
                  <a:srgbClr val="FFFFFF"/>
                </a:solidFill>
                <a:latin typeface="Trebuchet MS"/>
                <a:cs typeface="Trebuchet MS"/>
              </a:rPr>
              <a:t>NORTH</a:t>
            </a:r>
            <a:r>
              <a:rPr sz="8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8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spc="-30" dirty="0">
                <a:solidFill>
                  <a:srgbClr val="FFFFFF"/>
                </a:solidFill>
                <a:latin typeface="Trebuchet MS"/>
                <a:cs typeface="Trebuchet MS"/>
              </a:rPr>
              <a:t>ATACAMA</a:t>
            </a:r>
            <a:endParaRPr sz="800" dirty="0">
              <a:latin typeface="Trebuchet MS"/>
              <a:cs typeface="Trebuchet MS"/>
            </a:endParaRPr>
          </a:p>
          <a:p>
            <a:pPr marL="432434">
              <a:lnSpc>
                <a:spcPct val="100000"/>
              </a:lnSpc>
            </a:pPr>
            <a:r>
              <a:rPr sz="800" b="1" spc="-10" dirty="0">
                <a:solidFill>
                  <a:srgbClr val="FFFFFF"/>
                </a:solidFill>
                <a:latin typeface="Trebuchet MS"/>
                <a:cs typeface="Trebuchet MS"/>
              </a:rPr>
              <a:t>DESERT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34222" y="2805316"/>
            <a:ext cx="730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 marR="5080" indent="-52705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SANTIAGO</a:t>
            </a:r>
            <a:r>
              <a:rPr sz="800"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8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CENTRAL</a:t>
            </a:r>
            <a:endParaRPr sz="800">
              <a:latin typeface="Trebuchet MS"/>
              <a:cs typeface="Trebuchet MS"/>
            </a:endParaRPr>
          </a:p>
          <a:p>
            <a:pPr marL="459740">
              <a:lnSpc>
                <a:spcPct val="100000"/>
              </a:lnSpc>
            </a:pP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ZONE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40953" y="3535515"/>
            <a:ext cx="82041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795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LAKES,</a:t>
            </a:r>
            <a:r>
              <a:rPr sz="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RIVERS  </a:t>
            </a: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8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VOLCANOES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4598" y="4995203"/>
            <a:ext cx="766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425" marR="5080" indent="-86360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FFFFFF"/>
                </a:solidFill>
                <a:latin typeface="Trebuchet MS"/>
                <a:cs typeface="Trebuchet MS"/>
              </a:rPr>
              <a:t>PATAGONIA</a:t>
            </a:r>
            <a:r>
              <a:rPr sz="800" b="1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8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EXTREME</a:t>
            </a:r>
            <a:endParaRPr sz="800">
              <a:latin typeface="Trebuchet MS"/>
              <a:cs typeface="Trebuchet MS"/>
            </a:endParaRPr>
          </a:p>
          <a:p>
            <a:pPr marL="429259">
              <a:lnSpc>
                <a:spcPct val="100000"/>
              </a:lnSpc>
            </a:pP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SOUTH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11689" y="4053371"/>
            <a:ext cx="4114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ISLANDS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17510" y="1238728"/>
            <a:ext cx="985267" cy="48901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5" y="0"/>
                </a:moveTo>
                <a:lnTo>
                  <a:pt x="5" y="503770"/>
                </a:lnTo>
                <a:lnTo>
                  <a:pt x="9144005" y="503770"/>
                </a:lnTo>
                <a:lnTo>
                  <a:pt x="9144005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737042"/>
            <a:ext cx="3342640" cy="1381125"/>
          </a:xfrm>
          <a:custGeom>
            <a:avLst/>
            <a:gdLst/>
            <a:ahLst/>
            <a:cxnLst/>
            <a:rect l="l" t="t" r="r" b="b"/>
            <a:pathLst>
              <a:path w="3342640" h="1381125">
                <a:moveTo>
                  <a:pt x="3342614" y="1381112"/>
                </a:moveTo>
                <a:lnTo>
                  <a:pt x="0" y="1381112"/>
                </a:lnTo>
                <a:lnTo>
                  <a:pt x="0" y="0"/>
                </a:lnTo>
                <a:lnTo>
                  <a:pt x="3342614" y="0"/>
                </a:lnTo>
                <a:lnTo>
                  <a:pt x="3342614" y="1381112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5768" y="1967749"/>
            <a:ext cx="2434590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dirty="0">
                <a:solidFill>
                  <a:srgbClr val="E71851"/>
                </a:solidFill>
              </a:rPr>
              <a:t>CHILE</a:t>
            </a:r>
          </a:p>
          <a:p>
            <a:pPr marL="12700">
              <a:lnSpc>
                <a:spcPts val="3229"/>
              </a:lnSpc>
            </a:pPr>
            <a:r>
              <a:rPr b="0" spc="-5" dirty="0">
                <a:solidFill>
                  <a:srgbClr val="2C2B7C"/>
                </a:solidFill>
                <a:latin typeface="Trebuchet MS"/>
                <a:cs typeface="Trebuchet MS"/>
              </a:rPr>
              <a:t>IN </a:t>
            </a:r>
            <a:r>
              <a:rPr b="0" dirty="0">
                <a:solidFill>
                  <a:srgbClr val="2C2B7C"/>
                </a:solidFill>
                <a:latin typeface="Trebuchet MS"/>
                <a:cs typeface="Trebuchet MS"/>
              </a:rPr>
              <a:t>FIVE</a:t>
            </a:r>
            <a:r>
              <a:rPr b="0" spc="-100" dirty="0">
                <a:solidFill>
                  <a:srgbClr val="2C2B7C"/>
                </a:solidFill>
                <a:latin typeface="Trebuchet MS"/>
                <a:cs typeface="Trebuchet MS"/>
              </a:rPr>
              <a:t> </a:t>
            </a:r>
            <a:r>
              <a:rPr b="0" spc="-5" dirty="0">
                <a:solidFill>
                  <a:srgbClr val="2C2B7C"/>
                </a:solidFill>
                <a:latin typeface="Trebuchet MS"/>
                <a:cs typeface="Trebuchet MS"/>
              </a:rPr>
              <a:t>ZONES</a:t>
            </a:r>
          </a:p>
        </p:txBody>
      </p:sp>
      <p:sp>
        <p:nvSpPr>
          <p:cNvPr id="9" name="object 9"/>
          <p:cNvSpPr/>
          <p:nvPr/>
        </p:nvSpPr>
        <p:spPr>
          <a:xfrm>
            <a:off x="473621" y="4111256"/>
            <a:ext cx="1526184" cy="1866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3621" y="5385130"/>
            <a:ext cx="1526540" cy="592455"/>
          </a:xfrm>
          <a:prstGeom prst="rect">
            <a:avLst/>
          </a:prstGeom>
          <a:solidFill>
            <a:srgbClr val="E7185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97790" marR="120650">
              <a:lnSpc>
                <a:spcPct val="79800"/>
              </a:lnSpc>
            </a:pP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100" spc="-15" dirty="0">
                <a:solidFill>
                  <a:srgbClr val="FFFFFF"/>
                </a:solidFill>
                <a:latin typeface="Trebuchet MS"/>
                <a:cs typeface="Trebuchet MS"/>
              </a:rPr>
              <a:t>NORTH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THE  </a:t>
            </a:r>
            <a:r>
              <a:rPr sz="1100" spc="-35" dirty="0">
                <a:solidFill>
                  <a:srgbClr val="FFFFFF"/>
                </a:solidFill>
                <a:latin typeface="Trebuchet MS"/>
                <a:cs typeface="Trebuchet MS"/>
              </a:rPr>
              <a:t>ATACAMA</a:t>
            </a:r>
            <a:r>
              <a:rPr sz="1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Trebuchet MS"/>
                <a:cs typeface="Trebuchet MS"/>
              </a:rPr>
              <a:t>DESERT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43125" y="4111256"/>
            <a:ext cx="1526184" cy="1866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43125" y="5385130"/>
            <a:ext cx="1526540" cy="592455"/>
          </a:xfrm>
          <a:prstGeom prst="rect">
            <a:avLst/>
          </a:prstGeom>
          <a:solidFill>
            <a:srgbClr val="E7185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97790" marR="211454">
              <a:lnSpc>
                <a:spcPct val="79800"/>
              </a:lnSpc>
            </a:pP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SANTIAGO AND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THE  </a:t>
            </a: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CENTRAL</a:t>
            </a:r>
            <a:r>
              <a:rPr sz="11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ZONE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12641" y="4111269"/>
            <a:ext cx="1526184" cy="1365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12628" y="5385130"/>
            <a:ext cx="1526540" cy="592455"/>
          </a:xfrm>
          <a:prstGeom prst="rect">
            <a:avLst/>
          </a:prstGeom>
          <a:solidFill>
            <a:srgbClr val="E7185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97790" marR="234315">
              <a:lnSpc>
                <a:spcPct val="79800"/>
              </a:lnSpc>
            </a:pP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LAKES, RIVERS</a:t>
            </a:r>
            <a:r>
              <a:rPr sz="11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VOLCANOES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82132" y="4111269"/>
            <a:ext cx="1518932" cy="1427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482132" y="5385130"/>
            <a:ext cx="1526540" cy="592455"/>
          </a:xfrm>
          <a:prstGeom prst="rect">
            <a:avLst/>
          </a:prstGeom>
          <a:solidFill>
            <a:srgbClr val="E7185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97790" marR="168910">
              <a:lnSpc>
                <a:spcPct val="79800"/>
              </a:lnSpc>
            </a:pPr>
            <a:r>
              <a:rPr sz="1100" spc="-40" dirty="0">
                <a:solidFill>
                  <a:srgbClr val="FFFFFF"/>
                </a:solidFill>
                <a:latin typeface="Trebuchet MS"/>
                <a:cs typeface="Trebuchet MS"/>
              </a:rPr>
              <a:t>PATAGONIA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THE  EXTREME</a:t>
            </a:r>
            <a:r>
              <a:rPr sz="11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SOUTH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151649" y="4111256"/>
            <a:ext cx="1526184" cy="18660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151636" y="5385130"/>
            <a:ext cx="1526540" cy="592455"/>
          </a:xfrm>
          <a:prstGeom prst="rect">
            <a:avLst/>
          </a:prstGeom>
          <a:solidFill>
            <a:srgbClr val="E71851"/>
          </a:solidFill>
        </p:spPr>
        <p:txBody>
          <a:bodyPr vert="horz" wrap="square" lIns="0" tIns="104139" rIns="0" bIns="0" rtlCol="0">
            <a:spAutoFit/>
          </a:bodyPr>
          <a:lstStyle/>
          <a:p>
            <a:pPr marL="97790" marR="141605">
              <a:lnSpc>
                <a:spcPct val="79800"/>
              </a:lnSpc>
              <a:spcBef>
                <a:spcPts val="819"/>
              </a:spcBef>
            </a:pP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ISLANDS: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EASTER  </a:t>
            </a: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ISLAND, ROBINSON  CRUSOE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1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Trebuchet MS"/>
                <a:cs typeface="Trebuchet MS"/>
              </a:rPr>
              <a:t>CHILOÉ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5" y="0"/>
                </a:moveTo>
                <a:lnTo>
                  <a:pt x="5" y="503770"/>
                </a:lnTo>
                <a:lnTo>
                  <a:pt x="9144005" y="503770"/>
                </a:lnTo>
                <a:lnTo>
                  <a:pt x="9144005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1676400"/>
            <a:ext cx="3505200" cy="2133600"/>
          </a:xfrm>
          <a:prstGeom prst="rect">
            <a:avLst/>
          </a:prstGeom>
          <a:solidFill>
            <a:srgbClr val="E7245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/>
          <p:cNvSpPr txBox="1"/>
          <p:nvPr/>
        </p:nvSpPr>
        <p:spPr>
          <a:xfrm>
            <a:off x="435781" y="1888436"/>
            <a:ext cx="2849245" cy="175689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770255">
              <a:lnSpc>
                <a:spcPts val="3250"/>
              </a:lnSpc>
              <a:spcBef>
                <a:spcPts val="500"/>
              </a:spcBef>
            </a:pPr>
            <a:r>
              <a:rPr sz="3000" b="1" spc="-5" dirty="0">
                <a:solidFill>
                  <a:schemeClr val="bg1"/>
                </a:solidFill>
                <a:latin typeface="Trebuchet MS"/>
                <a:cs typeface="Trebuchet MS"/>
              </a:rPr>
              <a:t>ZONE </a:t>
            </a:r>
            <a:r>
              <a:rPr sz="3000" b="1" dirty="0">
                <a:solidFill>
                  <a:schemeClr val="bg1"/>
                </a:solidFill>
                <a:latin typeface="Trebuchet MS"/>
                <a:cs typeface="Trebuchet MS"/>
              </a:rPr>
              <a:t>1:  </a:t>
            </a:r>
            <a:r>
              <a:rPr sz="3000" dirty="0">
                <a:solidFill>
                  <a:schemeClr val="bg1"/>
                </a:solidFill>
                <a:latin typeface="Trebuchet MS"/>
                <a:cs typeface="Trebuchet MS"/>
              </a:rPr>
              <a:t>THE</a:t>
            </a:r>
            <a:r>
              <a:rPr sz="3000" spc="-8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000" spc="-30" dirty="0">
                <a:solidFill>
                  <a:schemeClr val="bg1"/>
                </a:solidFill>
                <a:latin typeface="Trebuchet MS"/>
                <a:cs typeface="Trebuchet MS"/>
              </a:rPr>
              <a:t>NORTH</a:t>
            </a:r>
            <a:endParaRPr sz="30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ts val="3250"/>
              </a:lnSpc>
              <a:spcBef>
                <a:spcPts val="5"/>
              </a:spcBef>
            </a:pPr>
            <a:r>
              <a:rPr sz="3000" dirty="0">
                <a:solidFill>
                  <a:schemeClr val="bg1"/>
                </a:solidFill>
                <a:latin typeface="Trebuchet MS"/>
                <a:cs typeface="Trebuchet MS"/>
              </a:rPr>
              <a:t>&amp; THE</a:t>
            </a:r>
            <a:r>
              <a:rPr sz="3000" spc="-32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000" spc="-85" dirty="0">
                <a:solidFill>
                  <a:schemeClr val="bg1"/>
                </a:solidFill>
                <a:latin typeface="Trebuchet MS"/>
                <a:cs typeface="Trebuchet MS"/>
              </a:rPr>
              <a:t>ATACAMA  </a:t>
            </a:r>
            <a:r>
              <a:rPr sz="3000" spc="-25" dirty="0">
                <a:solidFill>
                  <a:schemeClr val="bg1"/>
                </a:solidFill>
                <a:latin typeface="Trebuchet MS"/>
                <a:cs typeface="Trebuchet MS"/>
              </a:rPr>
              <a:t>DESERT</a:t>
            </a:r>
            <a:endParaRPr sz="30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7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3796" y="0"/>
                </a:moveTo>
                <a:lnTo>
                  <a:pt x="0" y="503770"/>
                </a:lnTo>
                <a:lnTo>
                  <a:pt x="9143796" y="503770"/>
                </a:lnTo>
                <a:lnTo>
                  <a:pt x="9143796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737029"/>
            <a:ext cx="3935729" cy="3645535"/>
          </a:xfrm>
          <a:custGeom>
            <a:avLst/>
            <a:gdLst/>
            <a:ahLst/>
            <a:cxnLst/>
            <a:rect l="l" t="t" r="r" b="b"/>
            <a:pathLst>
              <a:path w="3935729" h="3645535">
                <a:moveTo>
                  <a:pt x="3935285" y="3645141"/>
                </a:moveTo>
                <a:lnTo>
                  <a:pt x="0" y="3645141"/>
                </a:lnTo>
                <a:lnTo>
                  <a:pt x="0" y="0"/>
                </a:lnTo>
                <a:lnTo>
                  <a:pt x="3935285" y="0"/>
                </a:lnTo>
                <a:lnTo>
                  <a:pt x="3935285" y="3645141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1967749"/>
            <a:ext cx="2849245" cy="274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9"/>
              </a:lnSpc>
              <a:spcBef>
                <a:spcPts val="100"/>
              </a:spcBef>
            </a:pPr>
            <a:r>
              <a:rPr sz="3000" b="1" dirty="0">
                <a:solidFill>
                  <a:srgbClr val="E91550"/>
                </a:solidFill>
                <a:latin typeface="Trebuchet MS"/>
                <a:cs typeface="Trebuchet MS"/>
              </a:rPr>
              <a:t>THE</a:t>
            </a:r>
            <a:r>
              <a:rPr sz="3000" b="1" spc="-85" dirty="0">
                <a:solidFill>
                  <a:srgbClr val="E91550"/>
                </a:solidFill>
                <a:latin typeface="Trebuchet MS"/>
                <a:cs typeface="Trebuchet MS"/>
              </a:rPr>
              <a:t> </a:t>
            </a:r>
            <a:r>
              <a:rPr sz="3000" b="1" spc="-30" dirty="0">
                <a:solidFill>
                  <a:srgbClr val="E91550"/>
                </a:solidFill>
                <a:latin typeface="Trebuchet MS"/>
                <a:cs typeface="Trebuchet MS"/>
              </a:rPr>
              <a:t>NORTH</a:t>
            </a:r>
            <a:endParaRPr sz="3000">
              <a:latin typeface="Trebuchet MS"/>
              <a:cs typeface="Trebuchet MS"/>
            </a:endParaRPr>
          </a:p>
          <a:p>
            <a:pPr marL="12700" marR="5080">
              <a:lnSpc>
                <a:spcPts val="3250"/>
              </a:lnSpc>
              <a:spcBef>
                <a:spcPts val="225"/>
              </a:spcBef>
            </a:pPr>
            <a:r>
              <a:rPr sz="3000" b="1" dirty="0">
                <a:solidFill>
                  <a:srgbClr val="E91550"/>
                </a:solidFill>
                <a:latin typeface="Trebuchet MS"/>
                <a:cs typeface="Trebuchet MS"/>
              </a:rPr>
              <a:t>&amp; THE</a:t>
            </a:r>
            <a:r>
              <a:rPr sz="3000" b="1" spc="-325" dirty="0">
                <a:solidFill>
                  <a:srgbClr val="E91550"/>
                </a:solidFill>
                <a:latin typeface="Trebuchet MS"/>
                <a:cs typeface="Trebuchet MS"/>
              </a:rPr>
              <a:t> </a:t>
            </a:r>
            <a:r>
              <a:rPr sz="3000" b="1" spc="-85" dirty="0">
                <a:solidFill>
                  <a:srgbClr val="E91550"/>
                </a:solidFill>
                <a:latin typeface="Trebuchet MS"/>
                <a:cs typeface="Trebuchet MS"/>
              </a:rPr>
              <a:t>ATACAMA  </a:t>
            </a:r>
            <a:r>
              <a:rPr sz="3000" b="1" spc="-25" dirty="0">
                <a:solidFill>
                  <a:srgbClr val="E91550"/>
                </a:solidFill>
                <a:latin typeface="Trebuchet MS"/>
                <a:cs typeface="Trebuchet MS"/>
              </a:rPr>
              <a:t>DESERT</a:t>
            </a:r>
            <a:endParaRPr sz="3000">
              <a:latin typeface="Trebuchet MS"/>
              <a:cs typeface="Trebuchet MS"/>
            </a:endParaRPr>
          </a:p>
          <a:p>
            <a:pPr marL="732790" indent="-145415">
              <a:lnSpc>
                <a:spcPct val="100000"/>
              </a:lnSpc>
              <a:spcBef>
                <a:spcPts val="2095"/>
              </a:spcBef>
              <a:buChar char="•"/>
              <a:tabLst>
                <a:tab pos="725170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Arica</a:t>
            </a:r>
            <a:endParaRPr sz="1400">
              <a:latin typeface="Trebuchet MS"/>
              <a:cs typeface="Trebuchet MS"/>
            </a:endParaRPr>
          </a:p>
          <a:p>
            <a:pPr marL="734060" indent="-146685">
              <a:lnSpc>
                <a:spcPct val="100000"/>
              </a:lnSpc>
              <a:spcBef>
                <a:spcPts val="275"/>
              </a:spcBef>
              <a:buChar char="•"/>
              <a:tabLst>
                <a:tab pos="734695" algn="l"/>
              </a:tabLst>
            </a:pP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Iquique</a:t>
            </a:r>
            <a:endParaRPr sz="1400">
              <a:latin typeface="Trebuchet MS"/>
              <a:cs typeface="Trebuchet MS"/>
            </a:endParaRPr>
          </a:p>
          <a:p>
            <a:pPr marL="741680" indent="-146685">
              <a:lnSpc>
                <a:spcPct val="100000"/>
              </a:lnSpc>
              <a:spcBef>
                <a:spcPts val="275"/>
              </a:spcBef>
              <a:buChar char="•"/>
              <a:tabLst>
                <a:tab pos="742315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San </a:t>
            </a:r>
            <a:r>
              <a:rPr sz="1400" spc="-20" dirty="0">
                <a:solidFill>
                  <a:srgbClr val="221F1F"/>
                </a:solidFill>
                <a:latin typeface="Trebuchet MS"/>
                <a:cs typeface="Trebuchet MS"/>
              </a:rPr>
              <a:t>Pedro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de</a:t>
            </a:r>
            <a:r>
              <a:rPr sz="1400" spc="-14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Atacama</a:t>
            </a:r>
            <a:endParaRPr sz="1400">
              <a:latin typeface="Trebuchet MS"/>
              <a:cs typeface="Trebuchet MS"/>
            </a:endParaRPr>
          </a:p>
          <a:p>
            <a:pPr marL="732790" marR="560070" indent="-145415">
              <a:lnSpc>
                <a:spcPts val="1560"/>
              </a:lnSpc>
              <a:spcBef>
                <a:spcPts val="430"/>
              </a:spcBef>
              <a:buChar char="•"/>
              <a:tabLst>
                <a:tab pos="734695" algn="l"/>
              </a:tabLst>
            </a:pP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La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Serena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and the 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Astronomical</a:t>
            </a:r>
            <a:r>
              <a:rPr sz="1400" spc="-8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221F1F"/>
                </a:solidFill>
                <a:latin typeface="Trebuchet MS"/>
                <a:cs typeface="Trebuchet MS"/>
              </a:rPr>
              <a:t>Route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272" y="3401864"/>
            <a:ext cx="333798" cy="17534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9200" y="0"/>
            <a:ext cx="4114800" cy="6858634"/>
          </a:xfrm>
          <a:custGeom>
            <a:avLst/>
            <a:gdLst/>
            <a:ahLst/>
            <a:cxnLst/>
            <a:rect l="l" t="t" r="r" b="b"/>
            <a:pathLst>
              <a:path w="4114800" h="6858634">
                <a:moveTo>
                  <a:pt x="4114800" y="6858012"/>
                </a:moveTo>
                <a:lnTo>
                  <a:pt x="0" y="6858012"/>
                </a:lnTo>
                <a:lnTo>
                  <a:pt x="0" y="0"/>
                </a:lnTo>
                <a:lnTo>
                  <a:pt x="4114800" y="0"/>
                </a:lnTo>
                <a:lnTo>
                  <a:pt x="4114800" y="6858012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46060" y="1944782"/>
            <a:ext cx="2698815" cy="36016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>
              <a:lnSpc>
                <a:spcPct val="1111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Atacama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Desert is 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most</a:t>
            </a:r>
            <a:r>
              <a:rPr sz="1200" b="1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arid  place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the world.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Some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areas  haven’t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received rain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300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years.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151130" indent="12065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world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renown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astronomical</a:t>
            </a:r>
            <a:r>
              <a:rPr sz="1200" b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hub: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sky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 clear 340 days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Trebuchet MS"/>
                <a:cs typeface="Trebuchet MS"/>
              </a:rPr>
              <a:t>year.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100965" indent="12065">
              <a:lnSpc>
                <a:spcPct val="111100"/>
              </a:lnSpc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Discover the charm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local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people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first-class</a:t>
            </a:r>
            <a:r>
              <a:rPr sz="1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selection  of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hotels.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Great place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wildlife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observation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b="1" dirty="0">
              <a:latin typeface="Times New Roman"/>
              <a:cs typeface="Times New Roman"/>
            </a:endParaRPr>
          </a:p>
          <a:p>
            <a:pPr marL="12700" marR="250190" indent="12065">
              <a:lnSpc>
                <a:spcPct val="111100"/>
              </a:lnSpc>
            </a:pPr>
            <a:r>
              <a:rPr sz="1200" b="1" spc="-35" dirty="0">
                <a:solidFill>
                  <a:srgbClr val="FFFFFF"/>
                </a:solidFill>
                <a:latin typeface="Trebuchet MS"/>
                <a:cs typeface="Trebuchet MS"/>
              </a:rPr>
              <a:t>Year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round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destination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due to its  climate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50" dirty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UNESCO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World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Heritage</a:t>
            </a:r>
            <a:r>
              <a:rPr sz="1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Site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67051" y="1222678"/>
            <a:ext cx="217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5" dirty="0">
                <a:solidFill>
                  <a:srgbClr val="FFFFFF"/>
                </a:solidFill>
              </a:rPr>
              <a:t>Main</a:t>
            </a:r>
            <a:r>
              <a:rPr sz="2400" spc="-10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Highlights</a:t>
            </a:r>
            <a:endParaRPr sz="2400"/>
          </a:p>
        </p:txBody>
      </p:sp>
      <p:sp>
        <p:nvSpPr>
          <p:cNvPr id="9" name="object 9"/>
          <p:cNvSpPr/>
          <p:nvPr/>
        </p:nvSpPr>
        <p:spPr>
          <a:xfrm>
            <a:off x="5379751" y="2691500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79751" y="3353004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79751" y="4092804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79751" y="4520152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79751" y="5133050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38577" y="2289609"/>
            <a:ext cx="315595" cy="79375"/>
          </a:xfrm>
          <a:custGeom>
            <a:avLst/>
            <a:gdLst/>
            <a:ahLst/>
            <a:cxnLst/>
            <a:rect l="l" t="t" r="r" b="b"/>
            <a:pathLst>
              <a:path w="315595" h="79375">
                <a:moveTo>
                  <a:pt x="104862" y="47536"/>
                </a:moveTo>
                <a:lnTo>
                  <a:pt x="64655" y="47536"/>
                </a:lnTo>
                <a:lnTo>
                  <a:pt x="150698" y="76530"/>
                </a:lnTo>
                <a:lnTo>
                  <a:pt x="156400" y="78117"/>
                </a:lnTo>
                <a:lnTo>
                  <a:pt x="161950" y="78905"/>
                </a:lnTo>
                <a:lnTo>
                  <a:pt x="172719" y="78905"/>
                </a:lnTo>
                <a:lnTo>
                  <a:pt x="177952" y="78270"/>
                </a:lnTo>
                <a:lnTo>
                  <a:pt x="183032" y="77000"/>
                </a:lnTo>
                <a:lnTo>
                  <a:pt x="224270" y="66189"/>
                </a:lnTo>
                <a:lnTo>
                  <a:pt x="167219" y="66189"/>
                </a:lnTo>
                <a:lnTo>
                  <a:pt x="160820" y="65608"/>
                </a:lnTo>
                <a:lnTo>
                  <a:pt x="154508" y="64173"/>
                </a:lnTo>
                <a:lnTo>
                  <a:pt x="104862" y="47536"/>
                </a:lnTo>
                <a:close/>
              </a:path>
              <a:path w="315595" h="79375">
                <a:moveTo>
                  <a:pt x="65201" y="34226"/>
                </a:moveTo>
                <a:lnTo>
                  <a:pt x="63626" y="34226"/>
                </a:lnTo>
                <a:lnTo>
                  <a:pt x="62903" y="34391"/>
                </a:lnTo>
                <a:lnTo>
                  <a:pt x="62268" y="34696"/>
                </a:lnTo>
                <a:lnTo>
                  <a:pt x="4749" y="54660"/>
                </a:lnTo>
                <a:lnTo>
                  <a:pt x="1257" y="56248"/>
                </a:lnTo>
                <a:lnTo>
                  <a:pt x="0" y="58940"/>
                </a:lnTo>
                <a:lnTo>
                  <a:pt x="939" y="62750"/>
                </a:lnTo>
                <a:lnTo>
                  <a:pt x="1257" y="64338"/>
                </a:lnTo>
                <a:lnTo>
                  <a:pt x="2298" y="65608"/>
                </a:lnTo>
                <a:lnTo>
                  <a:pt x="5778" y="67500"/>
                </a:lnTo>
                <a:lnTo>
                  <a:pt x="7442" y="67665"/>
                </a:lnTo>
                <a:lnTo>
                  <a:pt x="9029" y="67030"/>
                </a:lnTo>
                <a:lnTo>
                  <a:pt x="64655" y="47536"/>
                </a:lnTo>
                <a:lnTo>
                  <a:pt x="104862" y="47536"/>
                </a:lnTo>
                <a:lnTo>
                  <a:pt x="66547" y="34696"/>
                </a:lnTo>
                <a:lnTo>
                  <a:pt x="65912" y="34391"/>
                </a:lnTo>
                <a:lnTo>
                  <a:pt x="65201" y="34226"/>
                </a:lnTo>
                <a:close/>
              </a:path>
              <a:path w="315595" h="79375">
                <a:moveTo>
                  <a:pt x="309741" y="12826"/>
                </a:moveTo>
                <a:lnTo>
                  <a:pt x="296163" y="12826"/>
                </a:lnTo>
                <a:lnTo>
                  <a:pt x="298386" y="15366"/>
                </a:lnTo>
                <a:lnTo>
                  <a:pt x="299034" y="20434"/>
                </a:lnTo>
                <a:lnTo>
                  <a:pt x="300926" y="32804"/>
                </a:lnTo>
                <a:lnTo>
                  <a:pt x="179692" y="64642"/>
                </a:lnTo>
                <a:lnTo>
                  <a:pt x="173483" y="65862"/>
                </a:lnTo>
                <a:lnTo>
                  <a:pt x="167219" y="66189"/>
                </a:lnTo>
                <a:lnTo>
                  <a:pt x="224270" y="66189"/>
                </a:lnTo>
                <a:lnTo>
                  <a:pt x="309956" y="43726"/>
                </a:lnTo>
                <a:lnTo>
                  <a:pt x="311543" y="43408"/>
                </a:lnTo>
                <a:lnTo>
                  <a:pt x="312813" y="42532"/>
                </a:lnTo>
                <a:lnTo>
                  <a:pt x="314705" y="39687"/>
                </a:lnTo>
                <a:lnTo>
                  <a:pt x="315036" y="38176"/>
                </a:lnTo>
                <a:lnTo>
                  <a:pt x="314705" y="36588"/>
                </a:lnTo>
                <a:lnTo>
                  <a:pt x="311378" y="18529"/>
                </a:lnTo>
                <a:lnTo>
                  <a:pt x="309741" y="12826"/>
                </a:lnTo>
                <a:close/>
              </a:path>
              <a:path w="315595" h="79375">
                <a:moveTo>
                  <a:pt x="292836" y="0"/>
                </a:moveTo>
                <a:lnTo>
                  <a:pt x="291896" y="0"/>
                </a:lnTo>
                <a:lnTo>
                  <a:pt x="213931" y="3314"/>
                </a:lnTo>
                <a:lnTo>
                  <a:pt x="212026" y="3644"/>
                </a:lnTo>
                <a:lnTo>
                  <a:pt x="210515" y="4432"/>
                </a:lnTo>
                <a:lnTo>
                  <a:pt x="208292" y="6959"/>
                </a:lnTo>
                <a:lnTo>
                  <a:pt x="207898" y="8394"/>
                </a:lnTo>
                <a:lnTo>
                  <a:pt x="208216" y="9982"/>
                </a:lnTo>
                <a:lnTo>
                  <a:pt x="208216" y="11874"/>
                </a:lnTo>
                <a:lnTo>
                  <a:pt x="208851" y="13385"/>
                </a:lnTo>
                <a:lnTo>
                  <a:pt x="211378" y="15608"/>
                </a:lnTo>
                <a:lnTo>
                  <a:pt x="212966" y="16154"/>
                </a:lnTo>
                <a:lnTo>
                  <a:pt x="214883" y="16154"/>
                </a:lnTo>
                <a:lnTo>
                  <a:pt x="292366" y="12826"/>
                </a:lnTo>
                <a:lnTo>
                  <a:pt x="309741" y="12826"/>
                </a:lnTo>
                <a:lnTo>
                  <a:pt x="309154" y="10781"/>
                </a:lnTo>
                <a:lnTo>
                  <a:pt x="305322" y="5106"/>
                </a:lnTo>
                <a:lnTo>
                  <a:pt x="299882" y="1511"/>
                </a:lnTo>
                <a:lnTo>
                  <a:pt x="292836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57433" y="2228746"/>
            <a:ext cx="162560" cy="79375"/>
          </a:xfrm>
          <a:custGeom>
            <a:avLst/>
            <a:gdLst/>
            <a:ahLst/>
            <a:cxnLst/>
            <a:rect l="l" t="t" r="r" b="b"/>
            <a:pathLst>
              <a:path w="162560" h="79375">
                <a:moveTo>
                  <a:pt x="90792" y="47864"/>
                </a:moveTo>
                <a:lnTo>
                  <a:pt x="89217" y="47864"/>
                </a:lnTo>
                <a:lnTo>
                  <a:pt x="86042" y="49134"/>
                </a:lnTo>
                <a:lnTo>
                  <a:pt x="84937" y="50239"/>
                </a:lnTo>
                <a:lnTo>
                  <a:pt x="83654" y="53414"/>
                </a:lnTo>
                <a:lnTo>
                  <a:pt x="83743" y="54989"/>
                </a:lnTo>
                <a:lnTo>
                  <a:pt x="131838" y="77493"/>
                </a:lnTo>
                <a:lnTo>
                  <a:pt x="137388" y="78916"/>
                </a:lnTo>
                <a:lnTo>
                  <a:pt x="145630" y="78916"/>
                </a:lnTo>
                <a:lnTo>
                  <a:pt x="150063" y="76058"/>
                </a:lnTo>
                <a:lnTo>
                  <a:pt x="153238" y="70356"/>
                </a:lnTo>
                <a:lnTo>
                  <a:pt x="153708" y="69886"/>
                </a:lnTo>
                <a:lnTo>
                  <a:pt x="155299" y="66482"/>
                </a:lnTo>
                <a:lnTo>
                  <a:pt x="139750" y="66482"/>
                </a:lnTo>
                <a:lnTo>
                  <a:pt x="138506" y="66254"/>
                </a:lnTo>
                <a:lnTo>
                  <a:pt x="136588" y="65606"/>
                </a:lnTo>
                <a:lnTo>
                  <a:pt x="90792" y="47864"/>
                </a:lnTo>
                <a:close/>
              </a:path>
              <a:path w="162560" h="79375">
                <a:moveTo>
                  <a:pt x="110941" y="12719"/>
                </a:moveTo>
                <a:lnTo>
                  <a:pt x="65401" y="12719"/>
                </a:lnTo>
                <a:lnTo>
                  <a:pt x="79929" y="13760"/>
                </a:lnTo>
                <a:lnTo>
                  <a:pt x="93802" y="18070"/>
                </a:lnTo>
                <a:lnTo>
                  <a:pt x="147688" y="46429"/>
                </a:lnTo>
                <a:lnTo>
                  <a:pt x="148170" y="46988"/>
                </a:lnTo>
                <a:lnTo>
                  <a:pt x="148793" y="48575"/>
                </a:lnTo>
                <a:lnTo>
                  <a:pt x="148793" y="49452"/>
                </a:lnTo>
                <a:lnTo>
                  <a:pt x="139750" y="66482"/>
                </a:lnTo>
                <a:lnTo>
                  <a:pt x="155299" y="66482"/>
                </a:lnTo>
                <a:lnTo>
                  <a:pt x="160375" y="55624"/>
                </a:lnTo>
                <a:lnTo>
                  <a:pt x="161950" y="51814"/>
                </a:lnTo>
                <a:lnTo>
                  <a:pt x="162057" y="49134"/>
                </a:lnTo>
                <a:lnTo>
                  <a:pt x="162052" y="47864"/>
                </a:lnTo>
                <a:lnTo>
                  <a:pt x="159575" y="40409"/>
                </a:lnTo>
                <a:lnTo>
                  <a:pt x="157200" y="37399"/>
                </a:lnTo>
                <a:lnTo>
                  <a:pt x="153708" y="35177"/>
                </a:lnTo>
                <a:lnTo>
                  <a:pt x="153238" y="35177"/>
                </a:lnTo>
                <a:lnTo>
                  <a:pt x="110941" y="12719"/>
                </a:lnTo>
                <a:close/>
              </a:path>
              <a:path w="162560" h="79375">
                <a:moveTo>
                  <a:pt x="65998" y="0"/>
                </a:moveTo>
                <a:lnTo>
                  <a:pt x="47989" y="2379"/>
                </a:lnTo>
                <a:lnTo>
                  <a:pt x="29146" y="8558"/>
                </a:lnTo>
                <a:lnTo>
                  <a:pt x="3962" y="19492"/>
                </a:lnTo>
                <a:lnTo>
                  <a:pt x="2374" y="20127"/>
                </a:lnTo>
                <a:lnTo>
                  <a:pt x="1257" y="21321"/>
                </a:lnTo>
                <a:lnTo>
                  <a:pt x="0" y="24801"/>
                </a:lnTo>
                <a:lnTo>
                  <a:pt x="0" y="26465"/>
                </a:lnTo>
                <a:lnTo>
                  <a:pt x="1257" y="29640"/>
                </a:lnTo>
                <a:lnTo>
                  <a:pt x="2451" y="30745"/>
                </a:lnTo>
                <a:lnTo>
                  <a:pt x="5930" y="32015"/>
                </a:lnTo>
                <a:lnTo>
                  <a:pt x="7594" y="32015"/>
                </a:lnTo>
                <a:lnTo>
                  <a:pt x="9182" y="31380"/>
                </a:lnTo>
                <a:lnTo>
                  <a:pt x="34391" y="20445"/>
                </a:lnTo>
                <a:lnTo>
                  <a:pt x="50221" y="14946"/>
                </a:lnTo>
                <a:lnTo>
                  <a:pt x="65401" y="12719"/>
                </a:lnTo>
                <a:lnTo>
                  <a:pt x="110941" y="12719"/>
                </a:lnTo>
                <a:lnTo>
                  <a:pt x="99517" y="6653"/>
                </a:lnTo>
                <a:lnTo>
                  <a:pt x="83174" y="1423"/>
                </a:lnTo>
                <a:lnTo>
                  <a:pt x="65998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80254" y="2050942"/>
            <a:ext cx="123189" cy="180340"/>
          </a:xfrm>
          <a:custGeom>
            <a:avLst/>
            <a:gdLst/>
            <a:ahLst/>
            <a:cxnLst/>
            <a:rect l="l" t="t" r="r" b="b"/>
            <a:pathLst>
              <a:path w="123189" h="180339">
                <a:moveTo>
                  <a:pt x="64160" y="0"/>
                </a:moveTo>
                <a:lnTo>
                  <a:pt x="58458" y="0"/>
                </a:lnTo>
                <a:lnTo>
                  <a:pt x="56095" y="1752"/>
                </a:lnTo>
                <a:lnTo>
                  <a:pt x="54178" y="5232"/>
                </a:lnTo>
                <a:lnTo>
                  <a:pt x="18542" y="67995"/>
                </a:lnTo>
                <a:lnTo>
                  <a:pt x="10426" y="83328"/>
                </a:lnTo>
                <a:lnTo>
                  <a:pt x="4632" y="96996"/>
                </a:lnTo>
                <a:lnTo>
                  <a:pt x="1157" y="108997"/>
                </a:lnTo>
                <a:lnTo>
                  <a:pt x="0" y="119329"/>
                </a:lnTo>
                <a:lnTo>
                  <a:pt x="1126" y="131468"/>
                </a:lnTo>
                <a:lnTo>
                  <a:pt x="27529" y="170152"/>
                </a:lnTo>
                <a:lnTo>
                  <a:pt x="61315" y="180187"/>
                </a:lnTo>
                <a:lnTo>
                  <a:pt x="73469" y="179072"/>
                </a:lnTo>
                <a:lnTo>
                  <a:pt x="84731" y="175728"/>
                </a:lnTo>
                <a:lnTo>
                  <a:pt x="95101" y="170152"/>
                </a:lnTo>
                <a:lnTo>
                  <a:pt x="97937" y="167817"/>
                </a:lnTo>
                <a:lnTo>
                  <a:pt x="61315" y="167817"/>
                </a:lnTo>
                <a:lnTo>
                  <a:pt x="51688" y="166927"/>
                </a:lnTo>
                <a:lnTo>
                  <a:pt x="16390" y="137875"/>
                </a:lnTo>
                <a:lnTo>
                  <a:pt x="12827" y="119329"/>
                </a:lnTo>
                <a:lnTo>
                  <a:pt x="13898" y="110268"/>
                </a:lnTo>
                <a:lnTo>
                  <a:pt x="17110" y="99720"/>
                </a:lnTo>
                <a:lnTo>
                  <a:pt x="22460" y="87685"/>
                </a:lnTo>
                <a:lnTo>
                  <a:pt x="29946" y="74168"/>
                </a:lnTo>
                <a:lnTo>
                  <a:pt x="61315" y="18542"/>
                </a:lnTo>
                <a:lnTo>
                  <a:pt x="76002" y="18542"/>
                </a:lnTo>
                <a:lnTo>
                  <a:pt x="68440" y="5232"/>
                </a:lnTo>
                <a:lnTo>
                  <a:pt x="66548" y="1752"/>
                </a:lnTo>
                <a:lnTo>
                  <a:pt x="64160" y="0"/>
                </a:lnTo>
                <a:close/>
              </a:path>
              <a:path w="123189" h="180339">
                <a:moveTo>
                  <a:pt x="76002" y="18542"/>
                </a:moveTo>
                <a:lnTo>
                  <a:pt x="61315" y="18542"/>
                </a:lnTo>
                <a:lnTo>
                  <a:pt x="92684" y="74168"/>
                </a:lnTo>
                <a:lnTo>
                  <a:pt x="100176" y="87685"/>
                </a:lnTo>
                <a:lnTo>
                  <a:pt x="105525" y="99720"/>
                </a:lnTo>
                <a:lnTo>
                  <a:pt x="108734" y="110268"/>
                </a:lnTo>
                <a:lnTo>
                  <a:pt x="109804" y="119329"/>
                </a:lnTo>
                <a:lnTo>
                  <a:pt x="108913" y="128961"/>
                </a:lnTo>
                <a:lnTo>
                  <a:pt x="79862" y="164253"/>
                </a:lnTo>
                <a:lnTo>
                  <a:pt x="61315" y="167817"/>
                </a:lnTo>
                <a:lnTo>
                  <a:pt x="97937" y="167817"/>
                </a:lnTo>
                <a:lnTo>
                  <a:pt x="121515" y="131468"/>
                </a:lnTo>
                <a:lnTo>
                  <a:pt x="122643" y="119329"/>
                </a:lnTo>
                <a:lnTo>
                  <a:pt x="121484" y="108997"/>
                </a:lnTo>
                <a:lnTo>
                  <a:pt x="118006" y="96996"/>
                </a:lnTo>
                <a:lnTo>
                  <a:pt x="112212" y="83328"/>
                </a:lnTo>
                <a:lnTo>
                  <a:pt x="104101" y="67995"/>
                </a:lnTo>
                <a:lnTo>
                  <a:pt x="76002" y="18542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81522" y="2827299"/>
            <a:ext cx="229870" cy="300355"/>
          </a:xfrm>
          <a:custGeom>
            <a:avLst/>
            <a:gdLst/>
            <a:ahLst/>
            <a:cxnLst/>
            <a:rect l="l" t="t" r="r" b="b"/>
            <a:pathLst>
              <a:path w="229870" h="300355">
                <a:moveTo>
                  <a:pt x="63754" y="0"/>
                </a:moveTo>
                <a:lnTo>
                  <a:pt x="60020" y="0"/>
                </a:lnTo>
                <a:lnTo>
                  <a:pt x="58381" y="635"/>
                </a:lnTo>
                <a:lnTo>
                  <a:pt x="55778" y="3225"/>
                </a:lnTo>
                <a:lnTo>
                  <a:pt x="55168" y="4876"/>
                </a:lnTo>
                <a:lnTo>
                  <a:pt x="55168" y="32296"/>
                </a:lnTo>
                <a:lnTo>
                  <a:pt x="20815" y="32296"/>
                </a:lnTo>
                <a:lnTo>
                  <a:pt x="13639" y="35090"/>
                </a:lnTo>
                <a:lnTo>
                  <a:pt x="2717" y="46304"/>
                </a:lnTo>
                <a:lnTo>
                  <a:pt x="0" y="53555"/>
                </a:lnTo>
                <a:lnTo>
                  <a:pt x="0" y="295325"/>
                </a:lnTo>
                <a:lnTo>
                  <a:pt x="584" y="296913"/>
                </a:lnTo>
                <a:lnTo>
                  <a:pt x="2857" y="299199"/>
                </a:lnTo>
                <a:lnTo>
                  <a:pt x="4457" y="299783"/>
                </a:lnTo>
                <a:lnTo>
                  <a:pt x="209207" y="299783"/>
                </a:lnTo>
                <a:lnTo>
                  <a:pt x="216217" y="297205"/>
                </a:lnTo>
                <a:lnTo>
                  <a:pt x="221399" y="292036"/>
                </a:lnTo>
                <a:lnTo>
                  <a:pt x="226834" y="286867"/>
                </a:lnTo>
                <a:lnTo>
                  <a:pt x="227007" y="286423"/>
                </a:lnTo>
                <a:lnTo>
                  <a:pt x="13360" y="286423"/>
                </a:lnTo>
                <a:lnTo>
                  <a:pt x="13360" y="112852"/>
                </a:lnTo>
                <a:lnTo>
                  <a:pt x="229565" y="112852"/>
                </a:lnTo>
                <a:lnTo>
                  <a:pt x="229565" y="99504"/>
                </a:lnTo>
                <a:lnTo>
                  <a:pt x="13360" y="99504"/>
                </a:lnTo>
                <a:lnTo>
                  <a:pt x="13360" y="57010"/>
                </a:lnTo>
                <a:lnTo>
                  <a:pt x="14770" y="52832"/>
                </a:lnTo>
                <a:lnTo>
                  <a:pt x="17665" y="49961"/>
                </a:lnTo>
                <a:lnTo>
                  <a:pt x="20523" y="47091"/>
                </a:lnTo>
                <a:lnTo>
                  <a:pt x="24549" y="45656"/>
                </a:lnTo>
                <a:lnTo>
                  <a:pt x="68491" y="45656"/>
                </a:lnTo>
                <a:lnTo>
                  <a:pt x="68491" y="4876"/>
                </a:lnTo>
                <a:lnTo>
                  <a:pt x="67830" y="3225"/>
                </a:lnTo>
                <a:lnTo>
                  <a:pt x="66535" y="1943"/>
                </a:lnTo>
                <a:lnTo>
                  <a:pt x="65252" y="635"/>
                </a:lnTo>
                <a:lnTo>
                  <a:pt x="63754" y="0"/>
                </a:lnTo>
                <a:close/>
              </a:path>
              <a:path w="229870" h="300355">
                <a:moveTo>
                  <a:pt x="229565" y="112852"/>
                </a:moveTo>
                <a:lnTo>
                  <a:pt x="216217" y="112852"/>
                </a:lnTo>
                <a:lnTo>
                  <a:pt x="216217" y="276098"/>
                </a:lnTo>
                <a:lnTo>
                  <a:pt x="214934" y="279971"/>
                </a:lnTo>
                <a:lnTo>
                  <a:pt x="212356" y="282562"/>
                </a:lnTo>
                <a:lnTo>
                  <a:pt x="209765" y="285127"/>
                </a:lnTo>
                <a:lnTo>
                  <a:pt x="205740" y="286423"/>
                </a:lnTo>
                <a:lnTo>
                  <a:pt x="227007" y="286423"/>
                </a:lnTo>
                <a:lnTo>
                  <a:pt x="229510" y="279971"/>
                </a:lnTo>
                <a:lnTo>
                  <a:pt x="229565" y="112852"/>
                </a:lnTo>
                <a:close/>
              </a:path>
              <a:path w="229870" h="300355">
                <a:moveTo>
                  <a:pt x="224701" y="32296"/>
                </a:moveTo>
                <a:lnTo>
                  <a:pt x="184353" y="32296"/>
                </a:lnTo>
                <a:lnTo>
                  <a:pt x="182854" y="32943"/>
                </a:lnTo>
                <a:lnTo>
                  <a:pt x="180238" y="35534"/>
                </a:lnTo>
                <a:lnTo>
                  <a:pt x="179616" y="37185"/>
                </a:lnTo>
                <a:lnTo>
                  <a:pt x="179616" y="40919"/>
                </a:lnTo>
                <a:lnTo>
                  <a:pt x="180238" y="42418"/>
                </a:lnTo>
                <a:lnTo>
                  <a:pt x="182854" y="45008"/>
                </a:lnTo>
                <a:lnTo>
                  <a:pt x="184353" y="45656"/>
                </a:lnTo>
                <a:lnTo>
                  <a:pt x="216217" y="45656"/>
                </a:lnTo>
                <a:lnTo>
                  <a:pt x="216217" y="99504"/>
                </a:lnTo>
                <a:lnTo>
                  <a:pt x="229565" y="99504"/>
                </a:lnTo>
                <a:lnTo>
                  <a:pt x="229565" y="37185"/>
                </a:lnTo>
                <a:lnTo>
                  <a:pt x="228955" y="35534"/>
                </a:lnTo>
                <a:lnTo>
                  <a:pt x="227622" y="34251"/>
                </a:lnTo>
                <a:lnTo>
                  <a:pt x="226339" y="32943"/>
                </a:lnTo>
                <a:lnTo>
                  <a:pt x="224701" y="32296"/>
                </a:lnTo>
                <a:close/>
              </a:path>
              <a:path w="229870" h="300355">
                <a:moveTo>
                  <a:pt x="68491" y="45656"/>
                </a:moveTo>
                <a:lnTo>
                  <a:pt x="55168" y="45656"/>
                </a:lnTo>
                <a:lnTo>
                  <a:pt x="55168" y="63322"/>
                </a:lnTo>
                <a:lnTo>
                  <a:pt x="55778" y="64820"/>
                </a:lnTo>
                <a:lnTo>
                  <a:pt x="58381" y="67398"/>
                </a:lnTo>
                <a:lnTo>
                  <a:pt x="60020" y="68046"/>
                </a:lnTo>
                <a:lnTo>
                  <a:pt x="63754" y="68046"/>
                </a:lnTo>
                <a:lnTo>
                  <a:pt x="65252" y="67398"/>
                </a:lnTo>
                <a:lnTo>
                  <a:pt x="67830" y="64820"/>
                </a:lnTo>
                <a:lnTo>
                  <a:pt x="68491" y="63322"/>
                </a:lnTo>
                <a:lnTo>
                  <a:pt x="68491" y="45656"/>
                </a:lnTo>
                <a:close/>
              </a:path>
              <a:path w="229870" h="300355">
                <a:moveTo>
                  <a:pt x="144983" y="0"/>
                </a:moveTo>
                <a:lnTo>
                  <a:pt x="141274" y="0"/>
                </a:lnTo>
                <a:lnTo>
                  <a:pt x="139763" y="635"/>
                </a:lnTo>
                <a:lnTo>
                  <a:pt x="138493" y="1943"/>
                </a:lnTo>
                <a:lnTo>
                  <a:pt x="137185" y="3225"/>
                </a:lnTo>
                <a:lnTo>
                  <a:pt x="136550" y="4876"/>
                </a:lnTo>
                <a:lnTo>
                  <a:pt x="136550" y="32296"/>
                </a:lnTo>
                <a:lnTo>
                  <a:pt x="105232" y="32296"/>
                </a:lnTo>
                <a:lnTo>
                  <a:pt x="103593" y="32943"/>
                </a:lnTo>
                <a:lnTo>
                  <a:pt x="100990" y="35534"/>
                </a:lnTo>
                <a:lnTo>
                  <a:pt x="100368" y="37185"/>
                </a:lnTo>
                <a:lnTo>
                  <a:pt x="100368" y="40919"/>
                </a:lnTo>
                <a:lnTo>
                  <a:pt x="100990" y="42418"/>
                </a:lnTo>
                <a:lnTo>
                  <a:pt x="102285" y="43726"/>
                </a:lnTo>
                <a:lnTo>
                  <a:pt x="103593" y="45008"/>
                </a:lnTo>
                <a:lnTo>
                  <a:pt x="105232" y="45656"/>
                </a:lnTo>
                <a:lnTo>
                  <a:pt x="136550" y="45656"/>
                </a:lnTo>
                <a:lnTo>
                  <a:pt x="136550" y="63322"/>
                </a:lnTo>
                <a:lnTo>
                  <a:pt x="137185" y="64820"/>
                </a:lnTo>
                <a:lnTo>
                  <a:pt x="138493" y="66103"/>
                </a:lnTo>
                <a:lnTo>
                  <a:pt x="139763" y="67398"/>
                </a:lnTo>
                <a:lnTo>
                  <a:pt x="141274" y="68046"/>
                </a:lnTo>
                <a:lnTo>
                  <a:pt x="144983" y="68046"/>
                </a:lnTo>
                <a:lnTo>
                  <a:pt x="146685" y="67398"/>
                </a:lnTo>
                <a:lnTo>
                  <a:pt x="149250" y="64820"/>
                </a:lnTo>
                <a:lnTo>
                  <a:pt x="149898" y="63322"/>
                </a:lnTo>
                <a:lnTo>
                  <a:pt x="149898" y="4876"/>
                </a:lnTo>
                <a:lnTo>
                  <a:pt x="149250" y="3225"/>
                </a:lnTo>
                <a:lnTo>
                  <a:pt x="146685" y="635"/>
                </a:lnTo>
                <a:lnTo>
                  <a:pt x="144983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31059" y="3461651"/>
            <a:ext cx="330835" cy="370205"/>
          </a:xfrm>
          <a:custGeom>
            <a:avLst/>
            <a:gdLst/>
            <a:ahLst/>
            <a:cxnLst/>
            <a:rect l="l" t="t" r="r" b="b"/>
            <a:pathLst>
              <a:path w="330835" h="370204">
                <a:moveTo>
                  <a:pt x="325132" y="221360"/>
                </a:moveTo>
                <a:lnTo>
                  <a:pt x="5727" y="221360"/>
                </a:lnTo>
                <a:lnTo>
                  <a:pt x="3911" y="222135"/>
                </a:lnTo>
                <a:lnTo>
                  <a:pt x="2349" y="223697"/>
                </a:lnTo>
                <a:lnTo>
                  <a:pt x="774" y="225234"/>
                </a:lnTo>
                <a:lnTo>
                  <a:pt x="0" y="227063"/>
                </a:lnTo>
                <a:lnTo>
                  <a:pt x="0" y="231584"/>
                </a:lnTo>
                <a:lnTo>
                  <a:pt x="774" y="233565"/>
                </a:lnTo>
                <a:lnTo>
                  <a:pt x="3911" y="236677"/>
                </a:lnTo>
                <a:lnTo>
                  <a:pt x="5727" y="237464"/>
                </a:lnTo>
                <a:lnTo>
                  <a:pt x="314388" y="237464"/>
                </a:lnTo>
                <a:lnTo>
                  <a:pt x="314388" y="364616"/>
                </a:lnTo>
                <a:lnTo>
                  <a:pt x="315163" y="366496"/>
                </a:lnTo>
                <a:lnTo>
                  <a:pt x="318261" y="369265"/>
                </a:lnTo>
                <a:lnTo>
                  <a:pt x="320255" y="369976"/>
                </a:lnTo>
                <a:lnTo>
                  <a:pt x="325132" y="369976"/>
                </a:lnTo>
                <a:lnTo>
                  <a:pt x="327024" y="369265"/>
                </a:lnTo>
                <a:lnTo>
                  <a:pt x="328434" y="367906"/>
                </a:lnTo>
                <a:lnTo>
                  <a:pt x="329780" y="366496"/>
                </a:lnTo>
                <a:lnTo>
                  <a:pt x="330517" y="364616"/>
                </a:lnTo>
                <a:lnTo>
                  <a:pt x="330517" y="227063"/>
                </a:lnTo>
                <a:lnTo>
                  <a:pt x="329780" y="225234"/>
                </a:lnTo>
                <a:lnTo>
                  <a:pt x="328434" y="223697"/>
                </a:lnTo>
                <a:lnTo>
                  <a:pt x="327024" y="222135"/>
                </a:lnTo>
                <a:lnTo>
                  <a:pt x="325132" y="221360"/>
                </a:lnTo>
                <a:close/>
              </a:path>
              <a:path w="330835" h="370204">
                <a:moveTo>
                  <a:pt x="136103" y="96126"/>
                </a:moveTo>
                <a:lnTo>
                  <a:pt x="85051" y="96126"/>
                </a:lnTo>
                <a:lnTo>
                  <a:pt x="87807" y="96316"/>
                </a:lnTo>
                <a:lnTo>
                  <a:pt x="91960" y="97701"/>
                </a:lnTo>
                <a:lnTo>
                  <a:pt x="239547" y="149136"/>
                </a:lnTo>
                <a:lnTo>
                  <a:pt x="239547" y="221360"/>
                </a:lnTo>
                <a:lnTo>
                  <a:pt x="255638" y="221360"/>
                </a:lnTo>
                <a:lnTo>
                  <a:pt x="255638" y="139611"/>
                </a:lnTo>
                <a:lnTo>
                  <a:pt x="253771" y="137185"/>
                </a:lnTo>
                <a:lnTo>
                  <a:pt x="249935" y="136143"/>
                </a:lnTo>
                <a:lnTo>
                  <a:pt x="136103" y="96126"/>
                </a:lnTo>
                <a:close/>
              </a:path>
              <a:path w="330835" h="370204">
                <a:moveTo>
                  <a:pt x="87972" y="79159"/>
                </a:moveTo>
                <a:lnTo>
                  <a:pt x="80187" y="79667"/>
                </a:lnTo>
                <a:lnTo>
                  <a:pt x="74320" y="84188"/>
                </a:lnTo>
                <a:lnTo>
                  <a:pt x="68414" y="87985"/>
                </a:lnTo>
                <a:lnTo>
                  <a:pt x="65481" y="94233"/>
                </a:lnTo>
                <a:lnTo>
                  <a:pt x="65481" y="165595"/>
                </a:lnTo>
                <a:lnTo>
                  <a:pt x="66243" y="167563"/>
                </a:lnTo>
                <a:lnTo>
                  <a:pt x="69354" y="170687"/>
                </a:lnTo>
                <a:lnTo>
                  <a:pt x="71348" y="171488"/>
                </a:lnTo>
                <a:lnTo>
                  <a:pt x="75882" y="171488"/>
                </a:lnTo>
                <a:lnTo>
                  <a:pt x="77685" y="170687"/>
                </a:lnTo>
                <a:lnTo>
                  <a:pt x="79247" y="169138"/>
                </a:lnTo>
                <a:lnTo>
                  <a:pt x="80797" y="167563"/>
                </a:lnTo>
                <a:lnTo>
                  <a:pt x="81584" y="165595"/>
                </a:lnTo>
                <a:lnTo>
                  <a:pt x="81584" y="100126"/>
                </a:lnTo>
                <a:lnTo>
                  <a:pt x="82283" y="98196"/>
                </a:lnTo>
                <a:lnTo>
                  <a:pt x="83680" y="97180"/>
                </a:lnTo>
                <a:lnTo>
                  <a:pt x="85051" y="96126"/>
                </a:lnTo>
                <a:lnTo>
                  <a:pt x="136103" y="96126"/>
                </a:lnTo>
                <a:lnTo>
                  <a:pt x="87972" y="79159"/>
                </a:lnTo>
                <a:close/>
              </a:path>
              <a:path w="330835" h="370204">
                <a:moveTo>
                  <a:pt x="170980" y="0"/>
                </a:moveTo>
                <a:lnTo>
                  <a:pt x="136628" y="18591"/>
                </a:lnTo>
                <a:lnTo>
                  <a:pt x="129920" y="41046"/>
                </a:lnTo>
                <a:lnTo>
                  <a:pt x="130666" y="49292"/>
                </a:lnTo>
                <a:lnTo>
                  <a:pt x="155103" y="79113"/>
                </a:lnTo>
                <a:lnTo>
                  <a:pt x="170980" y="82105"/>
                </a:lnTo>
                <a:lnTo>
                  <a:pt x="179004" y="81357"/>
                </a:lnTo>
                <a:lnTo>
                  <a:pt x="186482" y="79113"/>
                </a:lnTo>
                <a:lnTo>
                  <a:pt x="193409" y="75370"/>
                </a:lnTo>
                <a:lnTo>
                  <a:pt x="199783" y="70129"/>
                </a:lnTo>
                <a:lnTo>
                  <a:pt x="203305" y="65989"/>
                </a:lnTo>
                <a:lnTo>
                  <a:pt x="164020" y="65989"/>
                </a:lnTo>
                <a:lnTo>
                  <a:pt x="158153" y="63588"/>
                </a:lnTo>
                <a:lnTo>
                  <a:pt x="148450" y="53886"/>
                </a:lnTo>
                <a:lnTo>
                  <a:pt x="146024" y="47993"/>
                </a:lnTo>
                <a:lnTo>
                  <a:pt x="146024" y="34137"/>
                </a:lnTo>
                <a:lnTo>
                  <a:pt x="148450" y="28333"/>
                </a:lnTo>
                <a:lnTo>
                  <a:pt x="153288" y="23634"/>
                </a:lnTo>
                <a:lnTo>
                  <a:pt x="158153" y="18973"/>
                </a:lnTo>
                <a:lnTo>
                  <a:pt x="164020" y="16624"/>
                </a:lnTo>
                <a:lnTo>
                  <a:pt x="203486" y="16624"/>
                </a:lnTo>
                <a:lnTo>
                  <a:pt x="199783" y="12217"/>
                </a:lnTo>
                <a:lnTo>
                  <a:pt x="193409" y="6874"/>
                </a:lnTo>
                <a:lnTo>
                  <a:pt x="186482" y="3055"/>
                </a:lnTo>
                <a:lnTo>
                  <a:pt x="179004" y="764"/>
                </a:lnTo>
                <a:lnTo>
                  <a:pt x="170980" y="0"/>
                </a:lnTo>
                <a:close/>
              </a:path>
              <a:path w="330835" h="370204">
                <a:moveTo>
                  <a:pt x="203486" y="16624"/>
                </a:moveTo>
                <a:lnTo>
                  <a:pt x="177888" y="16624"/>
                </a:lnTo>
                <a:lnTo>
                  <a:pt x="183756" y="19049"/>
                </a:lnTo>
                <a:lnTo>
                  <a:pt x="193471" y="28740"/>
                </a:lnTo>
                <a:lnTo>
                  <a:pt x="195897" y="34480"/>
                </a:lnTo>
                <a:lnTo>
                  <a:pt x="195897" y="47993"/>
                </a:lnTo>
                <a:lnTo>
                  <a:pt x="193471" y="53886"/>
                </a:lnTo>
                <a:lnTo>
                  <a:pt x="183756" y="63588"/>
                </a:lnTo>
                <a:lnTo>
                  <a:pt x="177888" y="65989"/>
                </a:lnTo>
                <a:lnTo>
                  <a:pt x="203305" y="65989"/>
                </a:lnTo>
                <a:lnTo>
                  <a:pt x="205139" y="63833"/>
                </a:lnTo>
                <a:lnTo>
                  <a:pt x="208961" y="56888"/>
                </a:lnTo>
                <a:lnTo>
                  <a:pt x="211251" y="49292"/>
                </a:lnTo>
                <a:lnTo>
                  <a:pt x="212013" y="41046"/>
                </a:lnTo>
                <a:lnTo>
                  <a:pt x="211251" y="33007"/>
                </a:lnTo>
                <a:lnTo>
                  <a:pt x="208961" y="25522"/>
                </a:lnTo>
                <a:lnTo>
                  <a:pt x="205139" y="18591"/>
                </a:lnTo>
                <a:lnTo>
                  <a:pt x="203486" y="16624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59393" y="4166186"/>
            <a:ext cx="274320" cy="261620"/>
          </a:xfrm>
          <a:custGeom>
            <a:avLst/>
            <a:gdLst/>
            <a:ahLst/>
            <a:cxnLst/>
            <a:rect l="l" t="t" r="r" b="b"/>
            <a:pathLst>
              <a:path w="274320" h="261620">
                <a:moveTo>
                  <a:pt x="161741" y="182156"/>
                </a:moveTo>
                <a:lnTo>
                  <a:pt x="144754" y="182156"/>
                </a:lnTo>
                <a:lnTo>
                  <a:pt x="223291" y="260680"/>
                </a:lnTo>
                <a:lnTo>
                  <a:pt x="224764" y="261213"/>
                </a:lnTo>
                <a:lnTo>
                  <a:pt x="227965" y="261213"/>
                </a:lnTo>
                <a:lnTo>
                  <a:pt x="228269" y="261073"/>
                </a:lnTo>
                <a:lnTo>
                  <a:pt x="228549" y="260807"/>
                </a:lnTo>
                <a:lnTo>
                  <a:pt x="263317" y="248234"/>
                </a:lnTo>
                <a:lnTo>
                  <a:pt x="228142" y="248234"/>
                </a:lnTo>
                <a:lnTo>
                  <a:pt x="161741" y="182156"/>
                </a:lnTo>
                <a:close/>
              </a:path>
              <a:path w="274320" h="261620">
                <a:moveTo>
                  <a:pt x="202247" y="170002"/>
                </a:moveTo>
                <a:lnTo>
                  <a:pt x="200748" y="170599"/>
                </a:lnTo>
                <a:lnTo>
                  <a:pt x="199453" y="171907"/>
                </a:lnTo>
                <a:lnTo>
                  <a:pt x="198386" y="172948"/>
                </a:lnTo>
                <a:lnTo>
                  <a:pt x="197802" y="174332"/>
                </a:lnTo>
                <a:lnTo>
                  <a:pt x="197523" y="177749"/>
                </a:lnTo>
                <a:lnTo>
                  <a:pt x="198132" y="179260"/>
                </a:lnTo>
                <a:lnTo>
                  <a:pt x="200747" y="181850"/>
                </a:lnTo>
                <a:lnTo>
                  <a:pt x="256857" y="237985"/>
                </a:lnTo>
                <a:lnTo>
                  <a:pt x="228142" y="248234"/>
                </a:lnTo>
                <a:lnTo>
                  <a:pt x="263317" y="248234"/>
                </a:lnTo>
                <a:lnTo>
                  <a:pt x="274040" y="239687"/>
                </a:lnTo>
                <a:lnTo>
                  <a:pt x="273532" y="237883"/>
                </a:lnTo>
                <a:lnTo>
                  <a:pt x="272224" y="236029"/>
                </a:lnTo>
                <a:lnTo>
                  <a:pt x="207035" y="170853"/>
                </a:lnTo>
                <a:lnTo>
                  <a:pt x="205663" y="170268"/>
                </a:lnTo>
                <a:lnTo>
                  <a:pt x="202247" y="170002"/>
                </a:lnTo>
                <a:close/>
              </a:path>
              <a:path w="274320" h="261620">
                <a:moveTo>
                  <a:pt x="97167" y="0"/>
                </a:moveTo>
                <a:lnTo>
                  <a:pt x="49542" y="12585"/>
                </a:lnTo>
                <a:lnTo>
                  <a:pt x="13766" y="47599"/>
                </a:lnTo>
                <a:lnTo>
                  <a:pt x="858" y="84109"/>
                </a:lnTo>
                <a:lnTo>
                  <a:pt x="0" y="97561"/>
                </a:lnTo>
                <a:lnTo>
                  <a:pt x="773" y="110136"/>
                </a:lnTo>
                <a:lnTo>
                  <a:pt x="19214" y="155657"/>
                </a:lnTo>
                <a:lnTo>
                  <a:pt x="58980" y="186987"/>
                </a:lnTo>
                <a:lnTo>
                  <a:pt x="97167" y="194729"/>
                </a:lnTo>
                <a:lnTo>
                  <a:pt x="109435" y="193943"/>
                </a:lnTo>
                <a:lnTo>
                  <a:pt x="121456" y="191585"/>
                </a:lnTo>
                <a:lnTo>
                  <a:pt x="133229" y="187656"/>
                </a:lnTo>
                <a:lnTo>
                  <a:pt x="143982" y="182524"/>
                </a:lnTo>
                <a:lnTo>
                  <a:pt x="97167" y="182524"/>
                </a:lnTo>
                <a:lnTo>
                  <a:pt x="86308" y="181850"/>
                </a:lnTo>
                <a:lnTo>
                  <a:pt x="46368" y="165759"/>
                </a:lnTo>
                <a:lnTo>
                  <a:pt x="18654" y="131122"/>
                </a:lnTo>
                <a:lnTo>
                  <a:pt x="11785" y="97561"/>
                </a:lnTo>
                <a:lnTo>
                  <a:pt x="12473" y="86546"/>
                </a:lnTo>
                <a:lnTo>
                  <a:pt x="28858" y="46678"/>
                </a:lnTo>
                <a:lnTo>
                  <a:pt x="63593" y="19055"/>
                </a:lnTo>
                <a:lnTo>
                  <a:pt x="97167" y="12191"/>
                </a:lnTo>
                <a:lnTo>
                  <a:pt x="143889" y="12191"/>
                </a:lnTo>
                <a:lnTo>
                  <a:pt x="135327" y="7752"/>
                </a:lnTo>
                <a:lnTo>
                  <a:pt x="123166" y="3449"/>
                </a:lnTo>
                <a:lnTo>
                  <a:pt x="110444" y="863"/>
                </a:lnTo>
                <a:lnTo>
                  <a:pt x="97167" y="0"/>
                </a:lnTo>
                <a:close/>
              </a:path>
              <a:path w="274320" h="261620">
                <a:moveTo>
                  <a:pt x="143889" y="12191"/>
                </a:moveTo>
                <a:lnTo>
                  <a:pt x="97167" y="12191"/>
                </a:lnTo>
                <a:lnTo>
                  <a:pt x="108189" y="12882"/>
                </a:lnTo>
                <a:lnTo>
                  <a:pt x="118849" y="14952"/>
                </a:lnTo>
                <a:lnTo>
                  <a:pt x="156651" y="36390"/>
                </a:lnTo>
                <a:lnTo>
                  <a:pt x="179514" y="74647"/>
                </a:lnTo>
                <a:lnTo>
                  <a:pt x="182524" y="97561"/>
                </a:lnTo>
                <a:lnTo>
                  <a:pt x="181836" y="108420"/>
                </a:lnTo>
                <a:lnTo>
                  <a:pt x="165454" y="148332"/>
                </a:lnTo>
                <a:lnTo>
                  <a:pt x="130705" y="175784"/>
                </a:lnTo>
                <a:lnTo>
                  <a:pt x="97167" y="182524"/>
                </a:lnTo>
                <a:lnTo>
                  <a:pt x="143982" y="182524"/>
                </a:lnTo>
                <a:lnTo>
                  <a:pt x="144754" y="182156"/>
                </a:lnTo>
                <a:lnTo>
                  <a:pt x="161741" y="182156"/>
                </a:lnTo>
                <a:lnTo>
                  <a:pt x="155003" y="175450"/>
                </a:lnTo>
                <a:lnTo>
                  <a:pt x="183883" y="141223"/>
                </a:lnTo>
                <a:lnTo>
                  <a:pt x="194310" y="97561"/>
                </a:lnTo>
                <a:lnTo>
                  <a:pt x="193536" y="84986"/>
                </a:lnTo>
                <a:lnTo>
                  <a:pt x="175103" y="39178"/>
                </a:lnTo>
                <a:lnTo>
                  <a:pt x="146926" y="13766"/>
                </a:lnTo>
                <a:lnTo>
                  <a:pt x="143889" y="12191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67450" y="4652246"/>
            <a:ext cx="258445" cy="256540"/>
          </a:xfrm>
          <a:custGeom>
            <a:avLst/>
            <a:gdLst/>
            <a:ahLst/>
            <a:cxnLst/>
            <a:rect l="l" t="t" r="r" b="b"/>
            <a:pathLst>
              <a:path w="258445" h="256539">
                <a:moveTo>
                  <a:pt x="31150" y="193039"/>
                </a:moveTo>
                <a:lnTo>
                  <a:pt x="17094" y="193039"/>
                </a:lnTo>
                <a:lnTo>
                  <a:pt x="26420" y="207009"/>
                </a:lnTo>
                <a:lnTo>
                  <a:pt x="64109" y="240029"/>
                </a:lnTo>
                <a:lnTo>
                  <a:pt x="111588" y="256539"/>
                </a:lnTo>
                <a:lnTo>
                  <a:pt x="143711" y="256539"/>
                </a:lnTo>
                <a:lnTo>
                  <a:pt x="158434" y="253999"/>
                </a:lnTo>
                <a:lnTo>
                  <a:pt x="172730" y="248919"/>
                </a:lnTo>
                <a:lnTo>
                  <a:pt x="183133" y="245109"/>
                </a:lnTo>
                <a:lnTo>
                  <a:pt x="128562" y="245109"/>
                </a:lnTo>
                <a:lnTo>
                  <a:pt x="112367" y="243839"/>
                </a:lnTo>
                <a:lnTo>
                  <a:pt x="67335" y="227329"/>
                </a:lnTo>
                <a:lnTo>
                  <a:pt x="32523" y="195579"/>
                </a:lnTo>
                <a:lnTo>
                  <a:pt x="31150" y="193039"/>
                </a:lnTo>
                <a:close/>
              </a:path>
              <a:path w="258445" h="256539">
                <a:moveTo>
                  <a:pt x="86347" y="130809"/>
                </a:moveTo>
                <a:lnTo>
                  <a:pt x="84582" y="132079"/>
                </a:lnTo>
                <a:lnTo>
                  <a:pt x="72456" y="135889"/>
                </a:lnTo>
                <a:lnTo>
                  <a:pt x="61113" y="139699"/>
                </a:lnTo>
                <a:lnTo>
                  <a:pt x="24039" y="163829"/>
                </a:lnTo>
                <a:lnTo>
                  <a:pt x="1427" y="201929"/>
                </a:lnTo>
                <a:lnTo>
                  <a:pt x="762" y="210819"/>
                </a:lnTo>
                <a:lnTo>
                  <a:pt x="1188" y="218439"/>
                </a:lnTo>
                <a:lnTo>
                  <a:pt x="28136" y="251459"/>
                </a:lnTo>
                <a:lnTo>
                  <a:pt x="36029" y="253999"/>
                </a:lnTo>
                <a:lnTo>
                  <a:pt x="36283" y="255269"/>
                </a:lnTo>
                <a:lnTo>
                  <a:pt x="40601" y="255269"/>
                </a:lnTo>
                <a:lnTo>
                  <a:pt x="42481" y="253999"/>
                </a:lnTo>
                <a:lnTo>
                  <a:pt x="43230" y="250189"/>
                </a:lnTo>
                <a:lnTo>
                  <a:pt x="43738" y="248919"/>
                </a:lnTo>
                <a:lnTo>
                  <a:pt x="43561" y="247649"/>
                </a:lnTo>
                <a:lnTo>
                  <a:pt x="41795" y="245109"/>
                </a:lnTo>
                <a:lnTo>
                  <a:pt x="40716" y="243839"/>
                </a:lnTo>
                <a:lnTo>
                  <a:pt x="39446" y="243839"/>
                </a:lnTo>
                <a:lnTo>
                  <a:pt x="30594" y="241299"/>
                </a:lnTo>
                <a:lnTo>
                  <a:pt x="23850" y="236219"/>
                </a:lnTo>
                <a:lnTo>
                  <a:pt x="14478" y="224789"/>
                </a:lnTo>
                <a:lnTo>
                  <a:pt x="12268" y="218439"/>
                </a:lnTo>
                <a:lnTo>
                  <a:pt x="12534" y="210819"/>
                </a:lnTo>
                <a:lnTo>
                  <a:pt x="12534" y="204469"/>
                </a:lnTo>
                <a:lnTo>
                  <a:pt x="14033" y="199389"/>
                </a:lnTo>
                <a:lnTo>
                  <a:pt x="17094" y="193039"/>
                </a:lnTo>
                <a:lnTo>
                  <a:pt x="31150" y="193039"/>
                </a:lnTo>
                <a:lnTo>
                  <a:pt x="24282" y="180339"/>
                </a:lnTo>
                <a:lnTo>
                  <a:pt x="35917" y="168909"/>
                </a:lnTo>
                <a:lnTo>
                  <a:pt x="50349" y="158749"/>
                </a:lnTo>
                <a:lnTo>
                  <a:pt x="67580" y="149859"/>
                </a:lnTo>
                <a:lnTo>
                  <a:pt x="87617" y="143509"/>
                </a:lnTo>
                <a:lnTo>
                  <a:pt x="89141" y="142239"/>
                </a:lnTo>
                <a:lnTo>
                  <a:pt x="90335" y="142239"/>
                </a:lnTo>
                <a:lnTo>
                  <a:pt x="92100" y="138429"/>
                </a:lnTo>
                <a:lnTo>
                  <a:pt x="92290" y="137159"/>
                </a:lnTo>
                <a:lnTo>
                  <a:pt x="91274" y="134619"/>
                </a:lnTo>
                <a:lnTo>
                  <a:pt x="90398" y="133349"/>
                </a:lnTo>
                <a:lnTo>
                  <a:pt x="87858" y="132079"/>
                </a:lnTo>
                <a:lnTo>
                  <a:pt x="86347" y="130809"/>
                </a:lnTo>
                <a:close/>
              </a:path>
              <a:path w="258445" h="256539">
                <a:moveTo>
                  <a:pt x="252590" y="140969"/>
                </a:moveTo>
                <a:lnTo>
                  <a:pt x="248158" y="140969"/>
                </a:lnTo>
                <a:lnTo>
                  <a:pt x="245630" y="142239"/>
                </a:lnTo>
                <a:lnTo>
                  <a:pt x="244741" y="143509"/>
                </a:lnTo>
                <a:lnTo>
                  <a:pt x="244233" y="146049"/>
                </a:lnTo>
                <a:lnTo>
                  <a:pt x="241580" y="158749"/>
                </a:lnTo>
                <a:lnTo>
                  <a:pt x="224536" y="195579"/>
                </a:lnTo>
                <a:lnTo>
                  <a:pt x="195303" y="224789"/>
                </a:lnTo>
                <a:lnTo>
                  <a:pt x="156827" y="242569"/>
                </a:lnTo>
                <a:lnTo>
                  <a:pt x="142929" y="245109"/>
                </a:lnTo>
                <a:lnTo>
                  <a:pt x="183133" y="245109"/>
                </a:lnTo>
                <a:lnTo>
                  <a:pt x="222759" y="215899"/>
                </a:lnTo>
                <a:lnTo>
                  <a:pt x="247900" y="177799"/>
                </a:lnTo>
                <a:lnTo>
                  <a:pt x="256247" y="146049"/>
                </a:lnTo>
                <a:lnTo>
                  <a:pt x="255866" y="144779"/>
                </a:lnTo>
                <a:lnTo>
                  <a:pt x="253860" y="142239"/>
                </a:lnTo>
                <a:lnTo>
                  <a:pt x="252590" y="140969"/>
                </a:lnTo>
                <a:close/>
              </a:path>
              <a:path w="258445" h="256539">
                <a:moveTo>
                  <a:pt x="128562" y="0"/>
                </a:moveTo>
                <a:lnTo>
                  <a:pt x="80506" y="8889"/>
                </a:lnTo>
                <a:lnTo>
                  <a:pt x="39168" y="36829"/>
                </a:lnTo>
                <a:lnTo>
                  <a:pt x="10238" y="77469"/>
                </a:lnTo>
                <a:lnTo>
                  <a:pt x="0" y="128269"/>
                </a:lnTo>
                <a:lnTo>
                  <a:pt x="76" y="132079"/>
                </a:lnTo>
                <a:lnTo>
                  <a:pt x="152" y="133349"/>
                </a:lnTo>
                <a:lnTo>
                  <a:pt x="381" y="135889"/>
                </a:lnTo>
                <a:lnTo>
                  <a:pt x="647" y="138429"/>
                </a:lnTo>
                <a:lnTo>
                  <a:pt x="1143" y="144779"/>
                </a:lnTo>
                <a:lnTo>
                  <a:pt x="1663" y="147319"/>
                </a:lnTo>
                <a:lnTo>
                  <a:pt x="3543" y="149859"/>
                </a:lnTo>
                <a:lnTo>
                  <a:pt x="7594" y="149859"/>
                </a:lnTo>
                <a:lnTo>
                  <a:pt x="9359" y="148589"/>
                </a:lnTo>
                <a:lnTo>
                  <a:pt x="10693" y="148589"/>
                </a:lnTo>
                <a:lnTo>
                  <a:pt x="12446" y="146049"/>
                </a:lnTo>
                <a:lnTo>
                  <a:pt x="12776" y="144779"/>
                </a:lnTo>
                <a:lnTo>
                  <a:pt x="12534" y="143509"/>
                </a:lnTo>
                <a:lnTo>
                  <a:pt x="12268" y="140969"/>
                </a:lnTo>
                <a:lnTo>
                  <a:pt x="11938" y="135889"/>
                </a:lnTo>
                <a:lnTo>
                  <a:pt x="11836" y="133349"/>
                </a:lnTo>
                <a:lnTo>
                  <a:pt x="11785" y="128269"/>
                </a:lnTo>
                <a:lnTo>
                  <a:pt x="12715" y="113029"/>
                </a:lnTo>
                <a:lnTo>
                  <a:pt x="26746" y="71119"/>
                </a:lnTo>
                <a:lnTo>
                  <a:pt x="55923" y="36829"/>
                </a:lnTo>
                <a:lnTo>
                  <a:pt x="97093" y="16509"/>
                </a:lnTo>
                <a:lnTo>
                  <a:pt x="128562" y="11429"/>
                </a:lnTo>
                <a:lnTo>
                  <a:pt x="180149" y="11429"/>
                </a:lnTo>
                <a:lnTo>
                  <a:pt x="167677" y="6349"/>
                </a:lnTo>
                <a:lnTo>
                  <a:pt x="154927" y="2539"/>
                </a:lnTo>
                <a:lnTo>
                  <a:pt x="128562" y="0"/>
                </a:lnTo>
                <a:close/>
              </a:path>
              <a:path w="258445" h="256539">
                <a:moveTo>
                  <a:pt x="128206" y="92709"/>
                </a:moveTo>
                <a:lnTo>
                  <a:pt x="122491" y="92709"/>
                </a:lnTo>
                <a:lnTo>
                  <a:pt x="109994" y="99059"/>
                </a:lnTo>
                <a:lnTo>
                  <a:pt x="107696" y="99059"/>
                </a:lnTo>
                <a:lnTo>
                  <a:pt x="106197" y="100329"/>
                </a:lnTo>
                <a:lnTo>
                  <a:pt x="104686" y="105409"/>
                </a:lnTo>
                <a:lnTo>
                  <a:pt x="104927" y="106679"/>
                </a:lnTo>
                <a:lnTo>
                  <a:pt x="123092" y="140969"/>
                </a:lnTo>
                <a:lnTo>
                  <a:pt x="142214" y="148589"/>
                </a:lnTo>
                <a:lnTo>
                  <a:pt x="145757" y="148589"/>
                </a:lnTo>
                <a:lnTo>
                  <a:pt x="149047" y="147319"/>
                </a:lnTo>
                <a:lnTo>
                  <a:pt x="152476" y="147319"/>
                </a:lnTo>
                <a:lnTo>
                  <a:pt x="180149" y="137159"/>
                </a:lnTo>
                <a:lnTo>
                  <a:pt x="141516" y="137159"/>
                </a:lnTo>
                <a:lnTo>
                  <a:pt x="134200" y="134619"/>
                </a:lnTo>
                <a:lnTo>
                  <a:pt x="131470" y="133349"/>
                </a:lnTo>
                <a:lnTo>
                  <a:pt x="129705" y="129539"/>
                </a:lnTo>
                <a:lnTo>
                  <a:pt x="118325" y="107949"/>
                </a:lnTo>
                <a:lnTo>
                  <a:pt x="125145" y="105409"/>
                </a:lnTo>
                <a:lnTo>
                  <a:pt x="142844" y="105409"/>
                </a:lnTo>
                <a:lnTo>
                  <a:pt x="131597" y="95249"/>
                </a:lnTo>
                <a:lnTo>
                  <a:pt x="131216" y="95249"/>
                </a:lnTo>
                <a:lnTo>
                  <a:pt x="128206" y="92709"/>
                </a:lnTo>
                <a:close/>
              </a:path>
              <a:path w="258445" h="256539">
                <a:moveTo>
                  <a:pt x="256011" y="87629"/>
                </a:moveTo>
                <a:lnTo>
                  <a:pt x="241769" y="87629"/>
                </a:lnTo>
                <a:lnTo>
                  <a:pt x="243103" y="88899"/>
                </a:lnTo>
                <a:lnTo>
                  <a:pt x="244614" y="90169"/>
                </a:lnTo>
                <a:lnTo>
                  <a:pt x="245135" y="91439"/>
                </a:lnTo>
                <a:lnTo>
                  <a:pt x="245376" y="92709"/>
                </a:lnTo>
                <a:lnTo>
                  <a:pt x="245872" y="93979"/>
                </a:lnTo>
                <a:lnTo>
                  <a:pt x="245757" y="95249"/>
                </a:lnTo>
                <a:lnTo>
                  <a:pt x="145122" y="137159"/>
                </a:lnTo>
                <a:lnTo>
                  <a:pt x="180149" y="137159"/>
                </a:lnTo>
                <a:lnTo>
                  <a:pt x="245872" y="113029"/>
                </a:lnTo>
                <a:lnTo>
                  <a:pt x="248412" y="111759"/>
                </a:lnTo>
                <a:lnTo>
                  <a:pt x="252971" y="106679"/>
                </a:lnTo>
                <a:lnTo>
                  <a:pt x="254609" y="105409"/>
                </a:lnTo>
                <a:lnTo>
                  <a:pt x="255625" y="102869"/>
                </a:lnTo>
                <a:lnTo>
                  <a:pt x="258140" y="97789"/>
                </a:lnTo>
                <a:lnTo>
                  <a:pt x="258406" y="92709"/>
                </a:lnTo>
                <a:lnTo>
                  <a:pt x="256362" y="88899"/>
                </a:lnTo>
                <a:lnTo>
                  <a:pt x="256011" y="87629"/>
                </a:lnTo>
                <a:close/>
              </a:path>
              <a:path w="258445" h="256539">
                <a:moveTo>
                  <a:pt x="142844" y="105409"/>
                </a:moveTo>
                <a:lnTo>
                  <a:pt x="125145" y="105409"/>
                </a:lnTo>
                <a:lnTo>
                  <a:pt x="140322" y="118109"/>
                </a:lnTo>
                <a:lnTo>
                  <a:pt x="142354" y="120649"/>
                </a:lnTo>
                <a:lnTo>
                  <a:pt x="144221" y="120649"/>
                </a:lnTo>
                <a:lnTo>
                  <a:pt x="146024" y="119379"/>
                </a:lnTo>
                <a:lnTo>
                  <a:pt x="171805" y="110489"/>
                </a:lnTo>
                <a:lnTo>
                  <a:pt x="173812" y="110489"/>
                </a:lnTo>
                <a:lnTo>
                  <a:pt x="175082" y="109219"/>
                </a:lnTo>
                <a:lnTo>
                  <a:pt x="175342" y="107949"/>
                </a:lnTo>
                <a:lnTo>
                  <a:pt x="145656" y="107949"/>
                </a:lnTo>
                <a:lnTo>
                  <a:pt x="142844" y="105409"/>
                </a:lnTo>
                <a:close/>
              </a:path>
              <a:path w="258445" h="256539">
                <a:moveTo>
                  <a:pt x="161569" y="57149"/>
                </a:moveTo>
                <a:lnTo>
                  <a:pt x="159156" y="57149"/>
                </a:lnTo>
                <a:lnTo>
                  <a:pt x="156629" y="58419"/>
                </a:lnTo>
                <a:lnTo>
                  <a:pt x="136906" y="63499"/>
                </a:lnTo>
                <a:lnTo>
                  <a:pt x="136550" y="63499"/>
                </a:lnTo>
                <a:lnTo>
                  <a:pt x="134264" y="64769"/>
                </a:lnTo>
                <a:lnTo>
                  <a:pt x="132880" y="66039"/>
                </a:lnTo>
                <a:lnTo>
                  <a:pt x="132372" y="68579"/>
                </a:lnTo>
                <a:lnTo>
                  <a:pt x="131864" y="72389"/>
                </a:lnTo>
                <a:lnTo>
                  <a:pt x="132372" y="73659"/>
                </a:lnTo>
                <a:lnTo>
                  <a:pt x="133883" y="76199"/>
                </a:lnTo>
                <a:lnTo>
                  <a:pt x="159296" y="102869"/>
                </a:lnTo>
                <a:lnTo>
                  <a:pt x="145656" y="107949"/>
                </a:lnTo>
                <a:lnTo>
                  <a:pt x="175342" y="107949"/>
                </a:lnTo>
                <a:lnTo>
                  <a:pt x="175602" y="106679"/>
                </a:lnTo>
                <a:lnTo>
                  <a:pt x="176364" y="105409"/>
                </a:lnTo>
                <a:lnTo>
                  <a:pt x="175958" y="102869"/>
                </a:lnTo>
                <a:lnTo>
                  <a:pt x="174459" y="101599"/>
                </a:lnTo>
                <a:lnTo>
                  <a:pt x="147535" y="72389"/>
                </a:lnTo>
                <a:lnTo>
                  <a:pt x="158927" y="69849"/>
                </a:lnTo>
                <a:lnTo>
                  <a:pt x="178282" y="69849"/>
                </a:lnTo>
                <a:lnTo>
                  <a:pt x="164973" y="59689"/>
                </a:lnTo>
                <a:lnTo>
                  <a:pt x="163830" y="58419"/>
                </a:lnTo>
                <a:lnTo>
                  <a:pt x="161569" y="57149"/>
                </a:lnTo>
                <a:close/>
              </a:path>
              <a:path w="258445" h="256539">
                <a:moveTo>
                  <a:pt x="241071" y="74929"/>
                </a:moveTo>
                <a:lnTo>
                  <a:pt x="235013" y="74929"/>
                </a:lnTo>
                <a:lnTo>
                  <a:pt x="227914" y="77469"/>
                </a:lnTo>
                <a:lnTo>
                  <a:pt x="215430" y="82549"/>
                </a:lnTo>
                <a:lnTo>
                  <a:pt x="213906" y="82549"/>
                </a:lnTo>
                <a:lnTo>
                  <a:pt x="212763" y="83819"/>
                </a:lnTo>
                <a:lnTo>
                  <a:pt x="211264" y="86359"/>
                </a:lnTo>
                <a:lnTo>
                  <a:pt x="211124" y="87629"/>
                </a:lnTo>
                <a:lnTo>
                  <a:pt x="211620" y="90169"/>
                </a:lnTo>
                <a:lnTo>
                  <a:pt x="212128" y="91439"/>
                </a:lnTo>
                <a:lnTo>
                  <a:pt x="213144" y="92709"/>
                </a:lnTo>
                <a:lnTo>
                  <a:pt x="216166" y="93979"/>
                </a:lnTo>
                <a:lnTo>
                  <a:pt x="219214" y="93979"/>
                </a:lnTo>
                <a:lnTo>
                  <a:pt x="231724" y="88899"/>
                </a:lnTo>
                <a:lnTo>
                  <a:pt x="235267" y="87629"/>
                </a:lnTo>
                <a:lnTo>
                  <a:pt x="256011" y="87629"/>
                </a:lnTo>
                <a:lnTo>
                  <a:pt x="254609" y="82549"/>
                </a:lnTo>
                <a:lnTo>
                  <a:pt x="251180" y="78739"/>
                </a:lnTo>
                <a:lnTo>
                  <a:pt x="246151" y="77469"/>
                </a:lnTo>
                <a:lnTo>
                  <a:pt x="241071" y="74929"/>
                </a:lnTo>
                <a:close/>
              </a:path>
              <a:path w="258445" h="256539">
                <a:moveTo>
                  <a:pt x="178282" y="69849"/>
                </a:moveTo>
                <a:lnTo>
                  <a:pt x="158927" y="69849"/>
                </a:lnTo>
                <a:lnTo>
                  <a:pt x="179006" y="85089"/>
                </a:lnTo>
                <a:lnTo>
                  <a:pt x="180276" y="86359"/>
                </a:lnTo>
                <a:lnTo>
                  <a:pt x="186347" y="86359"/>
                </a:lnTo>
                <a:lnTo>
                  <a:pt x="188366" y="83819"/>
                </a:lnTo>
                <a:lnTo>
                  <a:pt x="188823" y="81279"/>
                </a:lnTo>
                <a:lnTo>
                  <a:pt x="188544" y="78739"/>
                </a:lnTo>
                <a:lnTo>
                  <a:pt x="187845" y="77469"/>
                </a:lnTo>
                <a:lnTo>
                  <a:pt x="186601" y="76199"/>
                </a:lnTo>
                <a:lnTo>
                  <a:pt x="178282" y="69849"/>
                </a:lnTo>
                <a:close/>
              </a:path>
              <a:path w="258445" h="256539">
                <a:moveTo>
                  <a:pt x="180149" y="11429"/>
                </a:moveTo>
                <a:lnTo>
                  <a:pt x="128562" y="11429"/>
                </a:lnTo>
                <a:lnTo>
                  <a:pt x="152363" y="13969"/>
                </a:lnTo>
                <a:lnTo>
                  <a:pt x="175221" y="21589"/>
                </a:lnTo>
                <a:lnTo>
                  <a:pt x="186055" y="26669"/>
                </a:lnTo>
                <a:lnTo>
                  <a:pt x="196173" y="33019"/>
                </a:lnTo>
                <a:lnTo>
                  <a:pt x="205582" y="40639"/>
                </a:lnTo>
                <a:lnTo>
                  <a:pt x="215531" y="50799"/>
                </a:lnTo>
                <a:lnTo>
                  <a:pt x="221615" y="50799"/>
                </a:lnTo>
                <a:lnTo>
                  <a:pt x="222631" y="49529"/>
                </a:lnTo>
                <a:lnTo>
                  <a:pt x="223888" y="48259"/>
                </a:lnTo>
                <a:lnTo>
                  <a:pt x="224586" y="46989"/>
                </a:lnTo>
                <a:lnTo>
                  <a:pt x="224840" y="44449"/>
                </a:lnTo>
                <a:lnTo>
                  <a:pt x="224269" y="43179"/>
                </a:lnTo>
                <a:lnTo>
                  <a:pt x="222999" y="41909"/>
                </a:lnTo>
                <a:lnTo>
                  <a:pt x="213491" y="31749"/>
                </a:lnTo>
                <a:lnTo>
                  <a:pt x="203179" y="24129"/>
                </a:lnTo>
                <a:lnTo>
                  <a:pt x="192065" y="16509"/>
                </a:lnTo>
                <a:lnTo>
                  <a:pt x="180149" y="1142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93" y="5568867"/>
            <a:ext cx="356235" cy="0"/>
          </a:xfrm>
          <a:custGeom>
            <a:avLst/>
            <a:gdLst/>
            <a:ahLst/>
            <a:cxnLst/>
            <a:rect l="l" t="t" r="r" b="b"/>
            <a:pathLst>
              <a:path w="356235">
                <a:moveTo>
                  <a:pt x="0" y="0"/>
                </a:moveTo>
                <a:lnTo>
                  <a:pt x="355625" y="0"/>
                </a:lnTo>
              </a:path>
            </a:pathLst>
          </a:custGeom>
          <a:ln w="12128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8495" y="5550744"/>
            <a:ext cx="316230" cy="0"/>
          </a:xfrm>
          <a:custGeom>
            <a:avLst/>
            <a:gdLst/>
            <a:ahLst/>
            <a:cxnLst/>
            <a:rect l="l" t="t" r="r" b="b"/>
            <a:pathLst>
              <a:path w="316229">
                <a:moveTo>
                  <a:pt x="0" y="0"/>
                </a:moveTo>
                <a:lnTo>
                  <a:pt x="315683" y="0"/>
                </a:lnTo>
              </a:path>
            </a:pathLst>
          </a:custGeom>
          <a:ln w="12331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55526" y="5393531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3044" y="0"/>
                </a:lnTo>
              </a:path>
            </a:pathLst>
          </a:custGeom>
          <a:ln w="12534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55512" y="5538382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3047" y="0"/>
                </a:lnTo>
              </a:path>
            </a:pathLst>
          </a:custGeom>
          <a:ln w="3175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55512" y="5537112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3210" y="0"/>
                </a:lnTo>
              </a:path>
            </a:pathLst>
          </a:custGeom>
          <a:ln w="3175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55512" y="5531397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355" y="0"/>
                </a:lnTo>
              </a:path>
            </a:pathLst>
          </a:custGeom>
          <a:ln w="10159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53767" y="5324638"/>
            <a:ext cx="287020" cy="50800"/>
          </a:xfrm>
          <a:custGeom>
            <a:avLst/>
            <a:gdLst/>
            <a:ahLst/>
            <a:cxnLst/>
            <a:rect l="l" t="t" r="r" b="b"/>
            <a:pathLst>
              <a:path w="287020" h="50800">
                <a:moveTo>
                  <a:pt x="145173" y="0"/>
                </a:moveTo>
                <a:lnTo>
                  <a:pt x="141630" y="38"/>
                </a:lnTo>
                <a:lnTo>
                  <a:pt x="40938" y="26785"/>
                </a:lnTo>
                <a:lnTo>
                  <a:pt x="10571" y="34739"/>
                </a:lnTo>
                <a:lnTo>
                  <a:pt x="3035" y="36690"/>
                </a:lnTo>
                <a:lnTo>
                  <a:pt x="0" y="39217"/>
                </a:lnTo>
                <a:lnTo>
                  <a:pt x="1574" y="47282"/>
                </a:lnTo>
                <a:lnTo>
                  <a:pt x="1562" y="48679"/>
                </a:lnTo>
                <a:lnTo>
                  <a:pt x="1701" y="50431"/>
                </a:lnTo>
                <a:lnTo>
                  <a:pt x="61494" y="34718"/>
                </a:lnTo>
                <a:lnTo>
                  <a:pt x="91130" y="26762"/>
                </a:lnTo>
                <a:lnTo>
                  <a:pt x="120713" y="18427"/>
                </a:lnTo>
                <a:lnTo>
                  <a:pt x="132345" y="15862"/>
                </a:lnTo>
                <a:lnTo>
                  <a:pt x="143713" y="15043"/>
                </a:lnTo>
                <a:lnTo>
                  <a:pt x="201833" y="15043"/>
                </a:lnTo>
                <a:lnTo>
                  <a:pt x="145173" y="0"/>
                </a:lnTo>
                <a:close/>
              </a:path>
              <a:path w="287020" h="50800">
                <a:moveTo>
                  <a:pt x="201833" y="15043"/>
                </a:moveTo>
                <a:lnTo>
                  <a:pt x="143713" y="15043"/>
                </a:lnTo>
                <a:lnTo>
                  <a:pt x="155071" y="15938"/>
                </a:lnTo>
                <a:lnTo>
                  <a:pt x="166674" y="18516"/>
                </a:lnTo>
                <a:lnTo>
                  <a:pt x="196093" y="26785"/>
                </a:lnTo>
                <a:lnTo>
                  <a:pt x="225754" y="34739"/>
                </a:lnTo>
                <a:lnTo>
                  <a:pt x="285343" y="50406"/>
                </a:lnTo>
                <a:lnTo>
                  <a:pt x="286804" y="37807"/>
                </a:lnTo>
                <a:lnTo>
                  <a:pt x="201833" y="15043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72865" y="5343859"/>
            <a:ext cx="248920" cy="36195"/>
          </a:xfrm>
          <a:custGeom>
            <a:avLst/>
            <a:gdLst/>
            <a:ahLst/>
            <a:cxnLst/>
            <a:rect l="l" t="t" r="r" b="b"/>
            <a:pathLst>
              <a:path w="248920" h="36195">
                <a:moveTo>
                  <a:pt x="125234" y="0"/>
                </a:moveTo>
                <a:lnTo>
                  <a:pt x="122897" y="241"/>
                </a:lnTo>
                <a:lnTo>
                  <a:pt x="139" y="33121"/>
                </a:lnTo>
                <a:lnTo>
                  <a:pt x="0" y="35610"/>
                </a:lnTo>
                <a:lnTo>
                  <a:pt x="28530" y="33953"/>
                </a:lnTo>
                <a:lnTo>
                  <a:pt x="72287" y="27486"/>
                </a:lnTo>
                <a:lnTo>
                  <a:pt x="102950" y="18996"/>
                </a:lnTo>
                <a:lnTo>
                  <a:pt x="118300" y="14820"/>
                </a:lnTo>
                <a:lnTo>
                  <a:pt x="122161" y="13817"/>
                </a:lnTo>
                <a:lnTo>
                  <a:pt x="176687" y="13817"/>
                </a:lnTo>
                <a:lnTo>
                  <a:pt x="125234" y="0"/>
                </a:lnTo>
                <a:close/>
              </a:path>
              <a:path w="248920" h="36195">
                <a:moveTo>
                  <a:pt x="176687" y="13817"/>
                </a:moveTo>
                <a:lnTo>
                  <a:pt x="122161" y="13817"/>
                </a:lnTo>
                <a:lnTo>
                  <a:pt x="126720" y="13855"/>
                </a:lnTo>
                <a:lnTo>
                  <a:pt x="158716" y="21986"/>
                </a:lnTo>
                <a:lnTo>
                  <a:pt x="172708" y="25806"/>
                </a:lnTo>
                <a:lnTo>
                  <a:pt x="186601" y="29959"/>
                </a:lnTo>
                <a:lnTo>
                  <a:pt x="201987" y="33223"/>
                </a:lnTo>
                <a:lnTo>
                  <a:pt x="217439" y="34134"/>
                </a:lnTo>
                <a:lnTo>
                  <a:pt x="248450" y="33680"/>
                </a:lnTo>
                <a:lnTo>
                  <a:pt x="176687" y="13817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13999" y="5403267"/>
            <a:ext cx="27305" cy="120014"/>
          </a:xfrm>
          <a:custGeom>
            <a:avLst/>
            <a:gdLst/>
            <a:ahLst/>
            <a:cxnLst/>
            <a:rect l="l" t="t" r="r" b="b"/>
            <a:pathLst>
              <a:path w="27304" h="120014">
                <a:moveTo>
                  <a:pt x="13030" y="1828"/>
                </a:moveTo>
                <a:lnTo>
                  <a:pt x="888" y="1828"/>
                </a:lnTo>
                <a:lnTo>
                  <a:pt x="482" y="3035"/>
                </a:lnTo>
                <a:lnTo>
                  <a:pt x="203" y="3479"/>
                </a:lnTo>
                <a:lnTo>
                  <a:pt x="87" y="86841"/>
                </a:lnTo>
                <a:lnTo>
                  <a:pt x="0" y="119595"/>
                </a:lnTo>
                <a:lnTo>
                  <a:pt x="2654" y="119519"/>
                </a:lnTo>
                <a:lnTo>
                  <a:pt x="6807" y="118516"/>
                </a:lnTo>
                <a:lnTo>
                  <a:pt x="6807" y="29362"/>
                </a:lnTo>
                <a:lnTo>
                  <a:pt x="7518" y="29349"/>
                </a:lnTo>
                <a:lnTo>
                  <a:pt x="15100" y="29349"/>
                </a:lnTo>
                <a:lnTo>
                  <a:pt x="13030" y="1828"/>
                </a:lnTo>
                <a:close/>
              </a:path>
              <a:path w="27304" h="120014">
                <a:moveTo>
                  <a:pt x="15100" y="29349"/>
                </a:moveTo>
                <a:lnTo>
                  <a:pt x="7518" y="29349"/>
                </a:lnTo>
                <a:lnTo>
                  <a:pt x="14211" y="118681"/>
                </a:lnTo>
                <a:lnTo>
                  <a:pt x="25882" y="118681"/>
                </a:lnTo>
                <a:lnTo>
                  <a:pt x="26238" y="117830"/>
                </a:lnTo>
                <a:lnTo>
                  <a:pt x="26568" y="117411"/>
                </a:lnTo>
                <a:lnTo>
                  <a:pt x="26611" y="92138"/>
                </a:lnTo>
                <a:lnTo>
                  <a:pt x="19823" y="92125"/>
                </a:lnTo>
                <a:lnTo>
                  <a:pt x="15100" y="29349"/>
                </a:lnTo>
                <a:close/>
              </a:path>
              <a:path w="27304" h="120014">
                <a:moveTo>
                  <a:pt x="26771" y="0"/>
                </a:moveTo>
                <a:lnTo>
                  <a:pt x="23558" y="1511"/>
                </a:lnTo>
                <a:lnTo>
                  <a:pt x="20154" y="2311"/>
                </a:lnTo>
                <a:lnTo>
                  <a:pt x="20154" y="92125"/>
                </a:lnTo>
                <a:lnTo>
                  <a:pt x="19824" y="92138"/>
                </a:lnTo>
                <a:lnTo>
                  <a:pt x="26611" y="92138"/>
                </a:lnTo>
                <a:lnTo>
                  <a:pt x="26771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00222" y="5402224"/>
            <a:ext cx="22860" cy="121920"/>
          </a:xfrm>
          <a:custGeom>
            <a:avLst/>
            <a:gdLst/>
            <a:ahLst/>
            <a:cxnLst/>
            <a:rect l="l" t="t" r="r" b="b"/>
            <a:pathLst>
              <a:path w="22860" h="121920">
                <a:moveTo>
                  <a:pt x="17070" y="0"/>
                </a:moveTo>
                <a:lnTo>
                  <a:pt x="4942" y="25"/>
                </a:lnTo>
                <a:lnTo>
                  <a:pt x="395" y="6413"/>
                </a:lnTo>
                <a:lnTo>
                  <a:pt x="232" y="16357"/>
                </a:lnTo>
                <a:lnTo>
                  <a:pt x="166" y="61099"/>
                </a:lnTo>
                <a:lnTo>
                  <a:pt x="27" y="61099"/>
                </a:lnTo>
                <a:lnTo>
                  <a:pt x="117" y="101980"/>
                </a:lnTo>
                <a:lnTo>
                  <a:pt x="8066" y="121792"/>
                </a:lnTo>
                <a:lnTo>
                  <a:pt x="14086" y="121577"/>
                </a:lnTo>
                <a:lnTo>
                  <a:pt x="18645" y="118656"/>
                </a:lnTo>
                <a:lnTo>
                  <a:pt x="22010" y="111010"/>
                </a:lnTo>
                <a:lnTo>
                  <a:pt x="22176" y="109461"/>
                </a:lnTo>
                <a:lnTo>
                  <a:pt x="10720" y="109461"/>
                </a:lnTo>
                <a:lnTo>
                  <a:pt x="9806" y="106260"/>
                </a:lnTo>
                <a:lnTo>
                  <a:pt x="8675" y="104127"/>
                </a:lnTo>
                <a:lnTo>
                  <a:pt x="8663" y="18503"/>
                </a:lnTo>
                <a:lnTo>
                  <a:pt x="9450" y="16357"/>
                </a:lnTo>
                <a:lnTo>
                  <a:pt x="10225" y="12458"/>
                </a:lnTo>
                <a:lnTo>
                  <a:pt x="21946" y="12458"/>
                </a:lnTo>
                <a:lnTo>
                  <a:pt x="21096" y="5181"/>
                </a:lnTo>
                <a:lnTo>
                  <a:pt x="17070" y="0"/>
                </a:lnTo>
                <a:close/>
              </a:path>
              <a:path w="22860" h="121920">
                <a:moveTo>
                  <a:pt x="21946" y="12458"/>
                </a:moveTo>
                <a:lnTo>
                  <a:pt x="10225" y="12458"/>
                </a:lnTo>
                <a:lnTo>
                  <a:pt x="13120" y="29887"/>
                </a:lnTo>
                <a:lnTo>
                  <a:pt x="14149" y="61093"/>
                </a:lnTo>
                <a:lnTo>
                  <a:pt x="13339" y="92232"/>
                </a:lnTo>
                <a:lnTo>
                  <a:pt x="10720" y="109461"/>
                </a:lnTo>
                <a:lnTo>
                  <a:pt x="22176" y="109461"/>
                </a:lnTo>
                <a:lnTo>
                  <a:pt x="22518" y="106260"/>
                </a:lnTo>
                <a:lnTo>
                  <a:pt x="22641" y="102869"/>
                </a:lnTo>
                <a:lnTo>
                  <a:pt x="22731" y="92232"/>
                </a:lnTo>
                <a:lnTo>
                  <a:pt x="22849" y="20180"/>
                </a:lnTo>
                <a:lnTo>
                  <a:pt x="21946" y="12458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67404" y="5405188"/>
            <a:ext cx="22860" cy="119380"/>
          </a:xfrm>
          <a:custGeom>
            <a:avLst/>
            <a:gdLst/>
            <a:ahLst/>
            <a:cxnLst/>
            <a:rect l="l" t="t" r="r" b="b"/>
            <a:pathLst>
              <a:path w="22860" h="119379">
                <a:moveTo>
                  <a:pt x="8330" y="0"/>
                </a:moveTo>
                <a:lnTo>
                  <a:pt x="443" y="0"/>
                </a:lnTo>
                <a:lnTo>
                  <a:pt x="227" y="1168"/>
                </a:lnTo>
                <a:lnTo>
                  <a:pt x="91" y="1612"/>
                </a:lnTo>
                <a:lnTo>
                  <a:pt x="0" y="75953"/>
                </a:lnTo>
                <a:lnTo>
                  <a:pt x="4151" y="115798"/>
                </a:lnTo>
                <a:lnTo>
                  <a:pt x="13994" y="118795"/>
                </a:lnTo>
                <a:lnTo>
                  <a:pt x="18337" y="116052"/>
                </a:lnTo>
                <a:lnTo>
                  <a:pt x="21715" y="109346"/>
                </a:lnTo>
                <a:lnTo>
                  <a:pt x="22200" y="105155"/>
                </a:lnTo>
                <a:lnTo>
                  <a:pt x="9181" y="105155"/>
                </a:lnTo>
                <a:lnTo>
                  <a:pt x="8334" y="92157"/>
                </a:lnTo>
                <a:lnTo>
                  <a:pt x="8190" y="79122"/>
                </a:lnTo>
                <a:lnTo>
                  <a:pt x="8341" y="66070"/>
                </a:lnTo>
                <a:lnTo>
                  <a:pt x="8330" y="0"/>
                </a:lnTo>
                <a:close/>
              </a:path>
              <a:path w="22860" h="119379">
                <a:moveTo>
                  <a:pt x="21804" y="50"/>
                </a:moveTo>
                <a:lnTo>
                  <a:pt x="13943" y="50"/>
                </a:lnTo>
                <a:lnTo>
                  <a:pt x="13860" y="79122"/>
                </a:lnTo>
                <a:lnTo>
                  <a:pt x="13600" y="105067"/>
                </a:lnTo>
                <a:lnTo>
                  <a:pt x="9181" y="105155"/>
                </a:lnTo>
                <a:lnTo>
                  <a:pt x="22200" y="105155"/>
                </a:lnTo>
                <a:lnTo>
                  <a:pt x="22300" y="104292"/>
                </a:lnTo>
                <a:lnTo>
                  <a:pt x="22424" y="76838"/>
                </a:lnTo>
                <a:lnTo>
                  <a:pt x="22347" y="2971"/>
                </a:lnTo>
                <a:lnTo>
                  <a:pt x="22008" y="1612"/>
                </a:lnTo>
                <a:lnTo>
                  <a:pt x="21804" y="5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06720" y="5402563"/>
            <a:ext cx="23495" cy="121920"/>
          </a:xfrm>
          <a:custGeom>
            <a:avLst/>
            <a:gdLst/>
            <a:ahLst/>
            <a:cxnLst/>
            <a:rect l="l" t="t" r="r" b="b"/>
            <a:pathLst>
              <a:path w="23495" h="121920">
                <a:moveTo>
                  <a:pt x="9793" y="75577"/>
                </a:moveTo>
                <a:lnTo>
                  <a:pt x="255" y="75577"/>
                </a:lnTo>
                <a:lnTo>
                  <a:pt x="194" y="85780"/>
                </a:lnTo>
                <a:lnTo>
                  <a:pt x="93" y="94572"/>
                </a:lnTo>
                <a:lnTo>
                  <a:pt x="839" y="110617"/>
                </a:lnTo>
                <a:lnTo>
                  <a:pt x="2833" y="115150"/>
                </a:lnTo>
                <a:lnTo>
                  <a:pt x="4154" y="118097"/>
                </a:lnTo>
                <a:lnTo>
                  <a:pt x="8625" y="121348"/>
                </a:lnTo>
                <a:lnTo>
                  <a:pt x="14733" y="121323"/>
                </a:lnTo>
                <a:lnTo>
                  <a:pt x="18772" y="118033"/>
                </a:lnTo>
                <a:lnTo>
                  <a:pt x="22480" y="111887"/>
                </a:lnTo>
                <a:lnTo>
                  <a:pt x="22569" y="107988"/>
                </a:lnTo>
                <a:lnTo>
                  <a:pt x="12409" y="107988"/>
                </a:lnTo>
                <a:lnTo>
                  <a:pt x="9793" y="107721"/>
                </a:lnTo>
                <a:lnTo>
                  <a:pt x="9793" y="75577"/>
                </a:lnTo>
                <a:close/>
              </a:path>
              <a:path w="23495" h="121920">
                <a:moveTo>
                  <a:pt x="14606" y="0"/>
                </a:moveTo>
                <a:lnTo>
                  <a:pt x="0" y="31125"/>
                </a:lnTo>
                <a:lnTo>
                  <a:pt x="1287" y="44043"/>
                </a:lnTo>
                <a:lnTo>
                  <a:pt x="4381" y="56578"/>
                </a:lnTo>
                <a:lnTo>
                  <a:pt x="9488" y="68795"/>
                </a:lnTo>
                <a:lnTo>
                  <a:pt x="12677" y="77157"/>
                </a:lnTo>
                <a:lnTo>
                  <a:pt x="14189" y="85780"/>
                </a:lnTo>
                <a:lnTo>
                  <a:pt x="14541" y="94572"/>
                </a:lnTo>
                <a:lnTo>
                  <a:pt x="14187" y="104990"/>
                </a:lnTo>
                <a:lnTo>
                  <a:pt x="13057" y="106476"/>
                </a:lnTo>
                <a:lnTo>
                  <a:pt x="12409" y="107988"/>
                </a:lnTo>
                <a:lnTo>
                  <a:pt x="22569" y="107988"/>
                </a:lnTo>
                <a:lnTo>
                  <a:pt x="22672" y="106476"/>
                </a:lnTo>
                <a:lnTo>
                  <a:pt x="22950" y="103492"/>
                </a:lnTo>
                <a:lnTo>
                  <a:pt x="23344" y="89599"/>
                </a:lnTo>
                <a:lnTo>
                  <a:pt x="21875" y="76034"/>
                </a:lnTo>
                <a:lnTo>
                  <a:pt x="18480" y="62822"/>
                </a:lnTo>
                <a:lnTo>
                  <a:pt x="13095" y="49987"/>
                </a:lnTo>
                <a:lnTo>
                  <a:pt x="10228" y="42230"/>
                </a:lnTo>
                <a:lnTo>
                  <a:pt x="8988" y="34285"/>
                </a:lnTo>
                <a:lnTo>
                  <a:pt x="8880" y="29911"/>
                </a:lnTo>
                <a:lnTo>
                  <a:pt x="8942" y="21387"/>
                </a:lnTo>
                <a:lnTo>
                  <a:pt x="9094" y="16598"/>
                </a:lnTo>
                <a:lnTo>
                  <a:pt x="10390" y="15138"/>
                </a:lnTo>
                <a:lnTo>
                  <a:pt x="11101" y="13652"/>
                </a:lnTo>
                <a:lnTo>
                  <a:pt x="22735" y="13652"/>
                </a:lnTo>
                <a:lnTo>
                  <a:pt x="22696" y="12712"/>
                </a:lnTo>
                <a:lnTo>
                  <a:pt x="21909" y="8636"/>
                </a:lnTo>
                <a:lnTo>
                  <a:pt x="18327" y="3009"/>
                </a:lnTo>
                <a:lnTo>
                  <a:pt x="14606" y="0"/>
                </a:lnTo>
                <a:close/>
              </a:path>
              <a:path w="23495" h="121920">
                <a:moveTo>
                  <a:pt x="22735" y="13652"/>
                </a:moveTo>
                <a:lnTo>
                  <a:pt x="11101" y="13652"/>
                </a:lnTo>
                <a:lnTo>
                  <a:pt x="13311" y="13944"/>
                </a:lnTo>
                <a:lnTo>
                  <a:pt x="14440" y="21387"/>
                </a:lnTo>
                <a:lnTo>
                  <a:pt x="14448" y="29911"/>
                </a:lnTo>
                <a:lnTo>
                  <a:pt x="14322" y="36543"/>
                </a:lnTo>
                <a:lnTo>
                  <a:pt x="14936" y="44043"/>
                </a:lnTo>
                <a:lnTo>
                  <a:pt x="22976" y="44043"/>
                </a:lnTo>
                <a:lnTo>
                  <a:pt x="22849" y="16370"/>
                </a:lnTo>
                <a:lnTo>
                  <a:pt x="22735" y="13652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53712" y="5402802"/>
            <a:ext cx="23495" cy="121920"/>
          </a:xfrm>
          <a:custGeom>
            <a:avLst/>
            <a:gdLst/>
            <a:ahLst/>
            <a:cxnLst/>
            <a:rect l="l" t="t" r="r" b="b"/>
            <a:pathLst>
              <a:path w="23495" h="121920">
                <a:moveTo>
                  <a:pt x="8042" y="0"/>
                </a:moveTo>
                <a:lnTo>
                  <a:pt x="4004" y="4317"/>
                </a:lnTo>
                <a:lnTo>
                  <a:pt x="28" y="10337"/>
                </a:lnTo>
                <a:lnTo>
                  <a:pt x="0" y="101358"/>
                </a:lnTo>
                <a:lnTo>
                  <a:pt x="126" y="107607"/>
                </a:lnTo>
                <a:lnTo>
                  <a:pt x="575" y="110299"/>
                </a:lnTo>
                <a:lnTo>
                  <a:pt x="2962" y="118249"/>
                </a:lnTo>
                <a:lnTo>
                  <a:pt x="5820" y="121792"/>
                </a:lnTo>
                <a:lnTo>
                  <a:pt x="17351" y="121323"/>
                </a:lnTo>
                <a:lnTo>
                  <a:pt x="20590" y="117500"/>
                </a:lnTo>
                <a:lnTo>
                  <a:pt x="21072" y="112674"/>
                </a:lnTo>
                <a:lnTo>
                  <a:pt x="21486" y="107607"/>
                </a:lnTo>
                <a:lnTo>
                  <a:pt x="11217" y="107607"/>
                </a:lnTo>
                <a:lnTo>
                  <a:pt x="9439" y="105524"/>
                </a:lnTo>
                <a:lnTo>
                  <a:pt x="8664" y="103454"/>
                </a:lnTo>
                <a:lnTo>
                  <a:pt x="8703" y="17741"/>
                </a:lnTo>
                <a:lnTo>
                  <a:pt x="9807" y="15620"/>
                </a:lnTo>
                <a:lnTo>
                  <a:pt x="10404" y="13500"/>
                </a:lnTo>
                <a:lnTo>
                  <a:pt x="22319" y="13500"/>
                </a:lnTo>
                <a:lnTo>
                  <a:pt x="22197" y="10337"/>
                </a:lnTo>
                <a:lnTo>
                  <a:pt x="22139" y="9321"/>
                </a:lnTo>
                <a:lnTo>
                  <a:pt x="18050" y="4597"/>
                </a:lnTo>
                <a:lnTo>
                  <a:pt x="14506" y="76"/>
                </a:lnTo>
                <a:lnTo>
                  <a:pt x="8042" y="0"/>
                </a:lnTo>
                <a:close/>
              </a:path>
              <a:path w="23495" h="121920">
                <a:moveTo>
                  <a:pt x="23219" y="75526"/>
                </a:moveTo>
                <a:lnTo>
                  <a:pt x="14646" y="75526"/>
                </a:lnTo>
                <a:lnTo>
                  <a:pt x="14114" y="82256"/>
                </a:lnTo>
                <a:lnTo>
                  <a:pt x="14032" y="91762"/>
                </a:lnTo>
                <a:lnTo>
                  <a:pt x="13508" y="99785"/>
                </a:lnTo>
                <a:lnTo>
                  <a:pt x="11217" y="107607"/>
                </a:lnTo>
                <a:lnTo>
                  <a:pt x="21486" y="107607"/>
                </a:lnTo>
                <a:lnTo>
                  <a:pt x="21824" y="103454"/>
                </a:lnTo>
                <a:lnTo>
                  <a:pt x="22355" y="94167"/>
                </a:lnTo>
                <a:lnTo>
                  <a:pt x="23219" y="75526"/>
                </a:lnTo>
                <a:close/>
              </a:path>
              <a:path w="23495" h="121920">
                <a:moveTo>
                  <a:pt x="22319" y="13500"/>
                </a:moveTo>
                <a:lnTo>
                  <a:pt x="10404" y="13500"/>
                </a:lnTo>
                <a:lnTo>
                  <a:pt x="13452" y="13804"/>
                </a:lnTo>
                <a:lnTo>
                  <a:pt x="13452" y="44462"/>
                </a:lnTo>
                <a:lnTo>
                  <a:pt x="22406" y="44462"/>
                </a:lnTo>
                <a:lnTo>
                  <a:pt x="22319" y="1350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65847" y="5405340"/>
            <a:ext cx="18415" cy="116839"/>
          </a:xfrm>
          <a:custGeom>
            <a:avLst/>
            <a:gdLst/>
            <a:ahLst/>
            <a:cxnLst/>
            <a:rect l="l" t="t" r="r" b="b"/>
            <a:pathLst>
              <a:path w="18414" h="116839">
                <a:moveTo>
                  <a:pt x="18300" y="0"/>
                </a:moveTo>
                <a:lnTo>
                  <a:pt x="0" y="0"/>
                </a:lnTo>
                <a:lnTo>
                  <a:pt x="0" y="116471"/>
                </a:lnTo>
                <a:lnTo>
                  <a:pt x="18237" y="116471"/>
                </a:lnTo>
                <a:lnTo>
                  <a:pt x="18237" y="101752"/>
                </a:lnTo>
                <a:lnTo>
                  <a:pt x="8585" y="101752"/>
                </a:lnTo>
                <a:lnTo>
                  <a:pt x="8585" y="60871"/>
                </a:lnTo>
                <a:lnTo>
                  <a:pt x="17932" y="60058"/>
                </a:lnTo>
                <a:lnTo>
                  <a:pt x="17932" y="45262"/>
                </a:lnTo>
                <a:lnTo>
                  <a:pt x="8508" y="44678"/>
                </a:lnTo>
                <a:lnTo>
                  <a:pt x="8508" y="14973"/>
                </a:lnTo>
                <a:lnTo>
                  <a:pt x="18300" y="14058"/>
                </a:lnTo>
                <a:lnTo>
                  <a:pt x="18300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6"/>
                </a:moveTo>
                <a:lnTo>
                  <a:pt x="0" y="503777"/>
                </a:lnTo>
                <a:lnTo>
                  <a:pt x="9144000" y="503777"/>
                </a:lnTo>
                <a:lnTo>
                  <a:pt x="9144000" y="6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0337" y="1926094"/>
            <a:ext cx="1840230" cy="4716145"/>
          </a:xfrm>
          <a:custGeom>
            <a:avLst/>
            <a:gdLst/>
            <a:ahLst/>
            <a:cxnLst/>
            <a:rect l="l" t="t" r="r" b="b"/>
            <a:pathLst>
              <a:path w="1840230" h="4716145">
                <a:moveTo>
                  <a:pt x="1840128" y="4715929"/>
                </a:moveTo>
                <a:lnTo>
                  <a:pt x="0" y="4715929"/>
                </a:lnTo>
                <a:lnTo>
                  <a:pt x="0" y="0"/>
                </a:lnTo>
                <a:lnTo>
                  <a:pt x="1840128" y="0"/>
                </a:lnTo>
                <a:lnTo>
                  <a:pt x="1840128" y="4715929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3341" y="2004085"/>
            <a:ext cx="1714144" cy="4559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6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996909"/>
              </p:ext>
            </p:extLst>
          </p:nvPr>
        </p:nvGraphicFramePr>
        <p:xfrm>
          <a:off x="6067768" y="2332196"/>
          <a:ext cx="3076231" cy="231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5907"/>
                <a:gridCol w="1147735"/>
                <a:gridCol w="882589"/>
              </a:tblGrid>
              <a:tr h="2667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100" b="1" dirty="0" smtClean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   City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255"/>
                        </a:lnSpc>
                      </a:pPr>
                      <a:r>
                        <a:rPr lang="en-US" sz="1100" b="1" dirty="0" smtClean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Kilometers </a:t>
                      </a:r>
                      <a:r>
                        <a:rPr sz="1100" b="1" dirty="0" smtClean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100" b="1" spc="-80" dirty="0" smtClean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55"/>
                        </a:lnSpc>
                      </a:pPr>
                      <a:r>
                        <a:rPr lang="en-US" sz="1100" b="1" spc="-5" dirty="0" smtClean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Miles from </a:t>
                      </a:r>
                      <a:r>
                        <a:rPr sz="1100" b="1" spc="-5" dirty="0" smtClean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Arica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2.062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1.281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0A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Iquique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1.853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1.151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Antofagasta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1.361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845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0A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Calama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1.574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978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Copiapó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801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497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0A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La</a:t>
                      </a:r>
                      <a:r>
                        <a:rPr sz="1100" b="1" spc="-10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Serena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474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294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Coquimbo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69215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465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9215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288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69215" marB="0">
                    <a:solidFill>
                      <a:srgbClr val="00B0A9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666060" y="0"/>
            <a:ext cx="3477939" cy="3512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6247" y="1296645"/>
            <a:ext cx="64401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THE </a:t>
            </a:r>
            <a:r>
              <a:rPr spc="-30" dirty="0">
                <a:solidFill>
                  <a:srgbClr val="FFFFFF"/>
                </a:solidFill>
              </a:rPr>
              <a:t>NORTH </a:t>
            </a:r>
            <a:r>
              <a:rPr dirty="0">
                <a:solidFill>
                  <a:srgbClr val="FFFFFF"/>
                </a:solidFill>
              </a:rPr>
              <a:t>&amp; THE </a:t>
            </a:r>
            <a:r>
              <a:rPr spc="-85" dirty="0">
                <a:solidFill>
                  <a:srgbClr val="FFFFFF"/>
                </a:solidFill>
              </a:rPr>
              <a:t>ATACAMA</a:t>
            </a:r>
            <a:r>
              <a:rPr spc="-420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DESERT</a:t>
            </a:r>
          </a:p>
        </p:txBody>
      </p:sp>
      <p:sp>
        <p:nvSpPr>
          <p:cNvPr id="22" name="object 22"/>
          <p:cNvSpPr/>
          <p:nvPr/>
        </p:nvSpPr>
        <p:spPr>
          <a:xfrm flipH="1">
            <a:off x="7104380" y="2319840"/>
            <a:ext cx="45719" cy="2323756"/>
          </a:xfrm>
          <a:custGeom>
            <a:avLst/>
            <a:gdLst/>
            <a:ahLst/>
            <a:cxnLst/>
            <a:rect l="l" t="t" r="r" b="b"/>
            <a:pathLst>
              <a:path h="2531110">
                <a:moveTo>
                  <a:pt x="0" y="0"/>
                </a:moveTo>
                <a:lnTo>
                  <a:pt x="0" y="2530957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55000" y="2319840"/>
            <a:ext cx="50800" cy="2323756"/>
          </a:xfrm>
          <a:custGeom>
            <a:avLst/>
            <a:gdLst/>
            <a:ahLst/>
            <a:cxnLst/>
            <a:rect l="l" t="t" r="r" b="b"/>
            <a:pathLst>
              <a:path h="2531110">
                <a:moveTo>
                  <a:pt x="0" y="0"/>
                </a:moveTo>
                <a:lnTo>
                  <a:pt x="0" y="2530957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67780" y="5004358"/>
            <a:ext cx="3076575" cy="1168400"/>
          </a:xfrm>
          <a:custGeom>
            <a:avLst/>
            <a:gdLst/>
            <a:ahLst/>
            <a:cxnLst/>
            <a:rect l="l" t="t" r="r" b="b"/>
            <a:pathLst>
              <a:path w="3076575" h="1168400">
                <a:moveTo>
                  <a:pt x="3076219" y="0"/>
                </a:moveTo>
                <a:lnTo>
                  <a:pt x="3076219" y="1168400"/>
                </a:lnTo>
                <a:lnTo>
                  <a:pt x="0" y="1168400"/>
                </a:lnTo>
                <a:lnTo>
                  <a:pt x="0" y="0"/>
                </a:lnTo>
                <a:lnTo>
                  <a:pt x="3076219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36104" y="5251564"/>
            <a:ext cx="1843438" cy="3355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36104" y="5677941"/>
            <a:ext cx="1861108" cy="328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079320" y="5144499"/>
            <a:ext cx="174371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16230" algn="l"/>
                <a:tab pos="616585" algn="l"/>
                <a:tab pos="931544" algn="l"/>
                <a:tab pos="1245870" algn="l"/>
                <a:tab pos="1564005" algn="l"/>
              </a:tabLst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JAN	F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750" spc="-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JUN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79226" y="5577999"/>
            <a:ext cx="7791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16230" algn="l"/>
              </a:tabLst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JUL	AUG  </a:t>
            </a:r>
            <a:r>
              <a:rPr sz="750" spc="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SEP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98314" y="5577999"/>
            <a:ext cx="82296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27025" algn="l"/>
                <a:tab pos="644525" algn="l"/>
              </a:tabLst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OCT	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DEC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19527" y="5426999"/>
            <a:ext cx="688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00B0A9"/>
                </a:solidFill>
                <a:latin typeface="Trebuchet MS"/>
                <a:cs typeface="Trebuchet MS"/>
              </a:rPr>
              <a:t>CLIMATE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9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Trebuchet MS"/>
                <a:cs typeface="Trebuchet MS"/>
              </a:rPr>
              <a:t>AREA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97330" y="227974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90" h="72389">
                <a:moveTo>
                  <a:pt x="36068" y="0"/>
                </a:moveTo>
                <a:lnTo>
                  <a:pt x="22031" y="2835"/>
                </a:lnTo>
                <a:lnTo>
                  <a:pt x="10566" y="10566"/>
                </a:lnTo>
                <a:lnTo>
                  <a:pt x="2835" y="22031"/>
                </a:lnTo>
                <a:lnTo>
                  <a:pt x="0" y="36067"/>
                </a:lnTo>
                <a:lnTo>
                  <a:pt x="2835" y="50104"/>
                </a:lnTo>
                <a:lnTo>
                  <a:pt x="10566" y="61569"/>
                </a:lnTo>
                <a:lnTo>
                  <a:pt x="22031" y="69300"/>
                </a:lnTo>
                <a:lnTo>
                  <a:pt x="36068" y="72135"/>
                </a:lnTo>
                <a:lnTo>
                  <a:pt x="50110" y="69300"/>
                </a:lnTo>
                <a:lnTo>
                  <a:pt x="61574" y="61569"/>
                </a:lnTo>
                <a:lnTo>
                  <a:pt x="69302" y="50104"/>
                </a:lnTo>
                <a:lnTo>
                  <a:pt x="72136" y="36067"/>
                </a:lnTo>
                <a:lnTo>
                  <a:pt x="69302" y="22031"/>
                </a:lnTo>
                <a:lnTo>
                  <a:pt x="61574" y="10566"/>
                </a:lnTo>
                <a:lnTo>
                  <a:pt x="50110" y="2835"/>
                </a:lnTo>
                <a:lnTo>
                  <a:pt x="36068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80441" y="2262850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4" h="106044">
                <a:moveTo>
                  <a:pt x="105918" y="52959"/>
                </a:moveTo>
                <a:lnTo>
                  <a:pt x="101756" y="73572"/>
                </a:lnTo>
                <a:lnTo>
                  <a:pt x="90406" y="90406"/>
                </a:lnTo>
                <a:lnTo>
                  <a:pt x="73572" y="101756"/>
                </a:lnTo>
                <a:lnTo>
                  <a:pt x="52959" y="105918"/>
                </a:lnTo>
                <a:lnTo>
                  <a:pt x="32345" y="101756"/>
                </a:lnTo>
                <a:lnTo>
                  <a:pt x="15511" y="90406"/>
                </a:lnTo>
                <a:lnTo>
                  <a:pt x="4161" y="73572"/>
                </a:lnTo>
                <a:lnTo>
                  <a:pt x="0" y="52959"/>
                </a:lnTo>
                <a:lnTo>
                  <a:pt x="4161" y="32345"/>
                </a:lnTo>
                <a:lnTo>
                  <a:pt x="15511" y="15511"/>
                </a:lnTo>
                <a:lnTo>
                  <a:pt x="32345" y="4161"/>
                </a:lnTo>
                <a:lnTo>
                  <a:pt x="52959" y="0"/>
                </a:lnTo>
                <a:lnTo>
                  <a:pt x="73572" y="4161"/>
                </a:lnTo>
                <a:lnTo>
                  <a:pt x="90406" y="15511"/>
                </a:lnTo>
                <a:lnTo>
                  <a:pt x="101756" y="32345"/>
                </a:lnTo>
                <a:lnTo>
                  <a:pt x="105918" y="52959"/>
                </a:lnTo>
                <a:close/>
              </a:path>
            </a:pathLst>
          </a:custGeom>
          <a:ln w="6350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14235" y="29103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90" h="72389">
                <a:moveTo>
                  <a:pt x="36055" y="0"/>
                </a:moveTo>
                <a:lnTo>
                  <a:pt x="22020" y="2835"/>
                </a:lnTo>
                <a:lnTo>
                  <a:pt x="10560" y="10564"/>
                </a:lnTo>
                <a:lnTo>
                  <a:pt x="2833" y="22025"/>
                </a:lnTo>
                <a:lnTo>
                  <a:pt x="0" y="36055"/>
                </a:lnTo>
                <a:lnTo>
                  <a:pt x="2833" y="50091"/>
                </a:lnTo>
                <a:lnTo>
                  <a:pt x="10560" y="61556"/>
                </a:lnTo>
                <a:lnTo>
                  <a:pt x="22020" y="69288"/>
                </a:lnTo>
                <a:lnTo>
                  <a:pt x="36055" y="72123"/>
                </a:lnTo>
                <a:lnTo>
                  <a:pt x="50097" y="69288"/>
                </a:lnTo>
                <a:lnTo>
                  <a:pt x="61561" y="61556"/>
                </a:lnTo>
                <a:lnTo>
                  <a:pt x="69289" y="50091"/>
                </a:lnTo>
                <a:lnTo>
                  <a:pt x="72123" y="36055"/>
                </a:lnTo>
                <a:lnTo>
                  <a:pt x="69289" y="22025"/>
                </a:lnTo>
                <a:lnTo>
                  <a:pt x="61561" y="10564"/>
                </a:lnTo>
                <a:lnTo>
                  <a:pt x="50097" y="2835"/>
                </a:lnTo>
                <a:lnTo>
                  <a:pt x="36055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97332" y="2893472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4" h="106044">
                <a:moveTo>
                  <a:pt x="105918" y="52946"/>
                </a:moveTo>
                <a:lnTo>
                  <a:pt x="101756" y="73565"/>
                </a:lnTo>
                <a:lnTo>
                  <a:pt x="90406" y="90398"/>
                </a:lnTo>
                <a:lnTo>
                  <a:pt x="73572" y="101745"/>
                </a:lnTo>
                <a:lnTo>
                  <a:pt x="52959" y="105905"/>
                </a:lnTo>
                <a:lnTo>
                  <a:pt x="32345" y="101745"/>
                </a:lnTo>
                <a:lnTo>
                  <a:pt x="15511" y="90398"/>
                </a:lnTo>
                <a:lnTo>
                  <a:pt x="4161" y="73565"/>
                </a:lnTo>
                <a:lnTo>
                  <a:pt x="0" y="52946"/>
                </a:lnTo>
                <a:lnTo>
                  <a:pt x="4161" y="32334"/>
                </a:lnTo>
                <a:lnTo>
                  <a:pt x="15511" y="15505"/>
                </a:lnTo>
                <a:lnTo>
                  <a:pt x="32345" y="4159"/>
                </a:lnTo>
                <a:lnTo>
                  <a:pt x="52959" y="0"/>
                </a:lnTo>
                <a:lnTo>
                  <a:pt x="73572" y="4159"/>
                </a:lnTo>
                <a:lnTo>
                  <a:pt x="90406" y="15505"/>
                </a:lnTo>
                <a:lnTo>
                  <a:pt x="101756" y="32334"/>
                </a:lnTo>
                <a:lnTo>
                  <a:pt x="105918" y="52946"/>
                </a:lnTo>
                <a:close/>
              </a:path>
            </a:pathLst>
          </a:custGeom>
          <a:ln w="6349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01201" y="388885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068" y="0"/>
                </a:moveTo>
                <a:lnTo>
                  <a:pt x="22031" y="2835"/>
                </a:lnTo>
                <a:lnTo>
                  <a:pt x="10566" y="10564"/>
                </a:lnTo>
                <a:lnTo>
                  <a:pt x="2835" y="22025"/>
                </a:lnTo>
                <a:lnTo>
                  <a:pt x="0" y="36055"/>
                </a:lnTo>
                <a:lnTo>
                  <a:pt x="2835" y="50091"/>
                </a:lnTo>
                <a:lnTo>
                  <a:pt x="10566" y="61556"/>
                </a:lnTo>
                <a:lnTo>
                  <a:pt x="22031" y="69288"/>
                </a:lnTo>
                <a:lnTo>
                  <a:pt x="36068" y="72123"/>
                </a:lnTo>
                <a:lnTo>
                  <a:pt x="50102" y="69288"/>
                </a:lnTo>
                <a:lnTo>
                  <a:pt x="61563" y="61556"/>
                </a:lnTo>
                <a:lnTo>
                  <a:pt x="69290" y="50091"/>
                </a:lnTo>
                <a:lnTo>
                  <a:pt x="72123" y="36055"/>
                </a:lnTo>
                <a:lnTo>
                  <a:pt x="69290" y="22025"/>
                </a:lnTo>
                <a:lnTo>
                  <a:pt x="61563" y="10564"/>
                </a:lnTo>
                <a:lnTo>
                  <a:pt x="50102" y="2835"/>
                </a:lnTo>
                <a:lnTo>
                  <a:pt x="36068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84310" y="3871967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4" h="106045">
                <a:moveTo>
                  <a:pt x="105905" y="52946"/>
                </a:moveTo>
                <a:lnTo>
                  <a:pt x="101745" y="73565"/>
                </a:lnTo>
                <a:lnTo>
                  <a:pt x="90400" y="90398"/>
                </a:lnTo>
                <a:lnTo>
                  <a:pt x="73570" y="101745"/>
                </a:lnTo>
                <a:lnTo>
                  <a:pt x="52958" y="105905"/>
                </a:lnTo>
                <a:lnTo>
                  <a:pt x="32345" y="101745"/>
                </a:lnTo>
                <a:lnTo>
                  <a:pt x="15511" y="90398"/>
                </a:lnTo>
                <a:lnTo>
                  <a:pt x="4161" y="73565"/>
                </a:lnTo>
                <a:lnTo>
                  <a:pt x="0" y="52946"/>
                </a:lnTo>
                <a:lnTo>
                  <a:pt x="4161" y="32334"/>
                </a:lnTo>
                <a:lnTo>
                  <a:pt x="15511" y="15505"/>
                </a:lnTo>
                <a:lnTo>
                  <a:pt x="32345" y="4159"/>
                </a:lnTo>
                <a:lnTo>
                  <a:pt x="52958" y="0"/>
                </a:lnTo>
                <a:lnTo>
                  <a:pt x="73570" y="4159"/>
                </a:lnTo>
                <a:lnTo>
                  <a:pt x="90400" y="15505"/>
                </a:lnTo>
                <a:lnTo>
                  <a:pt x="101745" y="32334"/>
                </a:lnTo>
                <a:lnTo>
                  <a:pt x="105905" y="52946"/>
                </a:lnTo>
                <a:close/>
              </a:path>
            </a:pathLst>
          </a:custGeom>
          <a:ln w="6350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0191" y="643580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90" h="72390">
                <a:moveTo>
                  <a:pt x="36068" y="0"/>
                </a:moveTo>
                <a:lnTo>
                  <a:pt x="22031" y="2833"/>
                </a:lnTo>
                <a:lnTo>
                  <a:pt x="10566" y="10560"/>
                </a:lnTo>
                <a:lnTo>
                  <a:pt x="2835" y="22020"/>
                </a:lnTo>
                <a:lnTo>
                  <a:pt x="0" y="36055"/>
                </a:lnTo>
                <a:lnTo>
                  <a:pt x="2835" y="50091"/>
                </a:lnTo>
                <a:lnTo>
                  <a:pt x="10566" y="61556"/>
                </a:lnTo>
                <a:lnTo>
                  <a:pt x="22031" y="69288"/>
                </a:lnTo>
                <a:lnTo>
                  <a:pt x="36068" y="72123"/>
                </a:lnTo>
                <a:lnTo>
                  <a:pt x="50102" y="69288"/>
                </a:lnTo>
                <a:lnTo>
                  <a:pt x="61563" y="61556"/>
                </a:lnTo>
                <a:lnTo>
                  <a:pt x="69290" y="50091"/>
                </a:lnTo>
                <a:lnTo>
                  <a:pt x="72123" y="36055"/>
                </a:lnTo>
                <a:lnTo>
                  <a:pt x="69290" y="22020"/>
                </a:lnTo>
                <a:lnTo>
                  <a:pt x="61563" y="10560"/>
                </a:lnTo>
                <a:lnTo>
                  <a:pt x="50102" y="2833"/>
                </a:lnTo>
                <a:lnTo>
                  <a:pt x="36068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3301" y="6418912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4" h="106045">
                <a:moveTo>
                  <a:pt x="105905" y="52946"/>
                </a:moveTo>
                <a:lnTo>
                  <a:pt x="101745" y="73560"/>
                </a:lnTo>
                <a:lnTo>
                  <a:pt x="90400" y="90393"/>
                </a:lnTo>
                <a:lnTo>
                  <a:pt x="73570" y="101743"/>
                </a:lnTo>
                <a:lnTo>
                  <a:pt x="52958" y="105905"/>
                </a:lnTo>
                <a:lnTo>
                  <a:pt x="32339" y="101743"/>
                </a:lnTo>
                <a:lnTo>
                  <a:pt x="15506" y="90393"/>
                </a:lnTo>
                <a:lnTo>
                  <a:pt x="4160" y="73560"/>
                </a:lnTo>
                <a:lnTo>
                  <a:pt x="0" y="52946"/>
                </a:lnTo>
                <a:lnTo>
                  <a:pt x="4160" y="32334"/>
                </a:lnTo>
                <a:lnTo>
                  <a:pt x="15506" y="15505"/>
                </a:lnTo>
                <a:lnTo>
                  <a:pt x="32339" y="4159"/>
                </a:lnTo>
                <a:lnTo>
                  <a:pt x="52958" y="0"/>
                </a:lnTo>
                <a:lnTo>
                  <a:pt x="73570" y="4159"/>
                </a:lnTo>
                <a:lnTo>
                  <a:pt x="90400" y="15505"/>
                </a:lnTo>
                <a:lnTo>
                  <a:pt x="101745" y="32334"/>
                </a:lnTo>
                <a:lnTo>
                  <a:pt x="105905" y="52946"/>
                </a:lnTo>
                <a:close/>
              </a:path>
            </a:pathLst>
          </a:custGeom>
          <a:ln w="6350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95821" y="2234449"/>
            <a:ext cx="2698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1B0084"/>
                </a:solidFill>
                <a:latin typeface="Trebuchet MS"/>
                <a:cs typeface="Trebuchet MS"/>
              </a:rPr>
              <a:t>Arica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9954" y="2868128"/>
            <a:ext cx="3810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1B0084"/>
                </a:solidFill>
                <a:latin typeface="Trebuchet MS"/>
                <a:cs typeface="Trebuchet MS"/>
              </a:rPr>
              <a:t>Iquique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20636" y="3833938"/>
            <a:ext cx="643890" cy="24384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ct val="79200"/>
              </a:lnSpc>
              <a:spcBef>
                <a:spcPts val="300"/>
              </a:spcBef>
            </a:pPr>
            <a:r>
              <a:rPr sz="800" b="1" spc="-5" dirty="0">
                <a:solidFill>
                  <a:srgbClr val="1B0084"/>
                </a:solidFill>
                <a:latin typeface="Trebuchet MS"/>
                <a:cs typeface="Trebuchet MS"/>
              </a:rPr>
              <a:t>San </a:t>
            </a:r>
            <a:r>
              <a:rPr sz="800" b="1" spc="-10" dirty="0">
                <a:solidFill>
                  <a:srgbClr val="1B0084"/>
                </a:solidFill>
                <a:latin typeface="Trebuchet MS"/>
                <a:cs typeface="Trebuchet MS"/>
              </a:rPr>
              <a:t>Pedro</a:t>
            </a:r>
            <a:r>
              <a:rPr sz="800" b="1" spc="-80" dirty="0">
                <a:solidFill>
                  <a:srgbClr val="1B0084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1B0084"/>
                </a:solidFill>
                <a:latin typeface="Trebuchet MS"/>
                <a:cs typeface="Trebuchet MS"/>
              </a:rPr>
              <a:t>de  </a:t>
            </a:r>
            <a:r>
              <a:rPr sz="800" b="1" spc="-5" dirty="0">
                <a:solidFill>
                  <a:srgbClr val="1B0084"/>
                </a:solidFill>
                <a:latin typeface="Trebuchet MS"/>
                <a:cs typeface="Trebuchet MS"/>
              </a:rPr>
              <a:t>Atacama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25869" y="6380745"/>
            <a:ext cx="49275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1B0084"/>
                </a:solidFill>
                <a:latin typeface="Trebuchet MS"/>
                <a:cs typeface="Trebuchet MS"/>
              </a:rPr>
              <a:t>La</a:t>
            </a:r>
            <a:r>
              <a:rPr sz="800" b="1" spc="-100" dirty="0">
                <a:solidFill>
                  <a:srgbClr val="1B0084"/>
                </a:solidFill>
                <a:latin typeface="Trebuchet MS"/>
                <a:cs typeface="Trebuchet MS"/>
              </a:rPr>
              <a:t> </a:t>
            </a:r>
            <a:r>
              <a:rPr sz="800" b="1" spc="-5" dirty="0">
                <a:solidFill>
                  <a:srgbClr val="1B0084"/>
                </a:solidFill>
                <a:latin typeface="Trebuchet MS"/>
                <a:cs typeface="Trebuchet MS"/>
              </a:rPr>
              <a:t>Serena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6"/>
                </a:moveTo>
                <a:lnTo>
                  <a:pt x="0" y="503777"/>
                </a:lnTo>
                <a:lnTo>
                  <a:pt x="9144000" y="503777"/>
                </a:lnTo>
                <a:lnTo>
                  <a:pt x="9144000" y="6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067768" y="2012861"/>
            <a:ext cx="3076575" cy="307340"/>
          </a:xfrm>
          <a:prstGeom prst="rect">
            <a:avLst/>
          </a:prstGeom>
          <a:solidFill>
            <a:srgbClr val="E91550"/>
          </a:solidFill>
        </p:spPr>
        <p:txBody>
          <a:bodyPr vert="horz" wrap="square" lIns="0" tIns="5715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450"/>
              </a:spcBef>
            </a:pPr>
            <a:r>
              <a:rPr sz="1100" b="1" spc="-15" dirty="0">
                <a:solidFill>
                  <a:srgbClr val="FFFFFF"/>
                </a:solidFill>
                <a:latin typeface="Trebuchet MS"/>
                <a:cs typeface="Trebuchet MS"/>
              </a:rPr>
              <a:t>NORTH DISTANCES</a:t>
            </a:r>
            <a:r>
              <a:rPr sz="11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Trebuchet MS"/>
                <a:cs typeface="Trebuchet MS"/>
              </a:rPr>
              <a:t>TABLE</a:t>
            </a:r>
            <a:endParaRPr sz="1100">
              <a:latin typeface="Trebuchet MS"/>
              <a:cs typeface="Trebuchet MS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3512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369618"/>
            <a:ext cx="4246880" cy="4819650"/>
          </a:xfrm>
          <a:custGeom>
            <a:avLst/>
            <a:gdLst/>
            <a:ahLst/>
            <a:cxnLst/>
            <a:rect l="l" t="t" r="r" b="b"/>
            <a:pathLst>
              <a:path w="4246880" h="4819650">
                <a:moveTo>
                  <a:pt x="4246524" y="4819637"/>
                </a:moveTo>
                <a:lnTo>
                  <a:pt x="0" y="4819637"/>
                </a:lnTo>
                <a:lnTo>
                  <a:pt x="0" y="0"/>
                </a:lnTo>
                <a:lnTo>
                  <a:pt x="4246524" y="0"/>
                </a:lnTo>
                <a:lnTo>
                  <a:pt x="4246524" y="481963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spc="-30" dirty="0"/>
              <a:t>NORTH</a:t>
            </a:r>
          </a:p>
          <a:p>
            <a:pPr marL="12700" marR="5080">
              <a:lnSpc>
                <a:spcPct val="79300"/>
              </a:lnSpc>
              <a:spcBef>
                <a:spcPts val="370"/>
              </a:spcBef>
            </a:pPr>
            <a:r>
              <a:rPr dirty="0"/>
              <a:t>&amp; THE</a:t>
            </a:r>
            <a:r>
              <a:rPr spc="-325" dirty="0"/>
              <a:t> </a:t>
            </a:r>
            <a:r>
              <a:rPr spc="-85" dirty="0"/>
              <a:t>ATACAMA  </a:t>
            </a:r>
            <a:r>
              <a:rPr spc="-25" dirty="0"/>
              <a:t>DESERT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756" y="2714005"/>
            <a:ext cx="757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 dirty="0">
                <a:solidFill>
                  <a:srgbClr val="2C2B7B"/>
                </a:solidFill>
                <a:latin typeface="Trebuchet MS"/>
                <a:cs typeface="Trebuchet MS"/>
              </a:rPr>
              <a:t>Ari</a:t>
            </a:r>
            <a:r>
              <a:rPr sz="2400" b="1" spc="-5" dirty="0">
                <a:solidFill>
                  <a:srgbClr val="2C2B7B"/>
                </a:solidFill>
                <a:latin typeface="Trebuchet MS"/>
                <a:cs typeface="Trebuchet MS"/>
              </a:rPr>
              <a:t>ca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1663" y="3591123"/>
            <a:ext cx="2421255" cy="125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5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Flights</a:t>
            </a:r>
            <a:r>
              <a:rPr sz="1400" spc="-11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11F1F"/>
                </a:solidFill>
                <a:latin typeface="Trebuchet MS"/>
                <a:cs typeface="Trebuchet MS"/>
              </a:rPr>
              <a:t>daily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3h</a:t>
            </a:r>
            <a:r>
              <a:rPr sz="1400" b="1" spc="-10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flight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21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2 - 3</a:t>
            </a:r>
            <a:r>
              <a:rPr sz="1400" b="1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4862" y="5460860"/>
            <a:ext cx="2343785" cy="3816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5410" indent="-92710">
              <a:lnSpc>
                <a:spcPct val="100000"/>
              </a:lnSpc>
              <a:spcBef>
                <a:spcPts val="180"/>
              </a:spcBef>
              <a:buChar char="*"/>
              <a:tabLst>
                <a:tab pos="106045" algn="l"/>
              </a:tabLst>
            </a:pP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Frequency of Flights </a:t>
            </a: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and</a:t>
            </a:r>
            <a:r>
              <a:rPr sz="1100" spc="-11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Itineraries</a:t>
            </a:r>
            <a:endParaRPr sz="1100">
              <a:latin typeface="Trebuchet MS"/>
              <a:cs typeface="Trebuchet MS"/>
            </a:endParaRPr>
          </a:p>
          <a:p>
            <a:pPr marL="105410" indent="-92710">
              <a:lnSpc>
                <a:spcPct val="100000"/>
              </a:lnSpc>
              <a:spcBef>
                <a:spcPts val="80"/>
              </a:spcBef>
              <a:buChar char="*"/>
              <a:tabLst>
                <a:tab pos="106045" algn="l"/>
              </a:tabLst>
            </a:pP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Departures </a:t>
            </a: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from</a:t>
            </a:r>
            <a:r>
              <a:rPr sz="1100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Santiago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69505" y="3651943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33" y="128308"/>
                </a:moveTo>
                <a:lnTo>
                  <a:pt x="127939" y="128308"/>
                </a:lnTo>
                <a:lnTo>
                  <a:pt x="109854" y="179451"/>
                </a:lnTo>
                <a:lnTo>
                  <a:pt x="108889" y="182283"/>
                </a:lnTo>
                <a:lnTo>
                  <a:pt x="109232" y="184772"/>
                </a:lnTo>
                <a:lnTo>
                  <a:pt x="110921" y="186905"/>
                </a:lnTo>
                <a:lnTo>
                  <a:pt x="112547" y="189039"/>
                </a:lnTo>
                <a:lnTo>
                  <a:pt x="115036" y="189750"/>
                </a:lnTo>
                <a:lnTo>
                  <a:pt x="118376" y="189039"/>
                </a:lnTo>
                <a:lnTo>
                  <a:pt x="147116" y="182283"/>
                </a:lnTo>
                <a:lnTo>
                  <a:pt x="152311" y="180403"/>
                </a:lnTo>
                <a:lnTo>
                  <a:pt x="155651" y="178155"/>
                </a:lnTo>
                <a:lnTo>
                  <a:pt x="156297" y="176961"/>
                </a:lnTo>
                <a:lnTo>
                  <a:pt x="122262" y="176961"/>
                </a:lnTo>
                <a:lnTo>
                  <a:pt x="139633" y="128308"/>
                </a:lnTo>
                <a:close/>
              </a:path>
              <a:path w="288925" h="189864">
                <a:moveTo>
                  <a:pt x="282079" y="34264"/>
                </a:moveTo>
                <a:lnTo>
                  <a:pt x="262889" y="34264"/>
                </a:lnTo>
                <a:lnTo>
                  <a:pt x="266204" y="34798"/>
                </a:lnTo>
                <a:lnTo>
                  <a:pt x="270916" y="37172"/>
                </a:lnTo>
                <a:lnTo>
                  <a:pt x="272656" y="38608"/>
                </a:lnTo>
                <a:lnTo>
                  <a:pt x="274802" y="41897"/>
                </a:lnTo>
                <a:lnTo>
                  <a:pt x="275551" y="43446"/>
                </a:lnTo>
                <a:lnTo>
                  <a:pt x="277914" y="50088"/>
                </a:lnTo>
                <a:lnTo>
                  <a:pt x="277279" y="54876"/>
                </a:lnTo>
                <a:lnTo>
                  <a:pt x="270878" y="63627"/>
                </a:lnTo>
                <a:lnTo>
                  <a:pt x="265963" y="67005"/>
                </a:lnTo>
                <a:lnTo>
                  <a:pt x="195414" y="92456"/>
                </a:lnTo>
                <a:lnTo>
                  <a:pt x="194462" y="92684"/>
                </a:lnTo>
                <a:lnTo>
                  <a:pt x="193509" y="93510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58" y="170218"/>
                </a:lnTo>
                <a:lnTo>
                  <a:pt x="146164" y="170929"/>
                </a:lnTo>
                <a:lnTo>
                  <a:pt x="144297" y="171640"/>
                </a:lnTo>
                <a:lnTo>
                  <a:pt x="122262" y="176961"/>
                </a:lnTo>
                <a:lnTo>
                  <a:pt x="156297" y="176961"/>
                </a:lnTo>
                <a:lnTo>
                  <a:pt x="157060" y="175552"/>
                </a:lnTo>
                <a:lnTo>
                  <a:pt x="201104" y="102044"/>
                </a:lnTo>
                <a:lnTo>
                  <a:pt x="269265" y="77304"/>
                </a:lnTo>
                <a:lnTo>
                  <a:pt x="274599" y="74218"/>
                </a:lnTo>
                <a:lnTo>
                  <a:pt x="283121" y="66649"/>
                </a:lnTo>
                <a:lnTo>
                  <a:pt x="285991" y="62331"/>
                </a:lnTo>
                <a:lnTo>
                  <a:pt x="288797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79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58" y="61544"/>
                </a:lnTo>
                <a:lnTo>
                  <a:pt x="7912" y="68313"/>
                </a:lnTo>
                <a:lnTo>
                  <a:pt x="1523" y="70675"/>
                </a:lnTo>
                <a:lnTo>
                  <a:pt x="27800" y="124409"/>
                </a:lnTo>
                <a:lnTo>
                  <a:pt x="59645" y="146095"/>
                </a:lnTo>
                <a:lnTo>
                  <a:pt x="67802" y="146516"/>
                </a:lnTo>
                <a:lnTo>
                  <a:pt x="76248" y="145561"/>
                </a:lnTo>
                <a:lnTo>
                  <a:pt x="84988" y="143230"/>
                </a:lnTo>
                <a:lnTo>
                  <a:pt x="106861" y="135631"/>
                </a:lnTo>
                <a:lnTo>
                  <a:pt x="67664" y="135631"/>
                </a:lnTo>
                <a:lnTo>
                  <a:pt x="61206" y="135463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00" y="126542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19" y="71856"/>
                </a:lnTo>
                <a:lnTo>
                  <a:pt x="37401" y="63322"/>
                </a:lnTo>
                <a:lnTo>
                  <a:pt x="34074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44" y="113398"/>
                </a:moveTo>
                <a:lnTo>
                  <a:pt x="135039" y="114109"/>
                </a:lnTo>
                <a:lnTo>
                  <a:pt x="81775" y="132575"/>
                </a:lnTo>
                <a:lnTo>
                  <a:pt x="74519" y="134668"/>
                </a:lnTo>
                <a:lnTo>
                  <a:pt x="67664" y="135631"/>
                </a:lnTo>
                <a:lnTo>
                  <a:pt x="106861" y="135631"/>
                </a:lnTo>
                <a:lnTo>
                  <a:pt x="127939" y="128308"/>
                </a:lnTo>
                <a:lnTo>
                  <a:pt x="139633" y="128308"/>
                </a:lnTo>
                <a:lnTo>
                  <a:pt x="142163" y="121221"/>
                </a:lnTo>
                <a:lnTo>
                  <a:pt x="142874" y="118846"/>
                </a:lnTo>
                <a:lnTo>
                  <a:pt x="142519" y="116954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44" y="113398"/>
                </a:lnTo>
                <a:close/>
              </a:path>
              <a:path w="288925" h="189864">
                <a:moveTo>
                  <a:pt x="48819" y="71856"/>
                </a:moveTo>
                <a:lnTo>
                  <a:pt x="30302" y="71856"/>
                </a:lnTo>
                <a:lnTo>
                  <a:pt x="67208" y="99199"/>
                </a:lnTo>
                <a:lnTo>
                  <a:pt x="68402" y="100139"/>
                </a:lnTo>
                <a:lnTo>
                  <a:pt x="70053" y="100380"/>
                </a:lnTo>
                <a:lnTo>
                  <a:pt x="72199" y="99910"/>
                </a:lnTo>
                <a:lnTo>
                  <a:pt x="103175" y="88544"/>
                </a:lnTo>
                <a:lnTo>
                  <a:pt x="71145" y="88544"/>
                </a:lnTo>
                <a:lnTo>
                  <a:pt x="48819" y="71856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81"/>
                </a:lnTo>
                <a:lnTo>
                  <a:pt x="62610" y="8636"/>
                </a:lnTo>
                <a:lnTo>
                  <a:pt x="62255" y="8636"/>
                </a:lnTo>
                <a:lnTo>
                  <a:pt x="59880" y="9601"/>
                </a:lnTo>
                <a:lnTo>
                  <a:pt x="58343" y="11239"/>
                </a:lnTo>
                <a:lnTo>
                  <a:pt x="57632" y="13614"/>
                </a:lnTo>
                <a:lnTo>
                  <a:pt x="57391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398" y="72923"/>
                </a:lnTo>
                <a:lnTo>
                  <a:pt x="71145" y="88544"/>
                </a:lnTo>
                <a:lnTo>
                  <a:pt x="103175" y="88544"/>
                </a:lnTo>
                <a:lnTo>
                  <a:pt x="127368" y="79667"/>
                </a:lnTo>
                <a:lnTo>
                  <a:pt x="128536" y="78371"/>
                </a:lnTo>
                <a:lnTo>
                  <a:pt x="129260" y="75539"/>
                </a:lnTo>
                <a:lnTo>
                  <a:pt x="129184" y="74574"/>
                </a:lnTo>
                <a:lnTo>
                  <a:pt x="128460" y="72682"/>
                </a:lnTo>
                <a:lnTo>
                  <a:pt x="128054" y="71856"/>
                </a:lnTo>
                <a:lnTo>
                  <a:pt x="127571" y="71145"/>
                </a:lnTo>
                <a:lnTo>
                  <a:pt x="72567" y="17526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15" y="11607"/>
                </a:lnTo>
                <a:lnTo>
                  <a:pt x="99529" y="2247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9" y="23600"/>
                </a:moveTo>
                <a:lnTo>
                  <a:pt x="238023" y="27813"/>
                </a:lnTo>
                <a:lnTo>
                  <a:pt x="190804" y="44869"/>
                </a:lnTo>
                <a:lnTo>
                  <a:pt x="189382" y="45351"/>
                </a:lnTo>
                <a:lnTo>
                  <a:pt x="188315" y="46228"/>
                </a:lnTo>
                <a:lnTo>
                  <a:pt x="186905" y="48831"/>
                </a:lnTo>
                <a:lnTo>
                  <a:pt x="186778" y="50330"/>
                </a:lnTo>
                <a:lnTo>
                  <a:pt x="187261" y="51968"/>
                </a:lnTo>
                <a:lnTo>
                  <a:pt x="187718" y="53390"/>
                </a:lnTo>
                <a:lnTo>
                  <a:pt x="188696" y="54394"/>
                </a:lnTo>
                <a:lnTo>
                  <a:pt x="191515" y="55587"/>
                </a:lnTo>
                <a:lnTo>
                  <a:pt x="192938" y="55638"/>
                </a:lnTo>
                <a:lnTo>
                  <a:pt x="194360" y="55156"/>
                </a:lnTo>
                <a:lnTo>
                  <a:pt x="241592" y="38125"/>
                </a:lnTo>
                <a:lnTo>
                  <a:pt x="248678" y="35750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79" y="34264"/>
                </a:lnTo>
                <a:lnTo>
                  <a:pt x="279717" y="30352"/>
                </a:lnTo>
                <a:lnTo>
                  <a:pt x="269465" y="24447"/>
                </a:lnTo>
                <a:lnTo>
                  <a:pt x="255569" y="23600"/>
                </a:lnTo>
                <a:close/>
              </a:path>
              <a:path w="288925" h="189864">
                <a:moveTo>
                  <a:pt x="116615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46"/>
                </a:lnTo>
                <a:lnTo>
                  <a:pt x="152819" y="43573"/>
                </a:lnTo>
                <a:lnTo>
                  <a:pt x="155651" y="42621"/>
                </a:lnTo>
                <a:lnTo>
                  <a:pt x="156717" y="41668"/>
                </a:lnTo>
                <a:lnTo>
                  <a:pt x="157429" y="40259"/>
                </a:lnTo>
                <a:lnTo>
                  <a:pt x="158127" y="39077"/>
                </a:lnTo>
                <a:lnTo>
                  <a:pt x="158251" y="38125"/>
                </a:lnTo>
                <a:lnTo>
                  <a:pt x="158187" y="37172"/>
                </a:lnTo>
                <a:lnTo>
                  <a:pt x="157594" y="34632"/>
                </a:lnTo>
                <a:lnTo>
                  <a:pt x="156717" y="33502"/>
                </a:lnTo>
                <a:lnTo>
                  <a:pt x="155308" y="32804"/>
                </a:lnTo>
                <a:lnTo>
                  <a:pt x="116615" y="11607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1120" y="4011569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71120" y="4489096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87568" y="412108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47" y="0"/>
                </a:moveTo>
                <a:lnTo>
                  <a:pt x="80597" y="9220"/>
                </a:lnTo>
                <a:lnTo>
                  <a:pt x="39260" y="36128"/>
                </a:lnTo>
                <a:lnTo>
                  <a:pt x="10265" y="77820"/>
                </a:lnTo>
                <a:lnTo>
                  <a:pt x="0" y="128447"/>
                </a:lnTo>
                <a:lnTo>
                  <a:pt x="1024" y="144928"/>
                </a:lnTo>
                <a:lnTo>
                  <a:pt x="16395" y="190969"/>
                </a:lnTo>
                <a:lnTo>
                  <a:pt x="48480" y="228440"/>
                </a:lnTo>
                <a:lnTo>
                  <a:pt x="93875" y="251942"/>
                </a:lnTo>
                <a:lnTo>
                  <a:pt x="128447" y="256501"/>
                </a:lnTo>
                <a:lnTo>
                  <a:pt x="144938" y="255466"/>
                </a:lnTo>
                <a:lnTo>
                  <a:pt x="160885" y="252358"/>
                </a:lnTo>
                <a:lnTo>
                  <a:pt x="176291" y="247179"/>
                </a:lnTo>
                <a:lnTo>
                  <a:pt x="181081" y="244843"/>
                </a:lnTo>
                <a:lnTo>
                  <a:pt x="128447" y="244843"/>
                </a:lnTo>
                <a:lnTo>
                  <a:pt x="113436" y="243912"/>
                </a:lnTo>
                <a:lnTo>
                  <a:pt x="71374" y="229946"/>
                </a:lnTo>
                <a:lnTo>
                  <a:pt x="37159" y="200858"/>
                </a:lnTo>
                <a:lnTo>
                  <a:pt x="15817" y="159765"/>
                </a:lnTo>
                <a:lnTo>
                  <a:pt x="11684" y="128447"/>
                </a:lnTo>
                <a:lnTo>
                  <a:pt x="12611" y="113436"/>
                </a:lnTo>
                <a:lnTo>
                  <a:pt x="26555" y="71373"/>
                </a:lnTo>
                <a:lnTo>
                  <a:pt x="55746" y="37155"/>
                </a:lnTo>
                <a:lnTo>
                  <a:pt x="97080" y="15814"/>
                </a:lnTo>
                <a:lnTo>
                  <a:pt x="128447" y="11671"/>
                </a:lnTo>
                <a:lnTo>
                  <a:pt x="181210" y="11671"/>
                </a:lnTo>
                <a:lnTo>
                  <a:pt x="173640" y="8267"/>
                </a:lnTo>
                <a:lnTo>
                  <a:pt x="158951" y="3671"/>
                </a:lnTo>
                <a:lnTo>
                  <a:pt x="143888" y="917"/>
                </a:lnTo>
                <a:lnTo>
                  <a:pt x="128447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4993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81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24"/>
                </a:lnTo>
                <a:lnTo>
                  <a:pt x="232114" y="75414"/>
                </a:lnTo>
                <a:lnTo>
                  <a:pt x="239171" y="92200"/>
                </a:lnTo>
                <a:lnTo>
                  <a:pt x="243406" y="109879"/>
                </a:lnTo>
                <a:lnTo>
                  <a:pt x="244817" y="128447"/>
                </a:lnTo>
                <a:lnTo>
                  <a:pt x="243887" y="143447"/>
                </a:lnTo>
                <a:lnTo>
                  <a:pt x="229958" y="185331"/>
                </a:lnTo>
                <a:lnTo>
                  <a:pt x="200848" y="219354"/>
                </a:lnTo>
                <a:lnTo>
                  <a:pt x="159750" y="240691"/>
                </a:lnTo>
                <a:lnTo>
                  <a:pt x="128447" y="244843"/>
                </a:lnTo>
                <a:lnTo>
                  <a:pt x="181081" y="244843"/>
                </a:lnTo>
                <a:lnTo>
                  <a:pt x="217577" y="220117"/>
                </a:lnTo>
                <a:lnTo>
                  <a:pt x="246340" y="178625"/>
                </a:lnTo>
                <a:lnTo>
                  <a:pt x="256514" y="128447"/>
                </a:lnTo>
                <a:lnTo>
                  <a:pt x="254961" y="108011"/>
                </a:lnTo>
                <a:lnTo>
                  <a:pt x="242536" y="69969"/>
                </a:lnTo>
                <a:lnTo>
                  <a:pt x="229374" y="50355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86" y="149732"/>
                </a:lnTo>
                <a:lnTo>
                  <a:pt x="124104" y="150875"/>
                </a:lnTo>
                <a:lnTo>
                  <a:pt x="125247" y="151993"/>
                </a:lnTo>
                <a:lnTo>
                  <a:pt x="126682" y="152552"/>
                </a:lnTo>
                <a:lnTo>
                  <a:pt x="129946" y="152552"/>
                </a:lnTo>
                <a:lnTo>
                  <a:pt x="131254" y="151993"/>
                </a:lnTo>
                <a:lnTo>
                  <a:pt x="132397" y="150875"/>
                </a:lnTo>
                <a:lnTo>
                  <a:pt x="133527" y="149732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46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86" y="49529"/>
                </a:lnTo>
                <a:lnTo>
                  <a:pt x="122402" y="50965"/>
                </a:lnTo>
                <a:lnTo>
                  <a:pt x="122402" y="125056"/>
                </a:lnTo>
                <a:lnTo>
                  <a:pt x="111125" y="129197"/>
                </a:lnTo>
                <a:lnTo>
                  <a:pt x="109601" y="129717"/>
                </a:lnTo>
                <a:lnTo>
                  <a:pt x="108534" y="130708"/>
                </a:lnTo>
                <a:lnTo>
                  <a:pt x="107289" y="133718"/>
                </a:lnTo>
                <a:lnTo>
                  <a:pt x="107213" y="135216"/>
                </a:lnTo>
                <a:lnTo>
                  <a:pt x="107734" y="136740"/>
                </a:lnTo>
                <a:lnTo>
                  <a:pt x="107975" y="137744"/>
                </a:lnTo>
                <a:lnTo>
                  <a:pt x="108597" y="138620"/>
                </a:lnTo>
                <a:lnTo>
                  <a:pt x="110604" y="140119"/>
                </a:lnTo>
                <a:lnTo>
                  <a:pt x="111747" y="140500"/>
                </a:lnTo>
                <a:lnTo>
                  <a:pt x="114706" y="140500"/>
                </a:lnTo>
                <a:lnTo>
                  <a:pt x="114998" y="140360"/>
                </a:lnTo>
                <a:lnTo>
                  <a:pt x="115265" y="140119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49"/>
                </a:lnTo>
                <a:lnTo>
                  <a:pt x="168641" y="120891"/>
                </a:lnTo>
                <a:lnTo>
                  <a:pt x="134086" y="120891"/>
                </a:lnTo>
                <a:lnTo>
                  <a:pt x="134086" y="50965"/>
                </a:lnTo>
                <a:lnTo>
                  <a:pt x="133527" y="49529"/>
                </a:lnTo>
                <a:lnTo>
                  <a:pt x="131254" y="47269"/>
                </a:lnTo>
                <a:lnTo>
                  <a:pt x="129946" y="46697"/>
                </a:lnTo>
                <a:close/>
              </a:path>
              <a:path w="256540" h="256539">
                <a:moveTo>
                  <a:pt x="187210" y="101942"/>
                </a:moveTo>
                <a:lnTo>
                  <a:pt x="185699" y="102450"/>
                </a:lnTo>
                <a:lnTo>
                  <a:pt x="134086" y="120891"/>
                </a:lnTo>
                <a:lnTo>
                  <a:pt x="168641" y="120891"/>
                </a:lnTo>
                <a:lnTo>
                  <a:pt x="189458" y="113385"/>
                </a:lnTo>
                <a:lnTo>
                  <a:pt x="190969" y="112877"/>
                </a:lnTo>
                <a:lnTo>
                  <a:pt x="192087" y="111937"/>
                </a:lnTo>
                <a:lnTo>
                  <a:pt x="193586" y="109169"/>
                </a:lnTo>
                <a:lnTo>
                  <a:pt x="193725" y="107607"/>
                </a:lnTo>
                <a:lnTo>
                  <a:pt x="193230" y="105854"/>
                </a:lnTo>
                <a:lnTo>
                  <a:pt x="192735" y="104355"/>
                </a:lnTo>
                <a:lnTo>
                  <a:pt x="191706" y="103289"/>
                </a:lnTo>
                <a:lnTo>
                  <a:pt x="188709" y="102019"/>
                </a:lnTo>
                <a:lnTo>
                  <a:pt x="187210" y="101942"/>
                </a:lnTo>
                <a:close/>
              </a:path>
              <a:path w="256540" h="256539">
                <a:moveTo>
                  <a:pt x="181210" y="11671"/>
                </a:moveTo>
                <a:lnTo>
                  <a:pt x="128447" y="11671"/>
                </a:lnTo>
                <a:lnTo>
                  <a:pt x="142854" y="12521"/>
                </a:lnTo>
                <a:lnTo>
                  <a:pt x="156697" y="15068"/>
                </a:lnTo>
                <a:lnTo>
                  <a:pt x="169976" y="19311"/>
                </a:lnTo>
                <a:lnTo>
                  <a:pt x="182689" y="25247"/>
                </a:lnTo>
                <a:lnTo>
                  <a:pt x="183934" y="25984"/>
                </a:lnTo>
                <a:lnTo>
                  <a:pt x="185369" y="26111"/>
                </a:lnTo>
                <a:lnTo>
                  <a:pt x="186994" y="25603"/>
                </a:lnTo>
                <a:lnTo>
                  <a:pt x="188645" y="25133"/>
                </a:lnTo>
                <a:lnTo>
                  <a:pt x="189839" y="24117"/>
                </a:lnTo>
                <a:lnTo>
                  <a:pt x="190601" y="22605"/>
                </a:lnTo>
                <a:lnTo>
                  <a:pt x="191338" y="21348"/>
                </a:lnTo>
                <a:lnTo>
                  <a:pt x="191465" y="19913"/>
                </a:lnTo>
                <a:lnTo>
                  <a:pt x="190461" y="16636"/>
                </a:lnTo>
                <a:lnTo>
                  <a:pt x="189458" y="15455"/>
                </a:lnTo>
                <a:lnTo>
                  <a:pt x="187960" y="14706"/>
                </a:lnTo>
                <a:lnTo>
                  <a:pt x="181210" y="11671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60919" y="4614617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83"/>
                </a:moveTo>
                <a:lnTo>
                  <a:pt x="151282" y="106883"/>
                </a:lnTo>
                <a:lnTo>
                  <a:pt x="151282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66" y="248907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33" y="252641"/>
                </a:lnTo>
                <a:lnTo>
                  <a:pt x="37833" y="279272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59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59"/>
                </a:lnTo>
                <a:lnTo>
                  <a:pt x="48259" y="281978"/>
                </a:lnTo>
                <a:lnTo>
                  <a:pt x="49453" y="280822"/>
                </a:lnTo>
                <a:lnTo>
                  <a:pt x="50037" y="279272"/>
                </a:lnTo>
                <a:lnTo>
                  <a:pt x="50037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83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72"/>
                </a:lnTo>
                <a:lnTo>
                  <a:pt x="112864" y="280822"/>
                </a:lnTo>
                <a:lnTo>
                  <a:pt x="115252" y="283159"/>
                </a:lnTo>
                <a:lnTo>
                  <a:pt x="116624" y="283768"/>
                </a:lnTo>
                <a:lnTo>
                  <a:pt x="120040" y="283768"/>
                </a:lnTo>
                <a:lnTo>
                  <a:pt x="121539" y="283159"/>
                </a:lnTo>
                <a:lnTo>
                  <a:pt x="123888" y="280822"/>
                </a:lnTo>
                <a:lnTo>
                  <a:pt x="124485" y="279272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49" y="94665"/>
                </a:moveTo>
                <a:lnTo>
                  <a:pt x="18643" y="94665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38"/>
                </a:lnTo>
                <a:lnTo>
                  <a:pt x="2971" y="248500"/>
                </a:lnTo>
                <a:lnTo>
                  <a:pt x="4330" y="249097"/>
                </a:lnTo>
                <a:lnTo>
                  <a:pt x="7746" y="249097"/>
                </a:lnTo>
                <a:lnTo>
                  <a:pt x="9258" y="248500"/>
                </a:lnTo>
                <a:lnTo>
                  <a:pt x="11620" y="246138"/>
                </a:lnTo>
                <a:lnTo>
                  <a:pt x="12217" y="244767"/>
                </a:lnTo>
                <a:lnTo>
                  <a:pt x="12217" y="112407"/>
                </a:lnTo>
                <a:lnTo>
                  <a:pt x="17068" y="106883"/>
                </a:lnTo>
                <a:lnTo>
                  <a:pt x="163106" y="106883"/>
                </a:lnTo>
                <a:lnTo>
                  <a:pt x="163106" y="99136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49" y="94665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20"/>
                </a:lnTo>
                <a:lnTo>
                  <a:pt x="44500" y="25755"/>
                </a:lnTo>
                <a:lnTo>
                  <a:pt x="41884" y="27063"/>
                </a:lnTo>
                <a:lnTo>
                  <a:pt x="40589" y="29019"/>
                </a:lnTo>
                <a:lnTo>
                  <a:pt x="40589" y="94665"/>
                </a:lnTo>
                <a:lnTo>
                  <a:pt x="52400" y="94665"/>
                </a:lnTo>
                <a:lnTo>
                  <a:pt x="52400" y="35979"/>
                </a:lnTo>
                <a:lnTo>
                  <a:pt x="110705" y="14706"/>
                </a:lnTo>
                <a:lnTo>
                  <a:pt x="122910" y="14706"/>
                </a:lnTo>
                <a:lnTo>
                  <a:pt x="122910" y="4317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46" y="266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705" y="14706"/>
                </a:lnTo>
                <a:lnTo>
                  <a:pt x="110705" y="94665"/>
                </a:lnTo>
                <a:lnTo>
                  <a:pt x="122910" y="94665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8339" y="5903874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1049" y="0"/>
                </a:moveTo>
                <a:lnTo>
                  <a:pt x="0" y="9747"/>
                </a:lnTo>
                <a:lnTo>
                  <a:pt x="1498" y="12858"/>
                </a:lnTo>
                <a:lnTo>
                  <a:pt x="36245" y="28022"/>
                </a:lnTo>
                <a:lnTo>
                  <a:pt x="44450" y="24720"/>
                </a:lnTo>
                <a:lnTo>
                  <a:pt x="50266" y="18510"/>
                </a:lnTo>
                <a:lnTo>
                  <a:pt x="50406" y="18167"/>
                </a:lnTo>
                <a:lnTo>
                  <a:pt x="50685" y="8197"/>
                </a:lnTo>
                <a:lnTo>
                  <a:pt x="50469" y="7740"/>
                </a:lnTo>
                <a:lnTo>
                  <a:pt x="50088" y="7435"/>
                </a:lnTo>
                <a:lnTo>
                  <a:pt x="40746" y="2161"/>
                </a:lnTo>
                <a:lnTo>
                  <a:pt x="31049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6148" y="5960924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474" y="0"/>
                </a:moveTo>
                <a:lnTo>
                  <a:pt x="0" y="6273"/>
                </a:lnTo>
                <a:lnTo>
                  <a:pt x="111" y="7518"/>
                </a:lnTo>
                <a:lnTo>
                  <a:pt x="481" y="9105"/>
                </a:lnTo>
                <a:lnTo>
                  <a:pt x="939" y="10071"/>
                </a:lnTo>
                <a:lnTo>
                  <a:pt x="2590" y="13017"/>
                </a:lnTo>
                <a:lnTo>
                  <a:pt x="3147" y="14084"/>
                </a:lnTo>
                <a:lnTo>
                  <a:pt x="3390" y="14617"/>
                </a:lnTo>
                <a:lnTo>
                  <a:pt x="3746" y="15773"/>
                </a:lnTo>
                <a:lnTo>
                  <a:pt x="4330" y="16217"/>
                </a:lnTo>
                <a:lnTo>
                  <a:pt x="17906" y="16586"/>
                </a:lnTo>
                <a:lnTo>
                  <a:pt x="18491" y="16192"/>
                </a:lnTo>
                <a:lnTo>
                  <a:pt x="18999" y="14884"/>
                </a:lnTo>
                <a:lnTo>
                  <a:pt x="19487" y="14033"/>
                </a:lnTo>
                <a:lnTo>
                  <a:pt x="21120" y="11366"/>
                </a:lnTo>
                <a:lnTo>
                  <a:pt x="22305" y="9055"/>
                </a:lnTo>
                <a:lnTo>
                  <a:pt x="22821" y="7518"/>
                </a:lnTo>
                <a:lnTo>
                  <a:pt x="22034" y="4546"/>
                </a:lnTo>
                <a:lnTo>
                  <a:pt x="21043" y="3390"/>
                </a:lnTo>
                <a:lnTo>
                  <a:pt x="15633" y="380"/>
                </a:lnTo>
                <a:lnTo>
                  <a:pt x="9474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0444" y="5043170"/>
            <a:ext cx="59055" cy="119380"/>
          </a:xfrm>
          <a:custGeom>
            <a:avLst/>
            <a:gdLst/>
            <a:ahLst/>
            <a:cxnLst/>
            <a:rect l="l" t="t" r="r" b="b"/>
            <a:pathLst>
              <a:path w="59054" h="119379">
                <a:moveTo>
                  <a:pt x="42454" y="61963"/>
                </a:moveTo>
                <a:lnTo>
                  <a:pt x="9017" y="61963"/>
                </a:lnTo>
                <a:lnTo>
                  <a:pt x="10871" y="65227"/>
                </a:lnTo>
                <a:lnTo>
                  <a:pt x="10985" y="66827"/>
                </a:lnTo>
                <a:lnTo>
                  <a:pt x="11315" y="74675"/>
                </a:lnTo>
                <a:lnTo>
                  <a:pt x="9155" y="81203"/>
                </a:lnTo>
                <a:lnTo>
                  <a:pt x="9029" y="82918"/>
                </a:lnTo>
                <a:lnTo>
                  <a:pt x="10337" y="98869"/>
                </a:lnTo>
                <a:lnTo>
                  <a:pt x="8547" y="101892"/>
                </a:lnTo>
                <a:lnTo>
                  <a:pt x="7112" y="105054"/>
                </a:lnTo>
                <a:lnTo>
                  <a:pt x="13601" y="112636"/>
                </a:lnTo>
                <a:lnTo>
                  <a:pt x="25209" y="119100"/>
                </a:lnTo>
                <a:lnTo>
                  <a:pt x="43154" y="114731"/>
                </a:lnTo>
                <a:lnTo>
                  <a:pt x="52951" y="114731"/>
                </a:lnTo>
                <a:lnTo>
                  <a:pt x="54343" y="112953"/>
                </a:lnTo>
                <a:lnTo>
                  <a:pt x="54876" y="111925"/>
                </a:lnTo>
                <a:lnTo>
                  <a:pt x="55232" y="110553"/>
                </a:lnTo>
                <a:lnTo>
                  <a:pt x="55524" y="108432"/>
                </a:lnTo>
                <a:lnTo>
                  <a:pt x="55257" y="106870"/>
                </a:lnTo>
                <a:lnTo>
                  <a:pt x="54063" y="104406"/>
                </a:lnTo>
                <a:lnTo>
                  <a:pt x="53492" y="103504"/>
                </a:lnTo>
                <a:lnTo>
                  <a:pt x="52743" y="102603"/>
                </a:lnTo>
                <a:lnTo>
                  <a:pt x="51777" y="99453"/>
                </a:lnTo>
                <a:lnTo>
                  <a:pt x="51308" y="97561"/>
                </a:lnTo>
                <a:lnTo>
                  <a:pt x="52806" y="95707"/>
                </a:lnTo>
                <a:lnTo>
                  <a:pt x="54292" y="94919"/>
                </a:lnTo>
                <a:lnTo>
                  <a:pt x="55499" y="94081"/>
                </a:lnTo>
                <a:lnTo>
                  <a:pt x="58877" y="87528"/>
                </a:lnTo>
                <a:lnTo>
                  <a:pt x="58458" y="85877"/>
                </a:lnTo>
                <a:lnTo>
                  <a:pt x="57899" y="84835"/>
                </a:lnTo>
                <a:lnTo>
                  <a:pt x="56375" y="82918"/>
                </a:lnTo>
                <a:lnTo>
                  <a:pt x="55511" y="82067"/>
                </a:lnTo>
                <a:lnTo>
                  <a:pt x="54444" y="81203"/>
                </a:lnTo>
                <a:lnTo>
                  <a:pt x="55283" y="80162"/>
                </a:lnTo>
                <a:lnTo>
                  <a:pt x="58864" y="71577"/>
                </a:lnTo>
                <a:lnTo>
                  <a:pt x="56743" y="66827"/>
                </a:lnTo>
                <a:lnTo>
                  <a:pt x="52463" y="65227"/>
                </a:lnTo>
                <a:lnTo>
                  <a:pt x="47205" y="65049"/>
                </a:lnTo>
                <a:lnTo>
                  <a:pt x="42570" y="65049"/>
                </a:lnTo>
                <a:lnTo>
                  <a:pt x="42799" y="62763"/>
                </a:lnTo>
                <a:lnTo>
                  <a:pt x="42454" y="61963"/>
                </a:lnTo>
                <a:close/>
              </a:path>
              <a:path w="59054" h="119379">
                <a:moveTo>
                  <a:pt x="52951" y="114731"/>
                </a:moveTo>
                <a:lnTo>
                  <a:pt x="43154" y="114731"/>
                </a:lnTo>
                <a:lnTo>
                  <a:pt x="43903" y="116065"/>
                </a:lnTo>
                <a:lnTo>
                  <a:pt x="44881" y="117195"/>
                </a:lnTo>
                <a:lnTo>
                  <a:pt x="47650" y="117995"/>
                </a:lnTo>
                <a:lnTo>
                  <a:pt x="49110" y="117678"/>
                </a:lnTo>
                <a:lnTo>
                  <a:pt x="51866" y="115785"/>
                </a:lnTo>
                <a:lnTo>
                  <a:pt x="52832" y="114884"/>
                </a:lnTo>
                <a:lnTo>
                  <a:pt x="52951" y="114731"/>
                </a:lnTo>
                <a:close/>
              </a:path>
              <a:path w="59054" h="119379">
                <a:moveTo>
                  <a:pt x="44577" y="64960"/>
                </a:moveTo>
                <a:lnTo>
                  <a:pt x="42570" y="65049"/>
                </a:lnTo>
                <a:lnTo>
                  <a:pt x="47205" y="65049"/>
                </a:lnTo>
                <a:lnTo>
                  <a:pt x="44577" y="64960"/>
                </a:lnTo>
                <a:close/>
              </a:path>
              <a:path w="59054" h="119379">
                <a:moveTo>
                  <a:pt x="21920" y="0"/>
                </a:moveTo>
                <a:lnTo>
                  <a:pt x="18262" y="330"/>
                </a:lnTo>
                <a:lnTo>
                  <a:pt x="15392" y="622"/>
                </a:lnTo>
                <a:lnTo>
                  <a:pt x="12915" y="2933"/>
                </a:lnTo>
                <a:lnTo>
                  <a:pt x="10795" y="7188"/>
                </a:lnTo>
                <a:lnTo>
                  <a:pt x="7924" y="11074"/>
                </a:lnTo>
                <a:lnTo>
                  <a:pt x="4660" y="17005"/>
                </a:lnTo>
                <a:lnTo>
                  <a:pt x="9232" y="23710"/>
                </a:lnTo>
                <a:lnTo>
                  <a:pt x="10096" y="29997"/>
                </a:lnTo>
                <a:lnTo>
                  <a:pt x="3366" y="46393"/>
                </a:lnTo>
                <a:lnTo>
                  <a:pt x="1130" y="53644"/>
                </a:lnTo>
                <a:lnTo>
                  <a:pt x="0" y="57226"/>
                </a:lnTo>
                <a:lnTo>
                  <a:pt x="8216" y="61988"/>
                </a:lnTo>
                <a:lnTo>
                  <a:pt x="9017" y="61963"/>
                </a:lnTo>
                <a:lnTo>
                  <a:pt x="42454" y="61963"/>
                </a:lnTo>
                <a:lnTo>
                  <a:pt x="41936" y="60782"/>
                </a:lnTo>
                <a:lnTo>
                  <a:pt x="40652" y="58572"/>
                </a:lnTo>
                <a:lnTo>
                  <a:pt x="39979" y="57543"/>
                </a:lnTo>
                <a:lnTo>
                  <a:pt x="38696" y="55511"/>
                </a:lnTo>
                <a:lnTo>
                  <a:pt x="38239" y="54368"/>
                </a:lnTo>
                <a:lnTo>
                  <a:pt x="38938" y="46393"/>
                </a:lnTo>
                <a:lnTo>
                  <a:pt x="46685" y="44018"/>
                </a:lnTo>
                <a:lnTo>
                  <a:pt x="49618" y="43179"/>
                </a:lnTo>
                <a:lnTo>
                  <a:pt x="51701" y="42062"/>
                </a:lnTo>
                <a:lnTo>
                  <a:pt x="53035" y="40589"/>
                </a:lnTo>
                <a:lnTo>
                  <a:pt x="53594" y="40004"/>
                </a:lnTo>
                <a:lnTo>
                  <a:pt x="54025" y="39344"/>
                </a:lnTo>
                <a:lnTo>
                  <a:pt x="54495" y="38138"/>
                </a:lnTo>
                <a:lnTo>
                  <a:pt x="54622" y="37642"/>
                </a:lnTo>
                <a:lnTo>
                  <a:pt x="54940" y="35344"/>
                </a:lnTo>
                <a:lnTo>
                  <a:pt x="54470" y="33489"/>
                </a:lnTo>
                <a:lnTo>
                  <a:pt x="53035" y="30124"/>
                </a:lnTo>
                <a:lnTo>
                  <a:pt x="51333" y="27241"/>
                </a:lnTo>
                <a:lnTo>
                  <a:pt x="51409" y="26441"/>
                </a:lnTo>
                <a:lnTo>
                  <a:pt x="44373" y="13068"/>
                </a:lnTo>
                <a:lnTo>
                  <a:pt x="44665" y="12471"/>
                </a:lnTo>
                <a:lnTo>
                  <a:pt x="45103" y="11074"/>
                </a:lnTo>
                <a:lnTo>
                  <a:pt x="45415" y="9944"/>
                </a:lnTo>
                <a:lnTo>
                  <a:pt x="45478" y="8699"/>
                </a:lnTo>
                <a:lnTo>
                  <a:pt x="45110" y="6476"/>
                </a:lnTo>
                <a:lnTo>
                  <a:pt x="44985" y="6159"/>
                </a:lnTo>
                <a:lnTo>
                  <a:pt x="27711" y="6159"/>
                </a:lnTo>
                <a:lnTo>
                  <a:pt x="25158" y="3073"/>
                </a:lnTo>
                <a:lnTo>
                  <a:pt x="21920" y="0"/>
                </a:lnTo>
                <a:close/>
              </a:path>
              <a:path w="59054" h="119379">
                <a:moveTo>
                  <a:pt x="37058" y="533"/>
                </a:moveTo>
                <a:lnTo>
                  <a:pt x="31978" y="4483"/>
                </a:lnTo>
                <a:lnTo>
                  <a:pt x="27711" y="6159"/>
                </a:lnTo>
                <a:lnTo>
                  <a:pt x="44985" y="6159"/>
                </a:lnTo>
                <a:lnTo>
                  <a:pt x="44729" y="5511"/>
                </a:lnTo>
                <a:lnTo>
                  <a:pt x="43395" y="3619"/>
                </a:lnTo>
                <a:lnTo>
                  <a:pt x="42430" y="2705"/>
                </a:lnTo>
                <a:lnTo>
                  <a:pt x="39128" y="838"/>
                </a:lnTo>
                <a:lnTo>
                  <a:pt x="37058" y="53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3092" y="3294993"/>
            <a:ext cx="453390" cy="2628900"/>
          </a:xfrm>
          <a:custGeom>
            <a:avLst/>
            <a:gdLst/>
            <a:ahLst/>
            <a:cxnLst/>
            <a:rect l="l" t="t" r="r" b="b"/>
            <a:pathLst>
              <a:path w="453390" h="2628900">
                <a:moveTo>
                  <a:pt x="445236" y="2552699"/>
                </a:moveTo>
                <a:lnTo>
                  <a:pt x="284670" y="2552699"/>
                </a:lnTo>
                <a:lnTo>
                  <a:pt x="294172" y="2565399"/>
                </a:lnTo>
                <a:lnTo>
                  <a:pt x="316026" y="2565399"/>
                </a:lnTo>
                <a:lnTo>
                  <a:pt x="315188" y="2603499"/>
                </a:lnTo>
                <a:lnTo>
                  <a:pt x="321462" y="2603499"/>
                </a:lnTo>
                <a:lnTo>
                  <a:pt x="313791" y="2616199"/>
                </a:lnTo>
                <a:lnTo>
                  <a:pt x="313181" y="2628899"/>
                </a:lnTo>
                <a:lnTo>
                  <a:pt x="444614" y="2628899"/>
                </a:lnTo>
                <a:lnTo>
                  <a:pt x="450380" y="2616199"/>
                </a:lnTo>
                <a:lnTo>
                  <a:pt x="453212" y="2616199"/>
                </a:lnTo>
                <a:lnTo>
                  <a:pt x="453313" y="2603499"/>
                </a:lnTo>
                <a:lnTo>
                  <a:pt x="451967" y="2590799"/>
                </a:lnTo>
                <a:lnTo>
                  <a:pt x="449630" y="2578099"/>
                </a:lnTo>
                <a:lnTo>
                  <a:pt x="449275" y="2578099"/>
                </a:lnTo>
                <a:lnTo>
                  <a:pt x="445236" y="2552699"/>
                </a:lnTo>
                <a:close/>
              </a:path>
              <a:path w="453390" h="2628900">
                <a:moveTo>
                  <a:pt x="272364" y="2539999"/>
                </a:moveTo>
                <a:lnTo>
                  <a:pt x="247992" y="2539999"/>
                </a:lnTo>
                <a:lnTo>
                  <a:pt x="251586" y="2552699"/>
                </a:lnTo>
                <a:lnTo>
                  <a:pt x="271716" y="2552699"/>
                </a:lnTo>
                <a:lnTo>
                  <a:pt x="272364" y="2539999"/>
                </a:lnTo>
                <a:close/>
              </a:path>
              <a:path w="453390" h="2628900">
                <a:moveTo>
                  <a:pt x="445541" y="2527299"/>
                </a:moveTo>
                <a:lnTo>
                  <a:pt x="243420" y="2527299"/>
                </a:lnTo>
                <a:lnTo>
                  <a:pt x="245440" y="2539999"/>
                </a:lnTo>
                <a:lnTo>
                  <a:pt x="276758" y="2539999"/>
                </a:lnTo>
                <a:lnTo>
                  <a:pt x="277050" y="2552699"/>
                </a:lnTo>
                <a:lnTo>
                  <a:pt x="447014" y="2552699"/>
                </a:lnTo>
                <a:lnTo>
                  <a:pt x="449249" y="2539999"/>
                </a:lnTo>
                <a:lnTo>
                  <a:pt x="445541" y="2527299"/>
                </a:lnTo>
                <a:close/>
              </a:path>
              <a:path w="453390" h="2628900">
                <a:moveTo>
                  <a:pt x="438391" y="2476499"/>
                </a:moveTo>
                <a:lnTo>
                  <a:pt x="217360" y="2476499"/>
                </a:lnTo>
                <a:lnTo>
                  <a:pt x="216154" y="2489199"/>
                </a:lnTo>
                <a:lnTo>
                  <a:pt x="215569" y="2489199"/>
                </a:lnTo>
                <a:lnTo>
                  <a:pt x="215468" y="2501899"/>
                </a:lnTo>
                <a:lnTo>
                  <a:pt x="214896" y="2501899"/>
                </a:lnTo>
                <a:lnTo>
                  <a:pt x="215874" y="2514599"/>
                </a:lnTo>
                <a:lnTo>
                  <a:pt x="220929" y="2514599"/>
                </a:lnTo>
                <a:lnTo>
                  <a:pt x="220548" y="2527299"/>
                </a:lnTo>
                <a:lnTo>
                  <a:pt x="445071" y="2527299"/>
                </a:lnTo>
                <a:lnTo>
                  <a:pt x="443547" y="2514599"/>
                </a:lnTo>
                <a:lnTo>
                  <a:pt x="441858" y="2501899"/>
                </a:lnTo>
                <a:lnTo>
                  <a:pt x="441223" y="2489199"/>
                </a:lnTo>
                <a:lnTo>
                  <a:pt x="438391" y="2476499"/>
                </a:lnTo>
                <a:close/>
              </a:path>
              <a:path w="453390" h="2628900">
                <a:moveTo>
                  <a:pt x="433006" y="2463799"/>
                </a:moveTo>
                <a:lnTo>
                  <a:pt x="228879" y="2463799"/>
                </a:lnTo>
                <a:lnTo>
                  <a:pt x="224599" y="2476499"/>
                </a:lnTo>
                <a:lnTo>
                  <a:pt x="436435" y="2476499"/>
                </a:lnTo>
                <a:lnTo>
                  <a:pt x="433006" y="2463799"/>
                </a:lnTo>
                <a:close/>
              </a:path>
              <a:path w="453390" h="2628900">
                <a:moveTo>
                  <a:pt x="409917" y="2451099"/>
                </a:moveTo>
                <a:lnTo>
                  <a:pt x="203517" y="2451099"/>
                </a:lnTo>
                <a:lnTo>
                  <a:pt x="204863" y="2463799"/>
                </a:lnTo>
                <a:lnTo>
                  <a:pt x="415670" y="2463799"/>
                </a:lnTo>
                <a:lnTo>
                  <a:pt x="409917" y="2451099"/>
                </a:lnTo>
                <a:close/>
              </a:path>
              <a:path w="453390" h="2628900">
                <a:moveTo>
                  <a:pt x="395706" y="2438399"/>
                </a:moveTo>
                <a:lnTo>
                  <a:pt x="195148" y="2438399"/>
                </a:lnTo>
                <a:lnTo>
                  <a:pt x="197345" y="2451099"/>
                </a:lnTo>
                <a:lnTo>
                  <a:pt x="395376" y="2451099"/>
                </a:lnTo>
                <a:lnTo>
                  <a:pt x="395706" y="2438399"/>
                </a:lnTo>
                <a:close/>
              </a:path>
              <a:path w="453390" h="2628900">
                <a:moveTo>
                  <a:pt x="270725" y="2412999"/>
                </a:moveTo>
                <a:lnTo>
                  <a:pt x="191947" y="2412999"/>
                </a:lnTo>
                <a:lnTo>
                  <a:pt x="192849" y="2425699"/>
                </a:lnTo>
                <a:lnTo>
                  <a:pt x="181279" y="2425699"/>
                </a:lnTo>
                <a:lnTo>
                  <a:pt x="182664" y="2438399"/>
                </a:lnTo>
                <a:lnTo>
                  <a:pt x="277088" y="2438399"/>
                </a:lnTo>
                <a:lnTo>
                  <a:pt x="277495" y="2425699"/>
                </a:lnTo>
                <a:lnTo>
                  <a:pt x="270725" y="2412999"/>
                </a:lnTo>
                <a:close/>
              </a:path>
              <a:path w="453390" h="2628900">
                <a:moveTo>
                  <a:pt x="387997" y="2425699"/>
                </a:moveTo>
                <a:lnTo>
                  <a:pt x="351548" y="2425699"/>
                </a:lnTo>
                <a:lnTo>
                  <a:pt x="336974" y="2438399"/>
                </a:lnTo>
                <a:lnTo>
                  <a:pt x="393128" y="2438399"/>
                </a:lnTo>
                <a:lnTo>
                  <a:pt x="387997" y="2425699"/>
                </a:lnTo>
                <a:close/>
              </a:path>
              <a:path w="453390" h="2628900">
                <a:moveTo>
                  <a:pt x="254876" y="2387599"/>
                </a:moveTo>
                <a:lnTo>
                  <a:pt x="166814" y="2387599"/>
                </a:lnTo>
                <a:lnTo>
                  <a:pt x="166827" y="2400299"/>
                </a:lnTo>
                <a:lnTo>
                  <a:pt x="174205" y="2400299"/>
                </a:lnTo>
                <a:lnTo>
                  <a:pt x="177203" y="2412999"/>
                </a:lnTo>
                <a:lnTo>
                  <a:pt x="261404" y="2412999"/>
                </a:lnTo>
                <a:lnTo>
                  <a:pt x="255955" y="2400299"/>
                </a:lnTo>
                <a:lnTo>
                  <a:pt x="254876" y="2387599"/>
                </a:lnTo>
                <a:close/>
              </a:path>
              <a:path w="453390" h="2628900">
                <a:moveTo>
                  <a:pt x="171373" y="2374899"/>
                </a:moveTo>
                <a:lnTo>
                  <a:pt x="160286" y="2374899"/>
                </a:lnTo>
                <a:lnTo>
                  <a:pt x="161226" y="2387599"/>
                </a:lnTo>
                <a:lnTo>
                  <a:pt x="169786" y="2387599"/>
                </a:lnTo>
                <a:lnTo>
                  <a:pt x="171373" y="2374899"/>
                </a:lnTo>
                <a:close/>
              </a:path>
              <a:path w="453390" h="2628900">
                <a:moveTo>
                  <a:pt x="249250" y="2362199"/>
                </a:moveTo>
                <a:lnTo>
                  <a:pt x="178688" y="2362199"/>
                </a:lnTo>
                <a:lnTo>
                  <a:pt x="180289" y="2374899"/>
                </a:lnTo>
                <a:lnTo>
                  <a:pt x="174040" y="2374899"/>
                </a:lnTo>
                <a:lnTo>
                  <a:pt x="174612" y="2387599"/>
                </a:lnTo>
                <a:lnTo>
                  <a:pt x="254596" y="2387599"/>
                </a:lnTo>
                <a:lnTo>
                  <a:pt x="252590" y="2374899"/>
                </a:lnTo>
                <a:lnTo>
                  <a:pt x="249250" y="2362199"/>
                </a:lnTo>
                <a:close/>
              </a:path>
              <a:path w="453390" h="2628900">
                <a:moveTo>
                  <a:pt x="165315" y="2362199"/>
                </a:moveTo>
                <a:lnTo>
                  <a:pt x="151777" y="2362199"/>
                </a:lnTo>
                <a:lnTo>
                  <a:pt x="151485" y="2374899"/>
                </a:lnTo>
                <a:lnTo>
                  <a:pt x="167690" y="2374899"/>
                </a:lnTo>
                <a:lnTo>
                  <a:pt x="165315" y="2362199"/>
                </a:lnTo>
                <a:close/>
              </a:path>
              <a:path w="453390" h="2628900">
                <a:moveTo>
                  <a:pt x="194462" y="2349499"/>
                </a:moveTo>
                <a:lnTo>
                  <a:pt x="147993" y="2349499"/>
                </a:lnTo>
                <a:lnTo>
                  <a:pt x="157352" y="2362199"/>
                </a:lnTo>
                <a:lnTo>
                  <a:pt x="199326" y="2362199"/>
                </a:lnTo>
                <a:lnTo>
                  <a:pt x="194462" y="2349499"/>
                </a:lnTo>
                <a:close/>
              </a:path>
              <a:path w="453390" h="2628900">
                <a:moveTo>
                  <a:pt x="187363" y="2311399"/>
                </a:moveTo>
                <a:lnTo>
                  <a:pt x="141630" y="2311399"/>
                </a:lnTo>
                <a:lnTo>
                  <a:pt x="139839" y="2324099"/>
                </a:lnTo>
                <a:lnTo>
                  <a:pt x="140182" y="2336799"/>
                </a:lnTo>
                <a:lnTo>
                  <a:pt x="134454" y="2336799"/>
                </a:lnTo>
                <a:lnTo>
                  <a:pt x="134048" y="2349499"/>
                </a:lnTo>
                <a:lnTo>
                  <a:pt x="192824" y="2349499"/>
                </a:lnTo>
                <a:lnTo>
                  <a:pt x="190438" y="2336799"/>
                </a:lnTo>
                <a:lnTo>
                  <a:pt x="188731" y="2324099"/>
                </a:lnTo>
                <a:lnTo>
                  <a:pt x="187705" y="2324099"/>
                </a:lnTo>
                <a:lnTo>
                  <a:pt x="187363" y="2311399"/>
                </a:lnTo>
                <a:close/>
              </a:path>
              <a:path w="453390" h="2628900">
                <a:moveTo>
                  <a:pt x="138150" y="2324099"/>
                </a:moveTo>
                <a:lnTo>
                  <a:pt x="107607" y="2324099"/>
                </a:lnTo>
                <a:lnTo>
                  <a:pt x="117475" y="2336799"/>
                </a:lnTo>
                <a:lnTo>
                  <a:pt x="136004" y="2336799"/>
                </a:lnTo>
                <a:lnTo>
                  <a:pt x="138150" y="2324099"/>
                </a:lnTo>
                <a:close/>
              </a:path>
              <a:path w="453390" h="2628900">
                <a:moveTo>
                  <a:pt x="138264" y="2311399"/>
                </a:moveTo>
                <a:lnTo>
                  <a:pt x="101218" y="2311399"/>
                </a:lnTo>
                <a:lnTo>
                  <a:pt x="103060" y="2324099"/>
                </a:lnTo>
                <a:lnTo>
                  <a:pt x="137426" y="2324099"/>
                </a:lnTo>
                <a:lnTo>
                  <a:pt x="138264" y="2311399"/>
                </a:lnTo>
                <a:close/>
              </a:path>
              <a:path w="453390" h="2628900">
                <a:moveTo>
                  <a:pt x="187913" y="2298699"/>
                </a:moveTo>
                <a:lnTo>
                  <a:pt x="94335" y="2298699"/>
                </a:lnTo>
                <a:lnTo>
                  <a:pt x="96456" y="2311399"/>
                </a:lnTo>
                <a:lnTo>
                  <a:pt x="187464" y="2311399"/>
                </a:lnTo>
                <a:lnTo>
                  <a:pt x="187913" y="2298699"/>
                </a:lnTo>
                <a:close/>
              </a:path>
              <a:path w="453390" h="2628900">
                <a:moveTo>
                  <a:pt x="189816" y="2285999"/>
                </a:moveTo>
                <a:lnTo>
                  <a:pt x="83845" y="2285999"/>
                </a:lnTo>
                <a:lnTo>
                  <a:pt x="83184" y="2298699"/>
                </a:lnTo>
                <a:lnTo>
                  <a:pt x="188695" y="2298699"/>
                </a:lnTo>
                <a:lnTo>
                  <a:pt x="189816" y="2285999"/>
                </a:lnTo>
                <a:close/>
              </a:path>
              <a:path w="453390" h="2628900">
                <a:moveTo>
                  <a:pt x="99491" y="2273299"/>
                </a:moveTo>
                <a:lnTo>
                  <a:pt x="93662" y="2273299"/>
                </a:lnTo>
                <a:lnTo>
                  <a:pt x="94653" y="2285999"/>
                </a:lnTo>
                <a:lnTo>
                  <a:pt x="96989" y="2285999"/>
                </a:lnTo>
                <a:lnTo>
                  <a:pt x="99491" y="2273299"/>
                </a:lnTo>
                <a:close/>
              </a:path>
              <a:path w="453390" h="2628900">
                <a:moveTo>
                  <a:pt x="200672" y="2260599"/>
                </a:moveTo>
                <a:lnTo>
                  <a:pt x="69481" y="2260599"/>
                </a:lnTo>
                <a:lnTo>
                  <a:pt x="68491" y="2273299"/>
                </a:lnTo>
                <a:lnTo>
                  <a:pt x="102755" y="2273299"/>
                </a:lnTo>
                <a:lnTo>
                  <a:pt x="105714" y="2285999"/>
                </a:lnTo>
                <a:lnTo>
                  <a:pt x="191287" y="2285999"/>
                </a:lnTo>
                <a:lnTo>
                  <a:pt x="200672" y="2260599"/>
                </a:lnTo>
                <a:close/>
              </a:path>
              <a:path w="453390" h="2628900">
                <a:moveTo>
                  <a:pt x="206984" y="2247899"/>
                </a:moveTo>
                <a:lnTo>
                  <a:pt x="84073" y="2247899"/>
                </a:lnTo>
                <a:lnTo>
                  <a:pt x="85394" y="2260599"/>
                </a:lnTo>
                <a:lnTo>
                  <a:pt x="205803" y="2260599"/>
                </a:lnTo>
                <a:lnTo>
                  <a:pt x="206984" y="2247899"/>
                </a:lnTo>
                <a:close/>
              </a:path>
              <a:path w="453390" h="2628900">
                <a:moveTo>
                  <a:pt x="214083" y="2235199"/>
                </a:moveTo>
                <a:lnTo>
                  <a:pt x="115379" y="2235199"/>
                </a:lnTo>
                <a:lnTo>
                  <a:pt x="115849" y="2247899"/>
                </a:lnTo>
                <a:lnTo>
                  <a:pt x="213156" y="2247899"/>
                </a:lnTo>
                <a:lnTo>
                  <a:pt x="214083" y="2235199"/>
                </a:lnTo>
                <a:close/>
              </a:path>
              <a:path w="453390" h="2628900">
                <a:moveTo>
                  <a:pt x="112966" y="2222499"/>
                </a:moveTo>
                <a:lnTo>
                  <a:pt x="95529" y="2222499"/>
                </a:lnTo>
                <a:lnTo>
                  <a:pt x="94970" y="2235199"/>
                </a:lnTo>
                <a:lnTo>
                  <a:pt x="113372" y="2235199"/>
                </a:lnTo>
                <a:lnTo>
                  <a:pt x="112966" y="2222499"/>
                </a:lnTo>
                <a:close/>
              </a:path>
              <a:path w="453390" h="2628900">
                <a:moveTo>
                  <a:pt x="214731" y="2222499"/>
                </a:moveTo>
                <a:lnTo>
                  <a:pt x="114769" y="2222499"/>
                </a:lnTo>
                <a:lnTo>
                  <a:pt x="115671" y="2235199"/>
                </a:lnTo>
                <a:lnTo>
                  <a:pt x="214223" y="2235199"/>
                </a:lnTo>
                <a:lnTo>
                  <a:pt x="214731" y="2222499"/>
                </a:lnTo>
                <a:close/>
              </a:path>
              <a:path w="453390" h="2628900">
                <a:moveTo>
                  <a:pt x="111264" y="2209799"/>
                </a:moveTo>
                <a:lnTo>
                  <a:pt x="96469" y="2209799"/>
                </a:lnTo>
                <a:lnTo>
                  <a:pt x="97459" y="2222499"/>
                </a:lnTo>
                <a:lnTo>
                  <a:pt x="111709" y="2222499"/>
                </a:lnTo>
                <a:lnTo>
                  <a:pt x="111264" y="2209799"/>
                </a:lnTo>
                <a:close/>
              </a:path>
              <a:path w="453390" h="2628900">
                <a:moveTo>
                  <a:pt x="217297" y="2209799"/>
                </a:moveTo>
                <a:lnTo>
                  <a:pt x="121983" y="2209799"/>
                </a:lnTo>
                <a:lnTo>
                  <a:pt x="120383" y="2222499"/>
                </a:lnTo>
                <a:lnTo>
                  <a:pt x="217297" y="2222499"/>
                </a:lnTo>
                <a:lnTo>
                  <a:pt x="217297" y="2209799"/>
                </a:lnTo>
                <a:close/>
              </a:path>
              <a:path w="453390" h="2628900">
                <a:moveTo>
                  <a:pt x="212178" y="2197099"/>
                </a:moveTo>
                <a:lnTo>
                  <a:pt x="121678" y="2197099"/>
                </a:lnTo>
                <a:lnTo>
                  <a:pt x="121399" y="2209799"/>
                </a:lnTo>
                <a:lnTo>
                  <a:pt x="214934" y="2209799"/>
                </a:lnTo>
                <a:lnTo>
                  <a:pt x="212178" y="2197099"/>
                </a:lnTo>
                <a:close/>
              </a:path>
              <a:path w="453390" h="2628900">
                <a:moveTo>
                  <a:pt x="142416" y="2184399"/>
                </a:moveTo>
                <a:lnTo>
                  <a:pt x="130482" y="2184399"/>
                </a:lnTo>
                <a:lnTo>
                  <a:pt x="125044" y="2197099"/>
                </a:lnTo>
                <a:lnTo>
                  <a:pt x="148018" y="2197099"/>
                </a:lnTo>
                <a:lnTo>
                  <a:pt x="142416" y="2184399"/>
                </a:lnTo>
                <a:close/>
              </a:path>
              <a:path w="453390" h="2628900">
                <a:moveTo>
                  <a:pt x="198018" y="2146299"/>
                </a:moveTo>
                <a:lnTo>
                  <a:pt x="95732" y="2146299"/>
                </a:lnTo>
                <a:lnTo>
                  <a:pt x="96786" y="2158999"/>
                </a:lnTo>
                <a:lnTo>
                  <a:pt x="93954" y="2158999"/>
                </a:lnTo>
                <a:lnTo>
                  <a:pt x="91008" y="2171699"/>
                </a:lnTo>
                <a:lnTo>
                  <a:pt x="147116" y="2171699"/>
                </a:lnTo>
                <a:lnTo>
                  <a:pt x="147624" y="2184399"/>
                </a:lnTo>
                <a:lnTo>
                  <a:pt x="148513" y="2184399"/>
                </a:lnTo>
                <a:lnTo>
                  <a:pt x="148018" y="2197099"/>
                </a:lnTo>
                <a:lnTo>
                  <a:pt x="205409" y="2197099"/>
                </a:lnTo>
                <a:lnTo>
                  <a:pt x="202844" y="2184399"/>
                </a:lnTo>
                <a:lnTo>
                  <a:pt x="196786" y="2171699"/>
                </a:lnTo>
                <a:lnTo>
                  <a:pt x="198018" y="2146299"/>
                </a:lnTo>
                <a:close/>
              </a:path>
              <a:path w="453390" h="2628900">
                <a:moveTo>
                  <a:pt x="135001" y="2171699"/>
                </a:moveTo>
                <a:lnTo>
                  <a:pt x="92075" y="2171699"/>
                </a:lnTo>
                <a:lnTo>
                  <a:pt x="93725" y="2184399"/>
                </a:lnTo>
                <a:lnTo>
                  <a:pt x="116903" y="2184399"/>
                </a:lnTo>
                <a:lnTo>
                  <a:pt x="135001" y="2171699"/>
                </a:lnTo>
                <a:close/>
              </a:path>
              <a:path w="453390" h="2628900">
                <a:moveTo>
                  <a:pt x="211150" y="2133599"/>
                </a:moveTo>
                <a:lnTo>
                  <a:pt x="106451" y="2133599"/>
                </a:lnTo>
                <a:lnTo>
                  <a:pt x="103555" y="2146299"/>
                </a:lnTo>
                <a:lnTo>
                  <a:pt x="206667" y="2146299"/>
                </a:lnTo>
                <a:lnTo>
                  <a:pt x="211150" y="2133599"/>
                </a:lnTo>
                <a:close/>
              </a:path>
              <a:path w="453390" h="2628900">
                <a:moveTo>
                  <a:pt x="54140" y="2120899"/>
                </a:moveTo>
                <a:lnTo>
                  <a:pt x="33159" y="2120899"/>
                </a:lnTo>
                <a:lnTo>
                  <a:pt x="34620" y="2133599"/>
                </a:lnTo>
                <a:lnTo>
                  <a:pt x="54343" y="2133599"/>
                </a:lnTo>
                <a:lnTo>
                  <a:pt x="54140" y="2120899"/>
                </a:lnTo>
                <a:close/>
              </a:path>
              <a:path w="453390" h="2628900">
                <a:moveTo>
                  <a:pt x="216877" y="2120899"/>
                </a:moveTo>
                <a:lnTo>
                  <a:pt x="94551" y="2120899"/>
                </a:lnTo>
                <a:lnTo>
                  <a:pt x="94526" y="2133599"/>
                </a:lnTo>
                <a:lnTo>
                  <a:pt x="216712" y="2133599"/>
                </a:lnTo>
                <a:lnTo>
                  <a:pt x="216877" y="2120899"/>
                </a:lnTo>
                <a:close/>
              </a:path>
              <a:path w="453390" h="2628900">
                <a:moveTo>
                  <a:pt x="47256" y="2108199"/>
                </a:moveTo>
                <a:lnTo>
                  <a:pt x="26454" y="2108199"/>
                </a:lnTo>
                <a:lnTo>
                  <a:pt x="25895" y="2120899"/>
                </a:lnTo>
                <a:lnTo>
                  <a:pt x="47231" y="2120899"/>
                </a:lnTo>
                <a:lnTo>
                  <a:pt x="47256" y="2108199"/>
                </a:lnTo>
                <a:close/>
              </a:path>
              <a:path w="453390" h="2628900">
                <a:moveTo>
                  <a:pt x="87706" y="2108199"/>
                </a:moveTo>
                <a:lnTo>
                  <a:pt x="59042" y="2108199"/>
                </a:lnTo>
                <a:lnTo>
                  <a:pt x="66078" y="2120899"/>
                </a:lnTo>
                <a:lnTo>
                  <a:pt x="86753" y="2120899"/>
                </a:lnTo>
                <a:lnTo>
                  <a:pt x="87706" y="2108199"/>
                </a:lnTo>
                <a:close/>
              </a:path>
              <a:path w="453390" h="2628900">
                <a:moveTo>
                  <a:pt x="217436" y="2108199"/>
                </a:moveTo>
                <a:lnTo>
                  <a:pt x="91287" y="2108199"/>
                </a:lnTo>
                <a:lnTo>
                  <a:pt x="93916" y="2120899"/>
                </a:lnTo>
                <a:lnTo>
                  <a:pt x="217792" y="2120899"/>
                </a:lnTo>
                <a:lnTo>
                  <a:pt x="217436" y="2108199"/>
                </a:lnTo>
                <a:close/>
              </a:path>
              <a:path w="453390" h="2628900">
                <a:moveTo>
                  <a:pt x="220992" y="2082799"/>
                </a:moveTo>
                <a:lnTo>
                  <a:pt x="44602" y="2082799"/>
                </a:lnTo>
                <a:lnTo>
                  <a:pt x="31368" y="2108199"/>
                </a:lnTo>
                <a:lnTo>
                  <a:pt x="214477" y="2108199"/>
                </a:lnTo>
                <a:lnTo>
                  <a:pt x="220992" y="2082799"/>
                </a:lnTo>
                <a:close/>
              </a:path>
              <a:path w="453390" h="2628900">
                <a:moveTo>
                  <a:pt x="222630" y="2070099"/>
                </a:moveTo>
                <a:lnTo>
                  <a:pt x="51422" y="2070099"/>
                </a:lnTo>
                <a:lnTo>
                  <a:pt x="50698" y="2082799"/>
                </a:lnTo>
                <a:lnTo>
                  <a:pt x="221907" y="2082799"/>
                </a:lnTo>
                <a:lnTo>
                  <a:pt x="222630" y="2070099"/>
                </a:lnTo>
                <a:close/>
              </a:path>
              <a:path w="453390" h="2628900">
                <a:moveTo>
                  <a:pt x="102933" y="2057399"/>
                </a:moveTo>
                <a:lnTo>
                  <a:pt x="44602" y="2057399"/>
                </a:lnTo>
                <a:lnTo>
                  <a:pt x="45224" y="2070099"/>
                </a:lnTo>
                <a:lnTo>
                  <a:pt x="102869" y="2070099"/>
                </a:lnTo>
                <a:lnTo>
                  <a:pt x="102933" y="2057399"/>
                </a:lnTo>
                <a:close/>
              </a:path>
              <a:path w="453390" h="2628900">
                <a:moveTo>
                  <a:pt x="221399" y="2057399"/>
                </a:moveTo>
                <a:lnTo>
                  <a:pt x="121056" y="2057399"/>
                </a:lnTo>
                <a:lnTo>
                  <a:pt x="119494" y="2070099"/>
                </a:lnTo>
                <a:lnTo>
                  <a:pt x="221487" y="2070099"/>
                </a:lnTo>
                <a:lnTo>
                  <a:pt x="221399" y="2057399"/>
                </a:lnTo>
                <a:close/>
              </a:path>
              <a:path w="453390" h="2628900">
                <a:moveTo>
                  <a:pt x="79927" y="2044699"/>
                </a:moveTo>
                <a:lnTo>
                  <a:pt x="46913" y="2044699"/>
                </a:lnTo>
                <a:lnTo>
                  <a:pt x="43307" y="2057399"/>
                </a:lnTo>
                <a:lnTo>
                  <a:pt x="90524" y="2057399"/>
                </a:lnTo>
                <a:lnTo>
                  <a:pt x="79927" y="2044699"/>
                </a:lnTo>
                <a:close/>
              </a:path>
              <a:path w="453390" h="2628900">
                <a:moveTo>
                  <a:pt x="124663" y="2044699"/>
                </a:moveTo>
                <a:lnTo>
                  <a:pt x="112509" y="2044699"/>
                </a:lnTo>
                <a:lnTo>
                  <a:pt x="112915" y="2057399"/>
                </a:lnTo>
                <a:lnTo>
                  <a:pt x="121196" y="2057399"/>
                </a:lnTo>
                <a:lnTo>
                  <a:pt x="124663" y="2044699"/>
                </a:lnTo>
                <a:close/>
              </a:path>
              <a:path w="453390" h="2628900">
                <a:moveTo>
                  <a:pt x="218935" y="2044699"/>
                </a:moveTo>
                <a:lnTo>
                  <a:pt x="129209" y="2044699"/>
                </a:lnTo>
                <a:lnTo>
                  <a:pt x="127901" y="2057399"/>
                </a:lnTo>
                <a:lnTo>
                  <a:pt x="220141" y="2057399"/>
                </a:lnTo>
                <a:lnTo>
                  <a:pt x="218935" y="2044699"/>
                </a:lnTo>
                <a:close/>
              </a:path>
              <a:path w="453390" h="2628900">
                <a:moveTo>
                  <a:pt x="221094" y="1993899"/>
                </a:moveTo>
                <a:lnTo>
                  <a:pt x="133095" y="1993899"/>
                </a:lnTo>
                <a:lnTo>
                  <a:pt x="133616" y="2006599"/>
                </a:lnTo>
                <a:lnTo>
                  <a:pt x="113461" y="2006599"/>
                </a:lnTo>
                <a:lnTo>
                  <a:pt x="112471" y="2019299"/>
                </a:lnTo>
                <a:lnTo>
                  <a:pt x="117144" y="2019299"/>
                </a:lnTo>
                <a:lnTo>
                  <a:pt x="116370" y="2031999"/>
                </a:lnTo>
                <a:lnTo>
                  <a:pt x="115569" y="2031999"/>
                </a:lnTo>
                <a:lnTo>
                  <a:pt x="112077" y="2044699"/>
                </a:lnTo>
                <a:lnTo>
                  <a:pt x="214083" y="2044699"/>
                </a:lnTo>
                <a:lnTo>
                  <a:pt x="214274" y="2006599"/>
                </a:lnTo>
                <a:lnTo>
                  <a:pt x="221094" y="1993899"/>
                </a:lnTo>
                <a:close/>
              </a:path>
              <a:path w="453390" h="2628900">
                <a:moveTo>
                  <a:pt x="127317" y="1993899"/>
                </a:moveTo>
                <a:lnTo>
                  <a:pt x="118071" y="1993899"/>
                </a:lnTo>
                <a:lnTo>
                  <a:pt x="114744" y="2006599"/>
                </a:lnTo>
                <a:lnTo>
                  <a:pt x="130505" y="2006599"/>
                </a:lnTo>
                <a:lnTo>
                  <a:pt x="127317" y="1993899"/>
                </a:lnTo>
                <a:close/>
              </a:path>
              <a:path w="453390" h="2628900">
                <a:moveTo>
                  <a:pt x="224370" y="1981199"/>
                </a:moveTo>
                <a:lnTo>
                  <a:pt x="113131" y="1981199"/>
                </a:lnTo>
                <a:lnTo>
                  <a:pt x="114807" y="1993899"/>
                </a:lnTo>
                <a:lnTo>
                  <a:pt x="224180" y="1993899"/>
                </a:lnTo>
                <a:lnTo>
                  <a:pt x="224370" y="1981199"/>
                </a:lnTo>
                <a:close/>
              </a:path>
              <a:path w="453390" h="2628900">
                <a:moveTo>
                  <a:pt x="208953" y="1955799"/>
                </a:moveTo>
                <a:lnTo>
                  <a:pt x="143852" y="1955799"/>
                </a:lnTo>
                <a:lnTo>
                  <a:pt x="137845" y="1968499"/>
                </a:lnTo>
                <a:lnTo>
                  <a:pt x="118783" y="1968499"/>
                </a:lnTo>
                <a:lnTo>
                  <a:pt x="117982" y="1981199"/>
                </a:lnTo>
                <a:lnTo>
                  <a:pt x="225437" y="1981199"/>
                </a:lnTo>
                <a:lnTo>
                  <a:pt x="212636" y="1968499"/>
                </a:lnTo>
                <a:lnTo>
                  <a:pt x="208953" y="1955799"/>
                </a:lnTo>
                <a:close/>
              </a:path>
              <a:path w="453390" h="2628900">
                <a:moveTo>
                  <a:pt x="205384" y="1943099"/>
                </a:moveTo>
                <a:lnTo>
                  <a:pt x="145643" y="1943099"/>
                </a:lnTo>
                <a:lnTo>
                  <a:pt x="145783" y="1955799"/>
                </a:lnTo>
                <a:lnTo>
                  <a:pt x="196811" y="1955799"/>
                </a:lnTo>
                <a:lnTo>
                  <a:pt x="205384" y="1943099"/>
                </a:lnTo>
                <a:close/>
              </a:path>
              <a:path w="453390" h="2628900">
                <a:moveTo>
                  <a:pt x="224612" y="1930399"/>
                </a:moveTo>
                <a:lnTo>
                  <a:pt x="144652" y="1930399"/>
                </a:lnTo>
                <a:lnTo>
                  <a:pt x="144564" y="1943099"/>
                </a:lnTo>
                <a:lnTo>
                  <a:pt x="224205" y="1943099"/>
                </a:lnTo>
                <a:lnTo>
                  <a:pt x="224612" y="1930399"/>
                </a:lnTo>
                <a:close/>
              </a:path>
              <a:path w="453390" h="2628900">
                <a:moveTo>
                  <a:pt x="217144" y="1917699"/>
                </a:moveTo>
                <a:lnTo>
                  <a:pt x="122516" y="1917699"/>
                </a:lnTo>
                <a:lnTo>
                  <a:pt x="125945" y="1930399"/>
                </a:lnTo>
                <a:lnTo>
                  <a:pt x="220992" y="1930399"/>
                </a:lnTo>
                <a:lnTo>
                  <a:pt x="217144" y="1917699"/>
                </a:lnTo>
                <a:close/>
              </a:path>
              <a:path w="453390" h="2628900">
                <a:moveTo>
                  <a:pt x="197154" y="1904999"/>
                </a:moveTo>
                <a:lnTo>
                  <a:pt x="110642" y="1904999"/>
                </a:lnTo>
                <a:lnTo>
                  <a:pt x="108445" y="1917699"/>
                </a:lnTo>
                <a:lnTo>
                  <a:pt x="197459" y="1917699"/>
                </a:lnTo>
                <a:lnTo>
                  <a:pt x="197154" y="1904999"/>
                </a:lnTo>
                <a:close/>
              </a:path>
              <a:path w="453390" h="2628900">
                <a:moveTo>
                  <a:pt x="195821" y="1892299"/>
                </a:moveTo>
                <a:lnTo>
                  <a:pt x="116065" y="1892299"/>
                </a:lnTo>
                <a:lnTo>
                  <a:pt x="112344" y="1904999"/>
                </a:lnTo>
                <a:lnTo>
                  <a:pt x="196341" y="1904999"/>
                </a:lnTo>
                <a:lnTo>
                  <a:pt x="195821" y="1892299"/>
                </a:lnTo>
                <a:close/>
              </a:path>
              <a:path w="453390" h="2628900">
                <a:moveTo>
                  <a:pt x="180847" y="1879599"/>
                </a:moveTo>
                <a:lnTo>
                  <a:pt x="115277" y="1879599"/>
                </a:lnTo>
                <a:lnTo>
                  <a:pt x="113931" y="1892299"/>
                </a:lnTo>
                <a:lnTo>
                  <a:pt x="192595" y="1892299"/>
                </a:lnTo>
                <a:lnTo>
                  <a:pt x="180847" y="1879599"/>
                </a:lnTo>
                <a:close/>
              </a:path>
              <a:path w="453390" h="2628900">
                <a:moveTo>
                  <a:pt x="180835" y="1866899"/>
                </a:moveTo>
                <a:lnTo>
                  <a:pt x="109245" y="1866899"/>
                </a:lnTo>
                <a:lnTo>
                  <a:pt x="112636" y="1879599"/>
                </a:lnTo>
                <a:lnTo>
                  <a:pt x="180746" y="1879599"/>
                </a:lnTo>
                <a:lnTo>
                  <a:pt x="180835" y="1866899"/>
                </a:lnTo>
                <a:close/>
              </a:path>
              <a:path w="453390" h="2628900">
                <a:moveTo>
                  <a:pt x="182600" y="1854199"/>
                </a:moveTo>
                <a:lnTo>
                  <a:pt x="109778" y="1854199"/>
                </a:lnTo>
                <a:lnTo>
                  <a:pt x="109512" y="1866899"/>
                </a:lnTo>
                <a:lnTo>
                  <a:pt x="182359" y="1866899"/>
                </a:lnTo>
                <a:lnTo>
                  <a:pt x="182600" y="1854199"/>
                </a:lnTo>
                <a:close/>
              </a:path>
              <a:path w="453390" h="2628900">
                <a:moveTo>
                  <a:pt x="180428" y="1841499"/>
                </a:moveTo>
                <a:lnTo>
                  <a:pt x="112406" y="1841499"/>
                </a:lnTo>
                <a:lnTo>
                  <a:pt x="110688" y="1854199"/>
                </a:lnTo>
                <a:lnTo>
                  <a:pt x="182181" y="1854199"/>
                </a:lnTo>
                <a:lnTo>
                  <a:pt x="180428" y="1841499"/>
                </a:lnTo>
                <a:close/>
              </a:path>
              <a:path w="453390" h="2628900">
                <a:moveTo>
                  <a:pt x="163156" y="1816099"/>
                </a:moveTo>
                <a:lnTo>
                  <a:pt x="115773" y="1816099"/>
                </a:lnTo>
                <a:lnTo>
                  <a:pt x="118808" y="1828799"/>
                </a:lnTo>
                <a:lnTo>
                  <a:pt x="118148" y="1828799"/>
                </a:lnTo>
                <a:lnTo>
                  <a:pt x="114902" y="1841499"/>
                </a:lnTo>
                <a:lnTo>
                  <a:pt x="175374" y="1841499"/>
                </a:lnTo>
                <a:lnTo>
                  <a:pt x="165887" y="1828799"/>
                </a:lnTo>
                <a:lnTo>
                  <a:pt x="163156" y="1816099"/>
                </a:lnTo>
                <a:close/>
              </a:path>
              <a:path w="453390" h="2628900">
                <a:moveTo>
                  <a:pt x="162026" y="1803399"/>
                </a:moveTo>
                <a:lnTo>
                  <a:pt x="109067" y="1803399"/>
                </a:lnTo>
                <a:lnTo>
                  <a:pt x="109778" y="1816099"/>
                </a:lnTo>
                <a:lnTo>
                  <a:pt x="163017" y="1816099"/>
                </a:lnTo>
                <a:lnTo>
                  <a:pt x="162026" y="1803399"/>
                </a:lnTo>
                <a:close/>
              </a:path>
              <a:path w="453390" h="2628900">
                <a:moveTo>
                  <a:pt x="162725" y="1777999"/>
                </a:moveTo>
                <a:lnTo>
                  <a:pt x="104038" y="1777999"/>
                </a:lnTo>
                <a:lnTo>
                  <a:pt x="105587" y="1790699"/>
                </a:lnTo>
                <a:lnTo>
                  <a:pt x="113029" y="1790699"/>
                </a:lnTo>
                <a:lnTo>
                  <a:pt x="111074" y="1803399"/>
                </a:lnTo>
                <a:lnTo>
                  <a:pt x="161848" y="1803399"/>
                </a:lnTo>
                <a:lnTo>
                  <a:pt x="162725" y="1777999"/>
                </a:lnTo>
                <a:close/>
              </a:path>
              <a:path w="453390" h="2628900">
                <a:moveTo>
                  <a:pt x="164693" y="1765299"/>
                </a:moveTo>
                <a:lnTo>
                  <a:pt x="121005" y="1765299"/>
                </a:lnTo>
                <a:lnTo>
                  <a:pt x="121183" y="1777999"/>
                </a:lnTo>
                <a:lnTo>
                  <a:pt x="163398" y="1777999"/>
                </a:lnTo>
                <a:lnTo>
                  <a:pt x="164693" y="1765299"/>
                </a:lnTo>
                <a:close/>
              </a:path>
              <a:path w="453390" h="2628900">
                <a:moveTo>
                  <a:pt x="167055" y="1752599"/>
                </a:moveTo>
                <a:lnTo>
                  <a:pt x="101879" y="1752599"/>
                </a:lnTo>
                <a:lnTo>
                  <a:pt x="104775" y="1765299"/>
                </a:lnTo>
                <a:lnTo>
                  <a:pt x="165595" y="1765299"/>
                </a:lnTo>
                <a:lnTo>
                  <a:pt x="167055" y="1752599"/>
                </a:lnTo>
                <a:close/>
              </a:path>
              <a:path w="453390" h="2628900">
                <a:moveTo>
                  <a:pt x="89357" y="1739899"/>
                </a:moveTo>
                <a:lnTo>
                  <a:pt x="52222" y="1739899"/>
                </a:lnTo>
                <a:lnTo>
                  <a:pt x="52603" y="1752599"/>
                </a:lnTo>
                <a:lnTo>
                  <a:pt x="87820" y="1752599"/>
                </a:lnTo>
                <a:lnTo>
                  <a:pt x="89357" y="1739899"/>
                </a:lnTo>
                <a:close/>
              </a:path>
              <a:path w="453390" h="2628900">
                <a:moveTo>
                  <a:pt x="165480" y="1739899"/>
                </a:moveTo>
                <a:lnTo>
                  <a:pt x="107035" y="1739899"/>
                </a:lnTo>
                <a:lnTo>
                  <a:pt x="102603" y="1752599"/>
                </a:lnTo>
                <a:lnTo>
                  <a:pt x="167195" y="1752599"/>
                </a:lnTo>
                <a:lnTo>
                  <a:pt x="165480" y="1739899"/>
                </a:lnTo>
                <a:close/>
              </a:path>
              <a:path w="453390" h="2628900">
                <a:moveTo>
                  <a:pt x="93751" y="1727199"/>
                </a:moveTo>
                <a:lnTo>
                  <a:pt x="42227" y="1727199"/>
                </a:lnTo>
                <a:lnTo>
                  <a:pt x="44538" y="1739899"/>
                </a:lnTo>
                <a:lnTo>
                  <a:pt x="93472" y="1739899"/>
                </a:lnTo>
                <a:lnTo>
                  <a:pt x="93751" y="1727199"/>
                </a:lnTo>
                <a:close/>
              </a:path>
              <a:path w="453390" h="2628900">
                <a:moveTo>
                  <a:pt x="116217" y="1727199"/>
                </a:moveTo>
                <a:lnTo>
                  <a:pt x="93751" y="1727199"/>
                </a:lnTo>
                <a:lnTo>
                  <a:pt x="107010" y="1739899"/>
                </a:lnTo>
                <a:lnTo>
                  <a:pt x="111823" y="1739899"/>
                </a:lnTo>
                <a:lnTo>
                  <a:pt x="115206" y="1733444"/>
                </a:lnTo>
                <a:lnTo>
                  <a:pt x="116217" y="1727199"/>
                </a:lnTo>
                <a:close/>
              </a:path>
              <a:path w="453390" h="2628900">
                <a:moveTo>
                  <a:pt x="115206" y="1733444"/>
                </a:moveTo>
                <a:lnTo>
                  <a:pt x="111823" y="1739899"/>
                </a:lnTo>
                <a:lnTo>
                  <a:pt x="114160" y="1739899"/>
                </a:lnTo>
                <a:lnTo>
                  <a:pt x="115206" y="1733444"/>
                </a:lnTo>
                <a:close/>
              </a:path>
              <a:path w="453390" h="2628900">
                <a:moveTo>
                  <a:pt x="163194" y="1727199"/>
                </a:moveTo>
                <a:lnTo>
                  <a:pt x="118478" y="1727199"/>
                </a:lnTo>
                <a:lnTo>
                  <a:pt x="115206" y="1733444"/>
                </a:lnTo>
                <a:lnTo>
                  <a:pt x="114160" y="1739899"/>
                </a:lnTo>
                <a:lnTo>
                  <a:pt x="163906" y="1739899"/>
                </a:lnTo>
                <a:lnTo>
                  <a:pt x="163194" y="1727199"/>
                </a:lnTo>
                <a:close/>
              </a:path>
              <a:path w="453390" h="2628900">
                <a:moveTo>
                  <a:pt x="151841" y="1714499"/>
                </a:moveTo>
                <a:lnTo>
                  <a:pt x="42532" y="1714499"/>
                </a:lnTo>
                <a:lnTo>
                  <a:pt x="42164" y="1727199"/>
                </a:lnTo>
                <a:lnTo>
                  <a:pt x="160147" y="1727199"/>
                </a:lnTo>
                <a:lnTo>
                  <a:pt x="151841" y="1714499"/>
                </a:lnTo>
                <a:close/>
              </a:path>
              <a:path w="453390" h="2628900">
                <a:moveTo>
                  <a:pt x="149974" y="1701799"/>
                </a:moveTo>
                <a:lnTo>
                  <a:pt x="32931" y="1701799"/>
                </a:lnTo>
                <a:lnTo>
                  <a:pt x="33032" y="1714499"/>
                </a:lnTo>
                <a:lnTo>
                  <a:pt x="150774" y="1714499"/>
                </a:lnTo>
                <a:lnTo>
                  <a:pt x="149974" y="1701799"/>
                </a:lnTo>
                <a:close/>
              </a:path>
              <a:path w="453390" h="2628900">
                <a:moveTo>
                  <a:pt x="148856" y="1676399"/>
                </a:moveTo>
                <a:lnTo>
                  <a:pt x="31432" y="1676399"/>
                </a:lnTo>
                <a:lnTo>
                  <a:pt x="27774" y="1689099"/>
                </a:lnTo>
                <a:lnTo>
                  <a:pt x="29260" y="1689099"/>
                </a:lnTo>
                <a:lnTo>
                  <a:pt x="31191" y="1701799"/>
                </a:lnTo>
                <a:lnTo>
                  <a:pt x="148869" y="1701799"/>
                </a:lnTo>
                <a:lnTo>
                  <a:pt x="148666" y="1689099"/>
                </a:lnTo>
                <a:lnTo>
                  <a:pt x="148856" y="1676399"/>
                </a:lnTo>
                <a:close/>
              </a:path>
              <a:path w="453390" h="2628900">
                <a:moveTo>
                  <a:pt x="150050" y="1663699"/>
                </a:moveTo>
                <a:lnTo>
                  <a:pt x="32029" y="1663699"/>
                </a:lnTo>
                <a:lnTo>
                  <a:pt x="35725" y="1676399"/>
                </a:lnTo>
                <a:lnTo>
                  <a:pt x="149326" y="1676399"/>
                </a:lnTo>
                <a:lnTo>
                  <a:pt x="150050" y="1663699"/>
                </a:lnTo>
                <a:close/>
              </a:path>
              <a:path w="453390" h="2628900">
                <a:moveTo>
                  <a:pt x="153403" y="1650999"/>
                </a:moveTo>
                <a:lnTo>
                  <a:pt x="34899" y="1650999"/>
                </a:lnTo>
                <a:lnTo>
                  <a:pt x="32931" y="1663699"/>
                </a:lnTo>
                <a:lnTo>
                  <a:pt x="152565" y="1663699"/>
                </a:lnTo>
                <a:lnTo>
                  <a:pt x="153403" y="1650999"/>
                </a:lnTo>
                <a:close/>
              </a:path>
              <a:path w="453390" h="2628900">
                <a:moveTo>
                  <a:pt x="154482" y="1638299"/>
                </a:moveTo>
                <a:lnTo>
                  <a:pt x="33350" y="1638299"/>
                </a:lnTo>
                <a:lnTo>
                  <a:pt x="33896" y="1650999"/>
                </a:lnTo>
                <a:lnTo>
                  <a:pt x="154051" y="1650999"/>
                </a:lnTo>
                <a:lnTo>
                  <a:pt x="154482" y="1638299"/>
                </a:lnTo>
                <a:close/>
              </a:path>
              <a:path w="453390" h="2628900">
                <a:moveTo>
                  <a:pt x="154851" y="1625599"/>
                </a:moveTo>
                <a:lnTo>
                  <a:pt x="23050" y="1625599"/>
                </a:lnTo>
                <a:lnTo>
                  <a:pt x="28181" y="1638299"/>
                </a:lnTo>
                <a:lnTo>
                  <a:pt x="155320" y="1638299"/>
                </a:lnTo>
                <a:lnTo>
                  <a:pt x="154851" y="1625599"/>
                </a:lnTo>
                <a:close/>
              </a:path>
              <a:path w="453390" h="2628900">
                <a:moveTo>
                  <a:pt x="152806" y="1612899"/>
                </a:moveTo>
                <a:lnTo>
                  <a:pt x="30327" y="1612899"/>
                </a:lnTo>
                <a:lnTo>
                  <a:pt x="29057" y="1625599"/>
                </a:lnTo>
                <a:lnTo>
                  <a:pt x="153327" y="1625599"/>
                </a:lnTo>
                <a:lnTo>
                  <a:pt x="152806" y="1612899"/>
                </a:lnTo>
                <a:close/>
              </a:path>
              <a:path w="453390" h="2628900">
                <a:moveTo>
                  <a:pt x="151980" y="1600199"/>
                </a:moveTo>
                <a:lnTo>
                  <a:pt x="40805" y="1600199"/>
                </a:lnTo>
                <a:lnTo>
                  <a:pt x="41059" y="1612899"/>
                </a:lnTo>
                <a:lnTo>
                  <a:pt x="149161" y="1612899"/>
                </a:lnTo>
                <a:lnTo>
                  <a:pt x="151980" y="1600199"/>
                </a:lnTo>
                <a:close/>
              </a:path>
              <a:path w="453390" h="2628900">
                <a:moveTo>
                  <a:pt x="157937" y="1587499"/>
                </a:moveTo>
                <a:lnTo>
                  <a:pt x="44119" y="1587499"/>
                </a:lnTo>
                <a:lnTo>
                  <a:pt x="47612" y="1600199"/>
                </a:lnTo>
                <a:lnTo>
                  <a:pt x="157022" y="1600199"/>
                </a:lnTo>
                <a:lnTo>
                  <a:pt x="157937" y="1587499"/>
                </a:lnTo>
                <a:close/>
              </a:path>
              <a:path w="453390" h="2628900">
                <a:moveTo>
                  <a:pt x="162636" y="1574799"/>
                </a:moveTo>
                <a:lnTo>
                  <a:pt x="46100" y="1574799"/>
                </a:lnTo>
                <a:lnTo>
                  <a:pt x="45326" y="1587499"/>
                </a:lnTo>
                <a:lnTo>
                  <a:pt x="162610" y="1587499"/>
                </a:lnTo>
                <a:lnTo>
                  <a:pt x="162636" y="1574799"/>
                </a:lnTo>
                <a:close/>
              </a:path>
              <a:path w="453390" h="2628900">
                <a:moveTo>
                  <a:pt x="157810" y="1562099"/>
                </a:moveTo>
                <a:lnTo>
                  <a:pt x="41554" y="1562099"/>
                </a:lnTo>
                <a:lnTo>
                  <a:pt x="41528" y="1574799"/>
                </a:lnTo>
                <a:lnTo>
                  <a:pt x="158241" y="1574799"/>
                </a:lnTo>
                <a:lnTo>
                  <a:pt x="157810" y="1562099"/>
                </a:lnTo>
                <a:close/>
              </a:path>
              <a:path w="453390" h="2628900">
                <a:moveTo>
                  <a:pt x="157848" y="1549399"/>
                </a:moveTo>
                <a:lnTo>
                  <a:pt x="31686" y="1549399"/>
                </a:lnTo>
                <a:lnTo>
                  <a:pt x="42011" y="1562099"/>
                </a:lnTo>
                <a:lnTo>
                  <a:pt x="157683" y="1562099"/>
                </a:lnTo>
                <a:lnTo>
                  <a:pt x="157848" y="1549399"/>
                </a:lnTo>
                <a:close/>
              </a:path>
              <a:path w="453390" h="2628900">
                <a:moveTo>
                  <a:pt x="166662" y="1536699"/>
                </a:moveTo>
                <a:lnTo>
                  <a:pt x="27304" y="1536699"/>
                </a:lnTo>
                <a:lnTo>
                  <a:pt x="28041" y="1549399"/>
                </a:lnTo>
                <a:lnTo>
                  <a:pt x="165938" y="1549399"/>
                </a:lnTo>
                <a:lnTo>
                  <a:pt x="166662" y="1536699"/>
                </a:lnTo>
                <a:close/>
              </a:path>
              <a:path w="453390" h="2628900">
                <a:moveTo>
                  <a:pt x="172796" y="1523999"/>
                </a:moveTo>
                <a:lnTo>
                  <a:pt x="19469" y="1523999"/>
                </a:lnTo>
                <a:lnTo>
                  <a:pt x="23774" y="1536699"/>
                </a:lnTo>
                <a:lnTo>
                  <a:pt x="172770" y="1536699"/>
                </a:lnTo>
                <a:lnTo>
                  <a:pt x="172796" y="1523999"/>
                </a:lnTo>
                <a:close/>
              </a:path>
              <a:path w="453390" h="2628900">
                <a:moveTo>
                  <a:pt x="175133" y="1511299"/>
                </a:moveTo>
                <a:lnTo>
                  <a:pt x="22796" y="1511299"/>
                </a:lnTo>
                <a:lnTo>
                  <a:pt x="20751" y="1523999"/>
                </a:lnTo>
                <a:lnTo>
                  <a:pt x="175158" y="1523999"/>
                </a:lnTo>
                <a:lnTo>
                  <a:pt x="175133" y="1511299"/>
                </a:lnTo>
                <a:close/>
              </a:path>
              <a:path w="453390" h="2628900">
                <a:moveTo>
                  <a:pt x="177876" y="1498599"/>
                </a:moveTo>
                <a:lnTo>
                  <a:pt x="22720" y="1498599"/>
                </a:lnTo>
                <a:lnTo>
                  <a:pt x="22923" y="1511299"/>
                </a:lnTo>
                <a:lnTo>
                  <a:pt x="176936" y="1511299"/>
                </a:lnTo>
                <a:lnTo>
                  <a:pt x="177876" y="1498599"/>
                </a:lnTo>
                <a:close/>
              </a:path>
              <a:path w="453390" h="2628900">
                <a:moveTo>
                  <a:pt x="178117" y="1485899"/>
                </a:moveTo>
                <a:lnTo>
                  <a:pt x="21082" y="1485899"/>
                </a:lnTo>
                <a:lnTo>
                  <a:pt x="22478" y="1498599"/>
                </a:lnTo>
                <a:lnTo>
                  <a:pt x="180454" y="1498599"/>
                </a:lnTo>
                <a:lnTo>
                  <a:pt x="178117" y="1485899"/>
                </a:lnTo>
                <a:close/>
              </a:path>
              <a:path w="453390" h="2628900">
                <a:moveTo>
                  <a:pt x="164668" y="1473199"/>
                </a:moveTo>
                <a:lnTo>
                  <a:pt x="11556" y="1473199"/>
                </a:lnTo>
                <a:lnTo>
                  <a:pt x="14820" y="1485899"/>
                </a:lnTo>
                <a:lnTo>
                  <a:pt x="167436" y="1485899"/>
                </a:lnTo>
                <a:lnTo>
                  <a:pt x="164668" y="1473199"/>
                </a:lnTo>
                <a:close/>
              </a:path>
              <a:path w="453390" h="2628900">
                <a:moveTo>
                  <a:pt x="155435" y="1447799"/>
                </a:moveTo>
                <a:lnTo>
                  <a:pt x="5651" y="1447799"/>
                </a:lnTo>
                <a:lnTo>
                  <a:pt x="7645" y="1460499"/>
                </a:lnTo>
                <a:lnTo>
                  <a:pt x="5740" y="1473199"/>
                </a:lnTo>
                <a:lnTo>
                  <a:pt x="164211" y="1473199"/>
                </a:lnTo>
                <a:lnTo>
                  <a:pt x="163029" y="1460499"/>
                </a:lnTo>
                <a:lnTo>
                  <a:pt x="158737" y="1460499"/>
                </a:lnTo>
                <a:lnTo>
                  <a:pt x="155435" y="1447799"/>
                </a:lnTo>
                <a:close/>
              </a:path>
              <a:path w="453390" h="2628900">
                <a:moveTo>
                  <a:pt x="152844" y="1435099"/>
                </a:moveTo>
                <a:lnTo>
                  <a:pt x="2298" y="1435099"/>
                </a:lnTo>
                <a:lnTo>
                  <a:pt x="2857" y="1447799"/>
                </a:lnTo>
                <a:lnTo>
                  <a:pt x="152387" y="1447799"/>
                </a:lnTo>
                <a:lnTo>
                  <a:pt x="152844" y="1435099"/>
                </a:lnTo>
                <a:close/>
              </a:path>
              <a:path w="453390" h="2628900">
                <a:moveTo>
                  <a:pt x="152019" y="1422399"/>
                </a:moveTo>
                <a:lnTo>
                  <a:pt x="368" y="1422399"/>
                </a:lnTo>
                <a:lnTo>
                  <a:pt x="0" y="1435099"/>
                </a:lnTo>
                <a:lnTo>
                  <a:pt x="152984" y="1435099"/>
                </a:lnTo>
                <a:lnTo>
                  <a:pt x="152019" y="1422399"/>
                </a:lnTo>
                <a:close/>
              </a:path>
              <a:path w="453390" h="2628900">
                <a:moveTo>
                  <a:pt x="148132" y="1384299"/>
                </a:moveTo>
                <a:lnTo>
                  <a:pt x="20878" y="1384299"/>
                </a:lnTo>
                <a:lnTo>
                  <a:pt x="21704" y="1396999"/>
                </a:lnTo>
                <a:lnTo>
                  <a:pt x="22034" y="1422399"/>
                </a:lnTo>
                <a:lnTo>
                  <a:pt x="148297" y="1422399"/>
                </a:lnTo>
                <a:lnTo>
                  <a:pt x="148069" y="1409699"/>
                </a:lnTo>
                <a:lnTo>
                  <a:pt x="145033" y="1409699"/>
                </a:lnTo>
                <a:lnTo>
                  <a:pt x="144919" y="1396999"/>
                </a:lnTo>
                <a:lnTo>
                  <a:pt x="148132" y="1384299"/>
                </a:lnTo>
                <a:close/>
              </a:path>
              <a:path w="453390" h="2628900">
                <a:moveTo>
                  <a:pt x="157048" y="1371599"/>
                </a:moveTo>
                <a:lnTo>
                  <a:pt x="34074" y="1371599"/>
                </a:lnTo>
                <a:lnTo>
                  <a:pt x="26809" y="1384299"/>
                </a:lnTo>
                <a:lnTo>
                  <a:pt x="151460" y="1384299"/>
                </a:lnTo>
                <a:lnTo>
                  <a:pt x="157048" y="1371599"/>
                </a:lnTo>
                <a:close/>
              </a:path>
              <a:path w="453390" h="2628900">
                <a:moveTo>
                  <a:pt x="165938" y="1346199"/>
                </a:moveTo>
                <a:lnTo>
                  <a:pt x="33947" y="1346199"/>
                </a:lnTo>
                <a:lnTo>
                  <a:pt x="38201" y="1371599"/>
                </a:lnTo>
                <a:lnTo>
                  <a:pt x="164299" y="1371599"/>
                </a:lnTo>
                <a:lnTo>
                  <a:pt x="164680" y="1358899"/>
                </a:lnTo>
                <a:lnTo>
                  <a:pt x="167093" y="1358899"/>
                </a:lnTo>
                <a:lnTo>
                  <a:pt x="165938" y="1346199"/>
                </a:lnTo>
                <a:close/>
              </a:path>
              <a:path w="453390" h="2628900">
                <a:moveTo>
                  <a:pt x="168706" y="1333499"/>
                </a:moveTo>
                <a:lnTo>
                  <a:pt x="33400" y="1333499"/>
                </a:lnTo>
                <a:lnTo>
                  <a:pt x="33870" y="1346199"/>
                </a:lnTo>
                <a:lnTo>
                  <a:pt x="165582" y="1346199"/>
                </a:lnTo>
                <a:lnTo>
                  <a:pt x="168706" y="1333499"/>
                </a:lnTo>
                <a:close/>
              </a:path>
              <a:path w="453390" h="2628900">
                <a:moveTo>
                  <a:pt x="178955" y="1295399"/>
                </a:moveTo>
                <a:lnTo>
                  <a:pt x="47129" y="1295399"/>
                </a:lnTo>
                <a:lnTo>
                  <a:pt x="43637" y="1308099"/>
                </a:lnTo>
                <a:lnTo>
                  <a:pt x="39750" y="1320799"/>
                </a:lnTo>
                <a:lnTo>
                  <a:pt x="38531" y="1333499"/>
                </a:lnTo>
                <a:lnTo>
                  <a:pt x="171424" y="1333499"/>
                </a:lnTo>
                <a:lnTo>
                  <a:pt x="176098" y="1320799"/>
                </a:lnTo>
                <a:lnTo>
                  <a:pt x="178600" y="1320799"/>
                </a:lnTo>
                <a:lnTo>
                  <a:pt x="181114" y="1308099"/>
                </a:lnTo>
                <a:lnTo>
                  <a:pt x="180378" y="1308099"/>
                </a:lnTo>
                <a:lnTo>
                  <a:pt x="178955" y="1295399"/>
                </a:lnTo>
                <a:close/>
              </a:path>
              <a:path w="453390" h="2628900">
                <a:moveTo>
                  <a:pt x="55918" y="1269999"/>
                </a:moveTo>
                <a:lnTo>
                  <a:pt x="50761" y="1269999"/>
                </a:lnTo>
                <a:lnTo>
                  <a:pt x="43091" y="1282699"/>
                </a:lnTo>
                <a:lnTo>
                  <a:pt x="45758" y="1295399"/>
                </a:lnTo>
                <a:lnTo>
                  <a:pt x="177939" y="1295399"/>
                </a:lnTo>
                <a:lnTo>
                  <a:pt x="176098" y="1282699"/>
                </a:lnTo>
                <a:lnTo>
                  <a:pt x="56540" y="1282699"/>
                </a:lnTo>
                <a:lnTo>
                  <a:pt x="55918" y="1269999"/>
                </a:lnTo>
                <a:close/>
              </a:path>
              <a:path w="453390" h="2628900">
                <a:moveTo>
                  <a:pt x="174524" y="1269999"/>
                </a:moveTo>
                <a:lnTo>
                  <a:pt x="62217" y="1269999"/>
                </a:lnTo>
                <a:lnTo>
                  <a:pt x="59702" y="1282699"/>
                </a:lnTo>
                <a:lnTo>
                  <a:pt x="175730" y="1282699"/>
                </a:lnTo>
                <a:lnTo>
                  <a:pt x="174524" y="1269999"/>
                </a:lnTo>
                <a:close/>
              </a:path>
              <a:path w="453390" h="2628900">
                <a:moveTo>
                  <a:pt x="182410" y="1219199"/>
                </a:moveTo>
                <a:lnTo>
                  <a:pt x="69595" y="1219199"/>
                </a:lnTo>
                <a:lnTo>
                  <a:pt x="68097" y="1244599"/>
                </a:lnTo>
                <a:lnTo>
                  <a:pt x="65684" y="1257299"/>
                </a:lnTo>
                <a:lnTo>
                  <a:pt x="62217" y="1257299"/>
                </a:lnTo>
                <a:lnTo>
                  <a:pt x="64084" y="1269999"/>
                </a:lnTo>
                <a:lnTo>
                  <a:pt x="172760" y="1269999"/>
                </a:lnTo>
                <a:lnTo>
                  <a:pt x="170713" y="1257299"/>
                </a:lnTo>
                <a:lnTo>
                  <a:pt x="171094" y="1244599"/>
                </a:lnTo>
                <a:lnTo>
                  <a:pt x="174637" y="1231899"/>
                </a:lnTo>
                <a:lnTo>
                  <a:pt x="182410" y="1219199"/>
                </a:lnTo>
                <a:close/>
              </a:path>
              <a:path w="453390" h="2628900">
                <a:moveTo>
                  <a:pt x="188772" y="1206499"/>
                </a:moveTo>
                <a:lnTo>
                  <a:pt x="71996" y="1206499"/>
                </a:lnTo>
                <a:lnTo>
                  <a:pt x="72428" y="1219199"/>
                </a:lnTo>
                <a:lnTo>
                  <a:pt x="189623" y="1219199"/>
                </a:lnTo>
                <a:lnTo>
                  <a:pt x="188772" y="1206499"/>
                </a:lnTo>
                <a:close/>
              </a:path>
              <a:path w="453390" h="2628900">
                <a:moveTo>
                  <a:pt x="189865" y="1193799"/>
                </a:moveTo>
                <a:lnTo>
                  <a:pt x="70802" y="1193799"/>
                </a:lnTo>
                <a:lnTo>
                  <a:pt x="70942" y="1206499"/>
                </a:lnTo>
                <a:lnTo>
                  <a:pt x="188594" y="1206499"/>
                </a:lnTo>
                <a:lnTo>
                  <a:pt x="189865" y="1193799"/>
                </a:lnTo>
                <a:close/>
              </a:path>
              <a:path w="453390" h="2628900">
                <a:moveTo>
                  <a:pt x="198475" y="1181099"/>
                </a:moveTo>
                <a:lnTo>
                  <a:pt x="71615" y="1181099"/>
                </a:lnTo>
                <a:lnTo>
                  <a:pt x="69316" y="1193799"/>
                </a:lnTo>
                <a:lnTo>
                  <a:pt x="196494" y="1193799"/>
                </a:lnTo>
                <a:lnTo>
                  <a:pt x="198475" y="1181099"/>
                </a:lnTo>
                <a:close/>
              </a:path>
              <a:path w="453390" h="2628900">
                <a:moveTo>
                  <a:pt x="190119" y="1142999"/>
                </a:moveTo>
                <a:lnTo>
                  <a:pt x="76606" y="1142999"/>
                </a:lnTo>
                <a:lnTo>
                  <a:pt x="80695" y="1155699"/>
                </a:lnTo>
                <a:lnTo>
                  <a:pt x="79133" y="1168399"/>
                </a:lnTo>
                <a:lnTo>
                  <a:pt x="75082" y="1181099"/>
                </a:lnTo>
                <a:lnTo>
                  <a:pt x="201231" y="1181099"/>
                </a:lnTo>
                <a:lnTo>
                  <a:pt x="201409" y="1168399"/>
                </a:lnTo>
                <a:lnTo>
                  <a:pt x="200202" y="1168399"/>
                </a:lnTo>
                <a:lnTo>
                  <a:pt x="197980" y="1155699"/>
                </a:lnTo>
                <a:lnTo>
                  <a:pt x="191922" y="1155699"/>
                </a:lnTo>
                <a:lnTo>
                  <a:pt x="190119" y="1142999"/>
                </a:lnTo>
                <a:close/>
              </a:path>
              <a:path w="453390" h="2628900">
                <a:moveTo>
                  <a:pt x="186639" y="1130299"/>
                </a:moveTo>
                <a:lnTo>
                  <a:pt x="74168" y="1130299"/>
                </a:lnTo>
                <a:lnTo>
                  <a:pt x="76212" y="1142999"/>
                </a:lnTo>
                <a:lnTo>
                  <a:pt x="188201" y="1142999"/>
                </a:lnTo>
                <a:lnTo>
                  <a:pt x="186639" y="1130299"/>
                </a:lnTo>
                <a:close/>
              </a:path>
              <a:path w="453390" h="2628900">
                <a:moveTo>
                  <a:pt x="180416" y="1117599"/>
                </a:moveTo>
                <a:lnTo>
                  <a:pt x="77292" y="1117599"/>
                </a:lnTo>
                <a:lnTo>
                  <a:pt x="74523" y="1130299"/>
                </a:lnTo>
                <a:lnTo>
                  <a:pt x="180695" y="1130299"/>
                </a:lnTo>
                <a:lnTo>
                  <a:pt x="180416" y="1117599"/>
                </a:lnTo>
                <a:close/>
              </a:path>
              <a:path w="453390" h="2628900">
                <a:moveTo>
                  <a:pt x="171869" y="1079499"/>
                </a:moveTo>
                <a:lnTo>
                  <a:pt x="81127" y="1079499"/>
                </a:lnTo>
                <a:lnTo>
                  <a:pt x="75145" y="1092199"/>
                </a:lnTo>
                <a:lnTo>
                  <a:pt x="80479" y="1104899"/>
                </a:lnTo>
                <a:lnTo>
                  <a:pt x="79895" y="1104899"/>
                </a:lnTo>
                <a:lnTo>
                  <a:pt x="78600" y="1117599"/>
                </a:lnTo>
                <a:lnTo>
                  <a:pt x="179527" y="1117599"/>
                </a:lnTo>
                <a:lnTo>
                  <a:pt x="179031" y="1104899"/>
                </a:lnTo>
                <a:lnTo>
                  <a:pt x="177304" y="1092199"/>
                </a:lnTo>
                <a:lnTo>
                  <a:pt x="172847" y="1092199"/>
                </a:lnTo>
                <a:lnTo>
                  <a:pt x="171869" y="1079499"/>
                </a:lnTo>
                <a:close/>
              </a:path>
              <a:path w="453390" h="2628900">
                <a:moveTo>
                  <a:pt x="162356" y="1041399"/>
                </a:moveTo>
                <a:lnTo>
                  <a:pt x="72580" y="1041399"/>
                </a:lnTo>
                <a:lnTo>
                  <a:pt x="69824" y="1054099"/>
                </a:lnTo>
                <a:lnTo>
                  <a:pt x="75082" y="1054099"/>
                </a:lnTo>
                <a:lnTo>
                  <a:pt x="76936" y="1066799"/>
                </a:lnTo>
                <a:lnTo>
                  <a:pt x="78981" y="1066799"/>
                </a:lnTo>
                <a:lnTo>
                  <a:pt x="81775" y="1079499"/>
                </a:lnTo>
                <a:lnTo>
                  <a:pt x="166395" y="1079499"/>
                </a:lnTo>
                <a:lnTo>
                  <a:pt x="161480" y="1054099"/>
                </a:lnTo>
                <a:lnTo>
                  <a:pt x="162356" y="1041399"/>
                </a:lnTo>
                <a:close/>
              </a:path>
              <a:path w="453390" h="2628900">
                <a:moveTo>
                  <a:pt x="151798" y="1015999"/>
                </a:moveTo>
                <a:lnTo>
                  <a:pt x="67475" y="1015999"/>
                </a:lnTo>
                <a:lnTo>
                  <a:pt x="72186" y="1041399"/>
                </a:lnTo>
                <a:lnTo>
                  <a:pt x="161036" y="1041399"/>
                </a:lnTo>
                <a:lnTo>
                  <a:pt x="159283" y="1028699"/>
                </a:lnTo>
                <a:lnTo>
                  <a:pt x="153936" y="1028699"/>
                </a:lnTo>
                <a:lnTo>
                  <a:pt x="151798" y="1015999"/>
                </a:lnTo>
                <a:close/>
              </a:path>
              <a:path w="453390" h="2628900">
                <a:moveTo>
                  <a:pt x="149936" y="990599"/>
                </a:moveTo>
                <a:lnTo>
                  <a:pt x="59778" y="990599"/>
                </a:lnTo>
                <a:lnTo>
                  <a:pt x="61010" y="1003299"/>
                </a:lnTo>
                <a:lnTo>
                  <a:pt x="64020" y="1015999"/>
                </a:lnTo>
                <a:lnTo>
                  <a:pt x="150636" y="1015999"/>
                </a:lnTo>
                <a:lnTo>
                  <a:pt x="150123" y="1003299"/>
                </a:lnTo>
                <a:lnTo>
                  <a:pt x="149936" y="990599"/>
                </a:lnTo>
                <a:close/>
              </a:path>
              <a:path w="453390" h="2628900">
                <a:moveTo>
                  <a:pt x="149174" y="977899"/>
                </a:moveTo>
                <a:lnTo>
                  <a:pt x="55727" y="977899"/>
                </a:lnTo>
                <a:lnTo>
                  <a:pt x="56324" y="990599"/>
                </a:lnTo>
                <a:lnTo>
                  <a:pt x="149758" y="990599"/>
                </a:lnTo>
                <a:lnTo>
                  <a:pt x="149174" y="977899"/>
                </a:lnTo>
                <a:close/>
              </a:path>
              <a:path w="453390" h="2628900">
                <a:moveTo>
                  <a:pt x="153327" y="965199"/>
                </a:moveTo>
                <a:lnTo>
                  <a:pt x="49822" y="965199"/>
                </a:lnTo>
                <a:lnTo>
                  <a:pt x="47866" y="977899"/>
                </a:lnTo>
                <a:lnTo>
                  <a:pt x="148755" y="977899"/>
                </a:lnTo>
                <a:lnTo>
                  <a:pt x="153327" y="965199"/>
                </a:lnTo>
                <a:close/>
              </a:path>
              <a:path w="453390" h="2628900">
                <a:moveTo>
                  <a:pt x="147612" y="939799"/>
                </a:moveTo>
                <a:lnTo>
                  <a:pt x="51752" y="939799"/>
                </a:lnTo>
                <a:lnTo>
                  <a:pt x="49580" y="952499"/>
                </a:lnTo>
                <a:lnTo>
                  <a:pt x="50609" y="965199"/>
                </a:lnTo>
                <a:lnTo>
                  <a:pt x="157683" y="965199"/>
                </a:lnTo>
                <a:lnTo>
                  <a:pt x="156959" y="952499"/>
                </a:lnTo>
                <a:lnTo>
                  <a:pt x="147853" y="952499"/>
                </a:lnTo>
                <a:lnTo>
                  <a:pt x="147612" y="939799"/>
                </a:lnTo>
                <a:close/>
              </a:path>
              <a:path w="453390" h="2628900">
                <a:moveTo>
                  <a:pt x="152628" y="927099"/>
                </a:moveTo>
                <a:lnTo>
                  <a:pt x="46253" y="927099"/>
                </a:lnTo>
                <a:lnTo>
                  <a:pt x="47078" y="939799"/>
                </a:lnTo>
                <a:lnTo>
                  <a:pt x="146951" y="939799"/>
                </a:lnTo>
                <a:lnTo>
                  <a:pt x="152628" y="927099"/>
                </a:lnTo>
                <a:close/>
              </a:path>
              <a:path w="453390" h="2628900">
                <a:moveTo>
                  <a:pt x="167525" y="914399"/>
                </a:moveTo>
                <a:lnTo>
                  <a:pt x="56553" y="914399"/>
                </a:lnTo>
                <a:lnTo>
                  <a:pt x="50418" y="927099"/>
                </a:lnTo>
                <a:lnTo>
                  <a:pt x="162826" y="927099"/>
                </a:lnTo>
                <a:lnTo>
                  <a:pt x="167525" y="914399"/>
                </a:lnTo>
                <a:close/>
              </a:path>
              <a:path w="453390" h="2628900">
                <a:moveTo>
                  <a:pt x="174929" y="901699"/>
                </a:moveTo>
                <a:lnTo>
                  <a:pt x="66738" y="901699"/>
                </a:lnTo>
                <a:lnTo>
                  <a:pt x="63207" y="914399"/>
                </a:lnTo>
                <a:lnTo>
                  <a:pt x="171500" y="914399"/>
                </a:lnTo>
                <a:lnTo>
                  <a:pt x="174929" y="901699"/>
                </a:lnTo>
                <a:close/>
              </a:path>
              <a:path w="453390" h="2628900">
                <a:moveTo>
                  <a:pt x="179197" y="888999"/>
                </a:moveTo>
                <a:lnTo>
                  <a:pt x="67983" y="888999"/>
                </a:lnTo>
                <a:lnTo>
                  <a:pt x="69684" y="901699"/>
                </a:lnTo>
                <a:lnTo>
                  <a:pt x="178866" y="901699"/>
                </a:lnTo>
                <a:lnTo>
                  <a:pt x="179197" y="888999"/>
                </a:lnTo>
                <a:close/>
              </a:path>
              <a:path w="453390" h="2628900">
                <a:moveTo>
                  <a:pt x="173062" y="876299"/>
                </a:moveTo>
                <a:lnTo>
                  <a:pt x="65150" y="876299"/>
                </a:lnTo>
                <a:lnTo>
                  <a:pt x="66789" y="888999"/>
                </a:lnTo>
                <a:lnTo>
                  <a:pt x="177088" y="888999"/>
                </a:lnTo>
                <a:lnTo>
                  <a:pt x="173062" y="876299"/>
                </a:lnTo>
                <a:close/>
              </a:path>
              <a:path w="453390" h="2628900">
                <a:moveTo>
                  <a:pt x="160858" y="863599"/>
                </a:moveTo>
                <a:lnTo>
                  <a:pt x="62707" y="863599"/>
                </a:lnTo>
                <a:lnTo>
                  <a:pt x="63618" y="876299"/>
                </a:lnTo>
                <a:lnTo>
                  <a:pt x="162026" y="876299"/>
                </a:lnTo>
                <a:lnTo>
                  <a:pt x="160858" y="863599"/>
                </a:lnTo>
                <a:close/>
              </a:path>
              <a:path w="453390" h="2628900">
                <a:moveTo>
                  <a:pt x="157479" y="850899"/>
                </a:moveTo>
                <a:lnTo>
                  <a:pt x="65341" y="850899"/>
                </a:lnTo>
                <a:lnTo>
                  <a:pt x="63066" y="863599"/>
                </a:lnTo>
                <a:lnTo>
                  <a:pt x="157327" y="863599"/>
                </a:lnTo>
                <a:lnTo>
                  <a:pt x="157479" y="850899"/>
                </a:lnTo>
                <a:close/>
              </a:path>
              <a:path w="453390" h="2628900">
                <a:moveTo>
                  <a:pt x="163080" y="838199"/>
                </a:moveTo>
                <a:lnTo>
                  <a:pt x="58000" y="838199"/>
                </a:lnTo>
                <a:lnTo>
                  <a:pt x="59829" y="850899"/>
                </a:lnTo>
                <a:lnTo>
                  <a:pt x="161239" y="850899"/>
                </a:lnTo>
                <a:lnTo>
                  <a:pt x="163080" y="838199"/>
                </a:lnTo>
                <a:close/>
              </a:path>
              <a:path w="453390" h="2628900">
                <a:moveTo>
                  <a:pt x="167093" y="825499"/>
                </a:moveTo>
                <a:lnTo>
                  <a:pt x="54521" y="825499"/>
                </a:lnTo>
                <a:lnTo>
                  <a:pt x="55587" y="838199"/>
                </a:lnTo>
                <a:lnTo>
                  <a:pt x="166725" y="838199"/>
                </a:lnTo>
                <a:lnTo>
                  <a:pt x="167093" y="825499"/>
                </a:lnTo>
                <a:close/>
              </a:path>
              <a:path w="453390" h="2628900">
                <a:moveTo>
                  <a:pt x="168059" y="812799"/>
                </a:moveTo>
                <a:lnTo>
                  <a:pt x="52585" y="812799"/>
                </a:lnTo>
                <a:lnTo>
                  <a:pt x="52239" y="825499"/>
                </a:lnTo>
                <a:lnTo>
                  <a:pt x="168821" y="825499"/>
                </a:lnTo>
                <a:lnTo>
                  <a:pt x="168059" y="812799"/>
                </a:lnTo>
                <a:close/>
              </a:path>
              <a:path w="453390" h="2628900">
                <a:moveTo>
                  <a:pt x="168579" y="787399"/>
                </a:moveTo>
                <a:lnTo>
                  <a:pt x="61848" y="787399"/>
                </a:lnTo>
                <a:lnTo>
                  <a:pt x="58813" y="800099"/>
                </a:lnTo>
                <a:lnTo>
                  <a:pt x="57442" y="812799"/>
                </a:lnTo>
                <a:lnTo>
                  <a:pt x="167157" y="812799"/>
                </a:lnTo>
                <a:lnTo>
                  <a:pt x="168579" y="787399"/>
                </a:lnTo>
                <a:close/>
              </a:path>
              <a:path w="453390" h="2628900">
                <a:moveTo>
                  <a:pt x="189699" y="761999"/>
                </a:moveTo>
                <a:lnTo>
                  <a:pt x="71513" y="761999"/>
                </a:lnTo>
                <a:lnTo>
                  <a:pt x="67322" y="774699"/>
                </a:lnTo>
                <a:lnTo>
                  <a:pt x="67881" y="787399"/>
                </a:lnTo>
                <a:lnTo>
                  <a:pt x="176771" y="787399"/>
                </a:lnTo>
                <a:lnTo>
                  <a:pt x="178219" y="774699"/>
                </a:lnTo>
                <a:lnTo>
                  <a:pt x="187286" y="774699"/>
                </a:lnTo>
                <a:lnTo>
                  <a:pt x="189699" y="761999"/>
                </a:lnTo>
                <a:close/>
              </a:path>
              <a:path w="453390" h="2628900">
                <a:moveTo>
                  <a:pt x="207035" y="736599"/>
                </a:moveTo>
                <a:lnTo>
                  <a:pt x="72614" y="736599"/>
                </a:lnTo>
                <a:lnTo>
                  <a:pt x="71512" y="749299"/>
                </a:lnTo>
                <a:lnTo>
                  <a:pt x="71140" y="761999"/>
                </a:lnTo>
                <a:lnTo>
                  <a:pt x="190893" y="761999"/>
                </a:lnTo>
                <a:lnTo>
                  <a:pt x="196938" y="749299"/>
                </a:lnTo>
                <a:lnTo>
                  <a:pt x="204444" y="749299"/>
                </a:lnTo>
                <a:lnTo>
                  <a:pt x="207035" y="736599"/>
                </a:lnTo>
                <a:close/>
              </a:path>
              <a:path w="453390" h="2628900">
                <a:moveTo>
                  <a:pt x="210045" y="723899"/>
                </a:moveTo>
                <a:lnTo>
                  <a:pt x="80251" y="723899"/>
                </a:lnTo>
                <a:lnTo>
                  <a:pt x="78155" y="736599"/>
                </a:lnTo>
                <a:lnTo>
                  <a:pt x="209854" y="736599"/>
                </a:lnTo>
                <a:lnTo>
                  <a:pt x="210045" y="723899"/>
                </a:lnTo>
                <a:close/>
              </a:path>
              <a:path w="453390" h="2628900">
                <a:moveTo>
                  <a:pt x="214160" y="698499"/>
                </a:moveTo>
                <a:lnTo>
                  <a:pt x="82384" y="698499"/>
                </a:lnTo>
                <a:lnTo>
                  <a:pt x="82410" y="711199"/>
                </a:lnTo>
                <a:lnTo>
                  <a:pt x="82702" y="711199"/>
                </a:lnTo>
                <a:lnTo>
                  <a:pt x="83858" y="723899"/>
                </a:lnTo>
                <a:lnTo>
                  <a:pt x="209689" y="723899"/>
                </a:lnTo>
                <a:lnTo>
                  <a:pt x="214160" y="698499"/>
                </a:lnTo>
                <a:close/>
              </a:path>
              <a:path w="453390" h="2628900">
                <a:moveTo>
                  <a:pt x="220484" y="685799"/>
                </a:moveTo>
                <a:lnTo>
                  <a:pt x="68008" y="685799"/>
                </a:lnTo>
                <a:lnTo>
                  <a:pt x="68491" y="698499"/>
                </a:lnTo>
                <a:lnTo>
                  <a:pt x="220078" y="698499"/>
                </a:lnTo>
                <a:lnTo>
                  <a:pt x="220484" y="685799"/>
                </a:lnTo>
                <a:close/>
              </a:path>
              <a:path w="453390" h="2628900">
                <a:moveTo>
                  <a:pt x="242506" y="660399"/>
                </a:moveTo>
                <a:lnTo>
                  <a:pt x="75399" y="660399"/>
                </a:lnTo>
                <a:lnTo>
                  <a:pt x="77101" y="685799"/>
                </a:lnTo>
                <a:lnTo>
                  <a:pt x="234746" y="685799"/>
                </a:lnTo>
                <a:lnTo>
                  <a:pt x="238683" y="673099"/>
                </a:lnTo>
                <a:lnTo>
                  <a:pt x="242595" y="673099"/>
                </a:lnTo>
                <a:lnTo>
                  <a:pt x="242506" y="660399"/>
                </a:lnTo>
                <a:close/>
              </a:path>
              <a:path w="453390" h="2628900">
                <a:moveTo>
                  <a:pt x="239979" y="647699"/>
                </a:moveTo>
                <a:lnTo>
                  <a:pt x="79844" y="647699"/>
                </a:lnTo>
                <a:lnTo>
                  <a:pt x="79197" y="660399"/>
                </a:lnTo>
                <a:lnTo>
                  <a:pt x="239966" y="660399"/>
                </a:lnTo>
                <a:lnTo>
                  <a:pt x="239979" y="647699"/>
                </a:lnTo>
                <a:close/>
              </a:path>
              <a:path w="453390" h="2628900">
                <a:moveTo>
                  <a:pt x="233908" y="634999"/>
                </a:moveTo>
                <a:lnTo>
                  <a:pt x="79375" y="634999"/>
                </a:lnTo>
                <a:lnTo>
                  <a:pt x="79717" y="647699"/>
                </a:lnTo>
                <a:lnTo>
                  <a:pt x="236816" y="647699"/>
                </a:lnTo>
                <a:lnTo>
                  <a:pt x="233908" y="634999"/>
                </a:lnTo>
                <a:close/>
              </a:path>
              <a:path w="453390" h="2628900">
                <a:moveTo>
                  <a:pt x="228066" y="609599"/>
                </a:moveTo>
                <a:lnTo>
                  <a:pt x="83921" y="609599"/>
                </a:lnTo>
                <a:lnTo>
                  <a:pt x="84035" y="622299"/>
                </a:lnTo>
                <a:lnTo>
                  <a:pt x="83527" y="622299"/>
                </a:lnTo>
                <a:lnTo>
                  <a:pt x="75882" y="634999"/>
                </a:lnTo>
                <a:lnTo>
                  <a:pt x="233375" y="634999"/>
                </a:lnTo>
                <a:lnTo>
                  <a:pt x="230619" y="622299"/>
                </a:lnTo>
                <a:lnTo>
                  <a:pt x="228066" y="609599"/>
                </a:lnTo>
                <a:close/>
              </a:path>
              <a:path w="453390" h="2628900">
                <a:moveTo>
                  <a:pt x="227888" y="596899"/>
                </a:moveTo>
                <a:lnTo>
                  <a:pt x="79616" y="596899"/>
                </a:lnTo>
                <a:lnTo>
                  <a:pt x="80492" y="609599"/>
                </a:lnTo>
                <a:lnTo>
                  <a:pt x="228257" y="609599"/>
                </a:lnTo>
                <a:lnTo>
                  <a:pt x="227888" y="596899"/>
                </a:lnTo>
                <a:close/>
              </a:path>
              <a:path w="453390" h="2628900">
                <a:moveTo>
                  <a:pt x="223240" y="584199"/>
                </a:moveTo>
                <a:lnTo>
                  <a:pt x="79184" y="584199"/>
                </a:lnTo>
                <a:lnTo>
                  <a:pt x="76695" y="596899"/>
                </a:lnTo>
                <a:lnTo>
                  <a:pt x="224917" y="596899"/>
                </a:lnTo>
                <a:lnTo>
                  <a:pt x="223240" y="584199"/>
                </a:lnTo>
                <a:close/>
              </a:path>
              <a:path w="453390" h="2628900">
                <a:moveTo>
                  <a:pt x="221602" y="571499"/>
                </a:moveTo>
                <a:lnTo>
                  <a:pt x="78955" y="571499"/>
                </a:lnTo>
                <a:lnTo>
                  <a:pt x="79768" y="584199"/>
                </a:lnTo>
                <a:lnTo>
                  <a:pt x="221818" y="584199"/>
                </a:lnTo>
                <a:lnTo>
                  <a:pt x="221602" y="571499"/>
                </a:lnTo>
                <a:close/>
              </a:path>
              <a:path w="453390" h="2628900">
                <a:moveTo>
                  <a:pt x="231101" y="558799"/>
                </a:moveTo>
                <a:lnTo>
                  <a:pt x="88379" y="558799"/>
                </a:lnTo>
                <a:lnTo>
                  <a:pt x="88341" y="571499"/>
                </a:lnTo>
                <a:lnTo>
                  <a:pt x="228968" y="571499"/>
                </a:lnTo>
                <a:lnTo>
                  <a:pt x="231101" y="558799"/>
                </a:lnTo>
                <a:close/>
              </a:path>
              <a:path w="453390" h="2628900">
                <a:moveTo>
                  <a:pt x="230466" y="533399"/>
                </a:moveTo>
                <a:lnTo>
                  <a:pt x="88557" y="533399"/>
                </a:lnTo>
                <a:lnTo>
                  <a:pt x="89509" y="546099"/>
                </a:lnTo>
                <a:lnTo>
                  <a:pt x="88785" y="558799"/>
                </a:lnTo>
                <a:lnTo>
                  <a:pt x="232232" y="558799"/>
                </a:lnTo>
                <a:lnTo>
                  <a:pt x="231647" y="546099"/>
                </a:lnTo>
                <a:lnTo>
                  <a:pt x="230276" y="546099"/>
                </a:lnTo>
                <a:lnTo>
                  <a:pt x="230466" y="533399"/>
                </a:lnTo>
                <a:close/>
              </a:path>
              <a:path w="453390" h="2628900">
                <a:moveTo>
                  <a:pt x="229336" y="520699"/>
                </a:moveTo>
                <a:lnTo>
                  <a:pt x="82334" y="520699"/>
                </a:lnTo>
                <a:lnTo>
                  <a:pt x="83896" y="533399"/>
                </a:lnTo>
                <a:lnTo>
                  <a:pt x="230733" y="533399"/>
                </a:lnTo>
                <a:lnTo>
                  <a:pt x="229336" y="520699"/>
                </a:lnTo>
                <a:close/>
              </a:path>
              <a:path w="453390" h="2628900">
                <a:moveTo>
                  <a:pt x="224904" y="507999"/>
                </a:moveTo>
                <a:lnTo>
                  <a:pt x="78619" y="507999"/>
                </a:lnTo>
                <a:lnTo>
                  <a:pt x="80632" y="520699"/>
                </a:lnTo>
                <a:lnTo>
                  <a:pt x="224840" y="520699"/>
                </a:lnTo>
                <a:lnTo>
                  <a:pt x="224904" y="507999"/>
                </a:lnTo>
                <a:close/>
              </a:path>
              <a:path w="453390" h="2628900">
                <a:moveTo>
                  <a:pt x="228676" y="495299"/>
                </a:moveTo>
                <a:lnTo>
                  <a:pt x="80200" y="495299"/>
                </a:lnTo>
                <a:lnTo>
                  <a:pt x="78714" y="507999"/>
                </a:lnTo>
                <a:lnTo>
                  <a:pt x="226148" y="507999"/>
                </a:lnTo>
                <a:lnTo>
                  <a:pt x="228676" y="495299"/>
                </a:lnTo>
                <a:close/>
              </a:path>
              <a:path w="453390" h="2628900">
                <a:moveTo>
                  <a:pt x="257276" y="482599"/>
                </a:moveTo>
                <a:lnTo>
                  <a:pt x="84378" y="482599"/>
                </a:lnTo>
                <a:lnTo>
                  <a:pt x="83769" y="495299"/>
                </a:lnTo>
                <a:lnTo>
                  <a:pt x="254736" y="495299"/>
                </a:lnTo>
                <a:lnTo>
                  <a:pt x="257276" y="482599"/>
                </a:lnTo>
                <a:close/>
              </a:path>
              <a:path w="453390" h="2628900">
                <a:moveTo>
                  <a:pt x="301142" y="457199"/>
                </a:moveTo>
                <a:lnTo>
                  <a:pt x="82956" y="457199"/>
                </a:lnTo>
                <a:lnTo>
                  <a:pt x="80873" y="482599"/>
                </a:lnTo>
                <a:lnTo>
                  <a:pt x="282651" y="482599"/>
                </a:lnTo>
                <a:lnTo>
                  <a:pt x="286943" y="469899"/>
                </a:lnTo>
                <a:lnTo>
                  <a:pt x="299821" y="469899"/>
                </a:lnTo>
                <a:lnTo>
                  <a:pt x="301142" y="457199"/>
                </a:lnTo>
                <a:close/>
              </a:path>
              <a:path w="453390" h="2628900">
                <a:moveTo>
                  <a:pt x="307098" y="444499"/>
                </a:moveTo>
                <a:lnTo>
                  <a:pt x="82194" y="444499"/>
                </a:lnTo>
                <a:lnTo>
                  <a:pt x="82918" y="457199"/>
                </a:lnTo>
                <a:lnTo>
                  <a:pt x="306463" y="457199"/>
                </a:lnTo>
                <a:lnTo>
                  <a:pt x="307098" y="444499"/>
                </a:lnTo>
                <a:close/>
              </a:path>
              <a:path w="453390" h="2628900">
                <a:moveTo>
                  <a:pt x="311683" y="431799"/>
                </a:moveTo>
                <a:lnTo>
                  <a:pt x="83693" y="431799"/>
                </a:lnTo>
                <a:lnTo>
                  <a:pt x="85636" y="444499"/>
                </a:lnTo>
                <a:lnTo>
                  <a:pt x="310045" y="444499"/>
                </a:lnTo>
                <a:lnTo>
                  <a:pt x="311683" y="431799"/>
                </a:lnTo>
                <a:close/>
              </a:path>
              <a:path w="453390" h="2628900">
                <a:moveTo>
                  <a:pt x="313245" y="419099"/>
                </a:moveTo>
                <a:lnTo>
                  <a:pt x="71691" y="419099"/>
                </a:lnTo>
                <a:lnTo>
                  <a:pt x="72453" y="431799"/>
                </a:lnTo>
                <a:lnTo>
                  <a:pt x="313194" y="431799"/>
                </a:lnTo>
                <a:lnTo>
                  <a:pt x="313245" y="419099"/>
                </a:lnTo>
                <a:close/>
              </a:path>
              <a:path w="453390" h="2628900">
                <a:moveTo>
                  <a:pt x="314921" y="406399"/>
                </a:moveTo>
                <a:lnTo>
                  <a:pt x="80619" y="406399"/>
                </a:lnTo>
                <a:lnTo>
                  <a:pt x="74764" y="419099"/>
                </a:lnTo>
                <a:lnTo>
                  <a:pt x="314617" y="419099"/>
                </a:lnTo>
                <a:lnTo>
                  <a:pt x="314921" y="406399"/>
                </a:lnTo>
                <a:close/>
              </a:path>
              <a:path w="453390" h="2628900">
                <a:moveTo>
                  <a:pt x="314185" y="393699"/>
                </a:moveTo>
                <a:lnTo>
                  <a:pt x="80111" y="393699"/>
                </a:lnTo>
                <a:lnTo>
                  <a:pt x="80784" y="406399"/>
                </a:lnTo>
                <a:lnTo>
                  <a:pt x="314299" y="406399"/>
                </a:lnTo>
                <a:lnTo>
                  <a:pt x="314185" y="393699"/>
                </a:lnTo>
                <a:close/>
              </a:path>
              <a:path w="453390" h="2628900">
                <a:moveTo>
                  <a:pt x="310540" y="380999"/>
                </a:moveTo>
                <a:lnTo>
                  <a:pt x="93002" y="380999"/>
                </a:lnTo>
                <a:lnTo>
                  <a:pt x="91097" y="393699"/>
                </a:lnTo>
                <a:lnTo>
                  <a:pt x="313448" y="393699"/>
                </a:lnTo>
                <a:lnTo>
                  <a:pt x="310540" y="380999"/>
                </a:lnTo>
                <a:close/>
              </a:path>
              <a:path w="453390" h="2628900">
                <a:moveTo>
                  <a:pt x="260095" y="368299"/>
                </a:moveTo>
                <a:lnTo>
                  <a:pt x="90843" y="368299"/>
                </a:lnTo>
                <a:lnTo>
                  <a:pt x="91439" y="380999"/>
                </a:lnTo>
                <a:lnTo>
                  <a:pt x="266573" y="380999"/>
                </a:lnTo>
                <a:lnTo>
                  <a:pt x="260095" y="368299"/>
                </a:lnTo>
                <a:close/>
              </a:path>
              <a:path w="453390" h="2628900">
                <a:moveTo>
                  <a:pt x="299262" y="368299"/>
                </a:moveTo>
                <a:lnTo>
                  <a:pt x="292684" y="368299"/>
                </a:lnTo>
                <a:lnTo>
                  <a:pt x="289864" y="380999"/>
                </a:lnTo>
                <a:lnTo>
                  <a:pt x="301904" y="380999"/>
                </a:lnTo>
                <a:lnTo>
                  <a:pt x="299262" y="368299"/>
                </a:lnTo>
                <a:close/>
              </a:path>
              <a:path w="453390" h="2628900">
                <a:moveTo>
                  <a:pt x="259740" y="355599"/>
                </a:moveTo>
                <a:lnTo>
                  <a:pt x="91224" y="355599"/>
                </a:lnTo>
                <a:lnTo>
                  <a:pt x="86868" y="368299"/>
                </a:lnTo>
                <a:lnTo>
                  <a:pt x="260045" y="368299"/>
                </a:lnTo>
                <a:lnTo>
                  <a:pt x="259740" y="355599"/>
                </a:lnTo>
                <a:close/>
              </a:path>
              <a:path w="453390" h="2628900">
                <a:moveTo>
                  <a:pt x="254444" y="342899"/>
                </a:moveTo>
                <a:lnTo>
                  <a:pt x="98018" y="342899"/>
                </a:lnTo>
                <a:lnTo>
                  <a:pt x="97904" y="355599"/>
                </a:lnTo>
                <a:lnTo>
                  <a:pt x="254571" y="355599"/>
                </a:lnTo>
                <a:lnTo>
                  <a:pt x="254444" y="342899"/>
                </a:lnTo>
                <a:close/>
              </a:path>
              <a:path w="453390" h="2628900">
                <a:moveTo>
                  <a:pt x="245300" y="317499"/>
                </a:moveTo>
                <a:lnTo>
                  <a:pt x="99734" y="317499"/>
                </a:lnTo>
                <a:lnTo>
                  <a:pt x="96021" y="330199"/>
                </a:lnTo>
                <a:lnTo>
                  <a:pt x="93722" y="330199"/>
                </a:lnTo>
                <a:lnTo>
                  <a:pt x="93205" y="342899"/>
                </a:lnTo>
                <a:lnTo>
                  <a:pt x="251256" y="342899"/>
                </a:lnTo>
                <a:lnTo>
                  <a:pt x="248577" y="330199"/>
                </a:lnTo>
                <a:lnTo>
                  <a:pt x="245300" y="317499"/>
                </a:lnTo>
                <a:close/>
              </a:path>
              <a:path w="453390" h="2628900">
                <a:moveTo>
                  <a:pt x="243878" y="304799"/>
                </a:moveTo>
                <a:lnTo>
                  <a:pt x="101053" y="304799"/>
                </a:lnTo>
                <a:lnTo>
                  <a:pt x="104495" y="317499"/>
                </a:lnTo>
                <a:lnTo>
                  <a:pt x="244411" y="317499"/>
                </a:lnTo>
                <a:lnTo>
                  <a:pt x="243878" y="304799"/>
                </a:lnTo>
                <a:close/>
              </a:path>
              <a:path w="453390" h="2628900">
                <a:moveTo>
                  <a:pt x="237375" y="279399"/>
                </a:moveTo>
                <a:lnTo>
                  <a:pt x="104800" y="279399"/>
                </a:lnTo>
                <a:lnTo>
                  <a:pt x="105536" y="292099"/>
                </a:lnTo>
                <a:lnTo>
                  <a:pt x="103758" y="292099"/>
                </a:lnTo>
                <a:lnTo>
                  <a:pt x="102222" y="304799"/>
                </a:lnTo>
                <a:lnTo>
                  <a:pt x="240283" y="304799"/>
                </a:lnTo>
                <a:lnTo>
                  <a:pt x="237096" y="292099"/>
                </a:lnTo>
                <a:lnTo>
                  <a:pt x="237375" y="279399"/>
                </a:lnTo>
                <a:close/>
              </a:path>
              <a:path w="453390" h="2628900">
                <a:moveTo>
                  <a:pt x="243687" y="266699"/>
                </a:moveTo>
                <a:lnTo>
                  <a:pt x="101041" y="266699"/>
                </a:lnTo>
                <a:lnTo>
                  <a:pt x="101841" y="279399"/>
                </a:lnTo>
                <a:lnTo>
                  <a:pt x="243306" y="279399"/>
                </a:lnTo>
                <a:lnTo>
                  <a:pt x="243687" y="266699"/>
                </a:lnTo>
                <a:close/>
              </a:path>
              <a:path w="453390" h="2628900">
                <a:moveTo>
                  <a:pt x="220344" y="241299"/>
                </a:moveTo>
                <a:lnTo>
                  <a:pt x="91084" y="241299"/>
                </a:lnTo>
                <a:lnTo>
                  <a:pt x="91147" y="253999"/>
                </a:lnTo>
                <a:lnTo>
                  <a:pt x="94195" y="266699"/>
                </a:lnTo>
                <a:lnTo>
                  <a:pt x="233273" y="266699"/>
                </a:lnTo>
                <a:lnTo>
                  <a:pt x="227012" y="253999"/>
                </a:lnTo>
                <a:lnTo>
                  <a:pt x="220472" y="253999"/>
                </a:lnTo>
                <a:lnTo>
                  <a:pt x="220344" y="241299"/>
                </a:lnTo>
                <a:close/>
              </a:path>
              <a:path w="453390" h="2628900">
                <a:moveTo>
                  <a:pt x="217639" y="228599"/>
                </a:moveTo>
                <a:lnTo>
                  <a:pt x="86779" y="228599"/>
                </a:lnTo>
                <a:lnTo>
                  <a:pt x="89788" y="241299"/>
                </a:lnTo>
                <a:lnTo>
                  <a:pt x="218300" y="241299"/>
                </a:lnTo>
                <a:lnTo>
                  <a:pt x="217639" y="228599"/>
                </a:lnTo>
                <a:close/>
              </a:path>
              <a:path w="453390" h="2628900">
                <a:moveTo>
                  <a:pt x="213398" y="165099"/>
                </a:moveTo>
                <a:lnTo>
                  <a:pt x="91427" y="165099"/>
                </a:lnTo>
                <a:lnTo>
                  <a:pt x="90030" y="203199"/>
                </a:lnTo>
                <a:lnTo>
                  <a:pt x="89331" y="215899"/>
                </a:lnTo>
                <a:lnTo>
                  <a:pt x="86613" y="228599"/>
                </a:lnTo>
                <a:lnTo>
                  <a:pt x="215785" y="228599"/>
                </a:lnTo>
                <a:lnTo>
                  <a:pt x="214452" y="215899"/>
                </a:lnTo>
                <a:lnTo>
                  <a:pt x="206908" y="215899"/>
                </a:lnTo>
                <a:lnTo>
                  <a:pt x="203301" y="203199"/>
                </a:lnTo>
                <a:lnTo>
                  <a:pt x="203136" y="203199"/>
                </a:lnTo>
                <a:lnTo>
                  <a:pt x="203339" y="190499"/>
                </a:lnTo>
                <a:lnTo>
                  <a:pt x="203911" y="190499"/>
                </a:lnTo>
                <a:lnTo>
                  <a:pt x="204114" y="177799"/>
                </a:lnTo>
                <a:lnTo>
                  <a:pt x="212648" y="177799"/>
                </a:lnTo>
                <a:lnTo>
                  <a:pt x="213398" y="165099"/>
                </a:lnTo>
                <a:close/>
              </a:path>
              <a:path w="453390" h="2628900">
                <a:moveTo>
                  <a:pt x="207822" y="152399"/>
                </a:moveTo>
                <a:lnTo>
                  <a:pt x="82638" y="152399"/>
                </a:lnTo>
                <a:lnTo>
                  <a:pt x="84950" y="165099"/>
                </a:lnTo>
                <a:lnTo>
                  <a:pt x="208838" y="165099"/>
                </a:lnTo>
                <a:lnTo>
                  <a:pt x="207822" y="152399"/>
                </a:lnTo>
                <a:close/>
              </a:path>
              <a:path w="453390" h="2628900">
                <a:moveTo>
                  <a:pt x="213309" y="139699"/>
                </a:moveTo>
                <a:lnTo>
                  <a:pt x="84836" y="139699"/>
                </a:lnTo>
                <a:lnTo>
                  <a:pt x="84772" y="152399"/>
                </a:lnTo>
                <a:lnTo>
                  <a:pt x="207708" y="152399"/>
                </a:lnTo>
                <a:lnTo>
                  <a:pt x="213309" y="139699"/>
                </a:lnTo>
                <a:close/>
              </a:path>
              <a:path w="453390" h="2628900">
                <a:moveTo>
                  <a:pt x="217258" y="126999"/>
                </a:moveTo>
                <a:lnTo>
                  <a:pt x="79921" y="126999"/>
                </a:lnTo>
                <a:lnTo>
                  <a:pt x="80200" y="139699"/>
                </a:lnTo>
                <a:lnTo>
                  <a:pt x="216484" y="139699"/>
                </a:lnTo>
                <a:lnTo>
                  <a:pt x="217258" y="126999"/>
                </a:lnTo>
                <a:close/>
              </a:path>
              <a:path w="453390" h="2628900">
                <a:moveTo>
                  <a:pt x="217957" y="114299"/>
                </a:moveTo>
                <a:lnTo>
                  <a:pt x="75640" y="114299"/>
                </a:lnTo>
                <a:lnTo>
                  <a:pt x="77977" y="126999"/>
                </a:lnTo>
                <a:lnTo>
                  <a:pt x="217652" y="126999"/>
                </a:lnTo>
                <a:lnTo>
                  <a:pt x="217957" y="114299"/>
                </a:lnTo>
                <a:close/>
              </a:path>
              <a:path w="453390" h="2628900">
                <a:moveTo>
                  <a:pt x="176022" y="88899"/>
                </a:moveTo>
                <a:lnTo>
                  <a:pt x="81279" y="88899"/>
                </a:lnTo>
                <a:lnTo>
                  <a:pt x="77288" y="101599"/>
                </a:lnTo>
                <a:lnTo>
                  <a:pt x="75409" y="114299"/>
                </a:lnTo>
                <a:lnTo>
                  <a:pt x="198348" y="114299"/>
                </a:lnTo>
                <a:lnTo>
                  <a:pt x="179146" y="101599"/>
                </a:lnTo>
                <a:lnTo>
                  <a:pt x="176022" y="88899"/>
                </a:lnTo>
                <a:close/>
              </a:path>
              <a:path w="453390" h="2628900">
                <a:moveTo>
                  <a:pt x="208483" y="101599"/>
                </a:moveTo>
                <a:lnTo>
                  <a:pt x="205371" y="114299"/>
                </a:lnTo>
                <a:lnTo>
                  <a:pt x="217411" y="114299"/>
                </a:lnTo>
                <a:lnTo>
                  <a:pt x="208483" y="101599"/>
                </a:lnTo>
                <a:close/>
              </a:path>
              <a:path w="453390" h="2628900">
                <a:moveTo>
                  <a:pt x="172491" y="76199"/>
                </a:moveTo>
                <a:lnTo>
                  <a:pt x="80657" y="76199"/>
                </a:lnTo>
                <a:lnTo>
                  <a:pt x="80302" y="88899"/>
                </a:lnTo>
                <a:lnTo>
                  <a:pt x="175069" y="88899"/>
                </a:lnTo>
                <a:lnTo>
                  <a:pt x="172491" y="76199"/>
                </a:lnTo>
                <a:close/>
              </a:path>
              <a:path w="453390" h="2628900">
                <a:moveTo>
                  <a:pt x="168706" y="50799"/>
                </a:moveTo>
                <a:lnTo>
                  <a:pt x="93268" y="50799"/>
                </a:lnTo>
                <a:lnTo>
                  <a:pt x="85343" y="63499"/>
                </a:lnTo>
                <a:lnTo>
                  <a:pt x="76136" y="63499"/>
                </a:lnTo>
                <a:lnTo>
                  <a:pt x="74968" y="76199"/>
                </a:lnTo>
                <a:lnTo>
                  <a:pt x="172186" y="76199"/>
                </a:lnTo>
                <a:lnTo>
                  <a:pt x="171640" y="63499"/>
                </a:lnTo>
                <a:lnTo>
                  <a:pt x="168706" y="50799"/>
                </a:lnTo>
                <a:close/>
              </a:path>
              <a:path w="453390" h="2628900">
                <a:moveTo>
                  <a:pt x="156667" y="25399"/>
                </a:moveTo>
                <a:lnTo>
                  <a:pt x="106857" y="25399"/>
                </a:lnTo>
                <a:lnTo>
                  <a:pt x="106692" y="38099"/>
                </a:lnTo>
                <a:lnTo>
                  <a:pt x="101892" y="38099"/>
                </a:lnTo>
                <a:lnTo>
                  <a:pt x="100596" y="50799"/>
                </a:lnTo>
                <a:lnTo>
                  <a:pt x="165798" y="50799"/>
                </a:lnTo>
                <a:lnTo>
                  <a:pt x="160578" y="38099"/>
                </a:lnTo>
                <a:lnTo>
                  <a:pt x="156667" y="25399"/>
                </a:lnTo>
                <a:close/>
              </a:path>
              <a:path w="453390" h="2628900">
                <a:moveTo>
                  <a:pt x="157238" y="12699"/>
                </a:moveTo>
                <a:lnTo>
                  <a:pt x="114439" y="12699"/>
                </a:lnTo>
                <a:lnTo>
                  <a:pt x="113144" y="25399"/>
                </a:lnTo>
                <a:lnTo>
                  <a:pt x="156933" y="25399"/>
                </a:lnTo>
                <a:lnTo>
                  <a:pt x="157238" y="12699"/>
                </a:lnTo>
                <a:close/>
              </a:path>
              <a:path w="453390" h="2628900">
                <a:moveTo>
                  <a:pt x="140588" y="0"/>
                </a:moveTo>
                <a:lnTo>
                  <a:pt x="124040" y="0"/>
                </a:lnTo>
                <a:lnTo>
                  <a:pt x="122948" y="12699"/>
                </a:lnTo>
                <a:lnTo>
                  <a:pt x="146519" y="12699"/>
                </a:lnTo>
                <a:lnTo>
                  <a:pt x="140588" y="0"/>
                </a:lnTo>
                <a:close/>
              </a:path>
            </a:pathLst>
          </a:custGeom>
          <a:solidFill>
            <a:srgbClr val="100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3053" y="5472709"/>
            <a:ext cx="426515" cy="4910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7447" y="5221882"/>
            <a:ext cx="75025" cy="1174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8551" y="3267464"/>
            <a:ext cx="299462" cy="8314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3" y="6"/>
                </a:moveTo>
                <a:lnTo>
                  <a:pt x="3" y="503777"/>
                </a:lnTo>
                <a:lnTo>
                  <a:pt x="9144003" y="503777"/>
                </a:lnTo>
                <a:lnTo>
                  <a:pt x="9144003" y="6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179308" cy="3512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29200" y="0"/>
            <a:ext cx="4114800" cy="899160"/>
          </a:xfrm>
          <a:custGeom>
            <a:avLst/>
            <a:gdLst/>
            <a:ahLst/>
            <a:cxnLst/>
            <a:rect l="l" t="t" r="r" b="b"/>
            <a:pathLst>
              <a:path w="4114800" h="899160">
                <a:moveTo>
                  <a:pt x="0" y="899007"/>
                </a:moveTo>
                <a:lnTo>
                  <a:pt x="4114800" y="899007"/>
                </a:lnTo>
                <a:lnTo>
                  <a:pt x="4114800" y="0"/>
                </a:lnTo>
                <a:lnTo>
                  <a:pt x="0" y="0"/>
                </a:lnTo>
                <a:lnTo>
                  <a:pt x="0" y="899007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29200" y="1328356"/>
            <a:ext cx="4114800" cy="5530215"/>
          </a:xfrm>
          <a:custGeom>
            <a:avLst/>
            <a:gdLst/>
            <a:ahLst/>
            <a:cxnLst/>
            <a:rect l="l" t="t" r="r" b="b"/>
            <a:pathLst>
              <a:path w="4114800" h="5530215">
                <a:moveTo>
                  <a:pt x="0" y="5529643"/>
                </a:moveTo>
                <a:lnTo>
                  <a:pt x="4114800" y="5529643"/>
                </a:lnTo>
                <a:lnTo>
                  <a:pt x="4114800" y="0"/>
                </a:lnTo>
                <a:lnTo>
                  <a:pt x="0" y="0"/>
                </a:lnTo>
                <a:lnTo>
                  <a:pt x="0" y="552964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29200" y="898994"/>
            <a:ext cx="4114800" cy="429895"/>
          </a:xfrm>
          <a:custGeom>
            <a:avLst/>
            <a:gdLst/>
            <a:ahLst/>
            <a:cxnLst/>
            <a:rect l="l" t="t" r="r" b="b"/>
            <a:pathLst>
              <a:path w="4114800" h="429894">
                <a:moveTo>
                  <a:pt x="4114800" y="429361"/>
                </a:moveTo>
                <a:lnTo>
                  <a:pt x="0" y="429361"/>
                </a:lnTo>
                <a:lnTo>
                  <a:pt x="0" y="0"/>
                </a:lnTo>
                <a:lnTo>
                  <a:pt x="4114800" y="0"/>
                </a:lnTo>
                <a:lnTo>
                  <a:pt x="4114800" y="429361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367051" y="964468"/>
            <a:ext cx="3013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 </a:t>
            </a:r>
            <a:r>
              <a:rPr sz="1800" dirty="0">
                <a:solidFill>
                  <a:srgbClr val="FFFFFF"/>
                </a:solidFill>
              </a:rPr>
              <a:t>DO / </a:t>
            </a: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</a:t>
            </a:r>
            <a:r>
              <a:rPr sz="1800" spc="-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SEE</a:t>
            </a:r>
            <a:endParaRPr sz="1800"/>
          </a:p>
        </p:txBody>
      </p:sp>
      <p:sp>
        <p:nvSpPr>
          <p:cNvPr id="12" name="object 12"/>
          <p:cNvSpPr txBox="1"/>
          <p:nvPr/>
        </p:nvSpPr>
        <p:spPr>
          <a:xfrm>
            <a:off x="5367050" y="1541393"/>
            <a:ext cx="3395949" cy="452951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617855">
              <a:lnSpc>
                <a:spcPts val="1600"/>
              </a:lnSpc>
              <a:spcBef>
                <a:spcPts val="420"/>
              </a:spcBef>
            </a:pPr>
            <a:r>
              <a:rPr sz="1600" b="1" spc="-5" dirty="0">
                <a:solidFill>
                  <a:srgbClr val="00B0A9"/>
                </a:solidFill>
                <a:latin typeface="Trebuchet MS"/>
                <a:cs typeface="Trebuchet MS"/>
              </a:rPr>
              <a:t>ARICA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600" spc="-30" dirty="0">
                <a:solidFill>
                  <a:srgbClr val="FFFFFF"/>
                </a:solidFill>
                <a:latin typeface="Trebuchet MS"/>
                <a:cs typeface="Trebuchet MS"/>
              </a:rPr>
              <a:t>CAPITAL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OF THE</a:t>
            </a:r>
            <a:r>
              <a:rPr sz="1600" spc="-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A  </a:t>
            </a:r>
            <a:r>
              <a:rPr sz="1600" spc="-25" dirty="0">
                <a:solidFill>
                  <a:srgbClr val="FFFFFF"/>
                </a:solidFill>
                <a:latin typeface="Trebuchet MS"/>
                <a:cs typeface="Trebuchet MS"/>
              </a:rPr>
              <a:t>RICA-PARINACOTA</a:t>
            </a:r>
            <a:r>
              <a:rPr sz="16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REGION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615315" marR="50800" indent="12065" algn="just">
              <a:lnSpc>
                <a:spcPct val="111100"/>
              </a:lnSpc>
            </a:pP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Arica’s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most distinctive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feature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 the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Morro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rock formation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110 meters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or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(360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ft)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high.</a:t>
            </a:r>
            <a:endParaRPr sz="1200" dirty="0">
              <a:latin typeface="Trebuchet MS"/>
              <a:cs typeface="Trebuchet MS"/>
            </a:endParaRPr>
          </a:p>
          <a:p>
            <a:pPr marL="627380" marR="1308735">
              <a:lnSpc>
                <a:spcPct val="222200"/>
              </a:lnSpc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Lauca National</a:t>
            </a:r>
            <a:r>
              <a:rPr sz="12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Trebuchet MS"/>
                <a:cs typeface="Trebuchet MS"/>
              </a:rPr>
              <a:t>Park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Lake</a:t>
            </a:r>
            <a:r>
              <a:rPr sz="12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Chungara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627380" algn="just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Arica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 considered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Surfer’s</a:t>
            </a:r>
            <a:r>
              <a:rPr sz="12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paradise.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15315" marR="92075" indent="12065">
              <a:lnSpc>
                <a:spcPct val="111100"/>
              </a:lnSpc>
            </a:pP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Known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as 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“City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of Eternal Spring”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it has high temperatures</a:t>
            </a:r>
            <a:r>
              <a:rPr sz="1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year-round.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15315" marR="46990" indent="12065" algn="just">
              <a:lnSpc>
                <a:spcPct val="111100"/>
              </a:lnSpc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Its beaches,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such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Bahía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Chinchorro  and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Las Machas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, are always in</a:t>
            </a:r>
            <a:r>
              <a:rPr sz="12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season.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15315" marR="46990" indent="12065" algn="just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Chinchorro Mummies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here are the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oldest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the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world.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379744" y="3081257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79744" y="3475700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79744" y="3881046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379744" y="4284817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79744" y="4909907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79744" y="5501859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85877" y="2612939"/>
            <a:ext cx="262890" cy="66040"/>
          </a:xfrm>
          <a:custGeom>
            <a:avLst/>
            <a:gdLst/>
            <a:ahLst/>
            <a:cxnLst/>
            <a:rect l="l" t="t" r="r" b="b"/>
            <a:pathLst>
              <a:path w="262889" h="66039">
                <a:moveTo>
                  <a:pt x="87444" y="39649"/>
                </a:moveTo>
                <a:lnTo>
                  <a:pt x="53936" y="39649"/>
                </a:lnTo>
                <a:lnTo>
                  <a:pt x="125704" y="63855"/>
                </a:lnTo>
                <a:lnTo>
                  <a:pt x="130467" y="65163"/>
                </a:lnTo>
                <a:lnTo>
                  <a:pt x="135089" y="65824"/>
                </a:lnTo>
                <a:lnTo>
                  <a:pt x="144081" y="65824"/>
                </a:lnTo>
                <a:lnTo>
                  <a:pt x="148437" y="65290"/>
                </a:lnTo>
                <a:lnTo>
                  <a:pt x="152666" y="64236"/>
                </a:lnTo>
                <a:lnTo>
                  <a:pt x="184876" y="55791"/>
                </a:lnTo>
                <a:lnTo>
                  <a:pt x="143014" y="55791"/>
                </a:lnTo>
                <a:lnTo>
                  <a:pt x="136017" y="55651"/>
                </a:lnTo>
                <a:lnTo>
                  <a:pt x="128879" y="53530"/>
                </a:lnTo>
                <a:lnTo>
                  <a:pt x="87444" y="39649"/>
                </a:lnTo>
                <a:close/>
              </a:path>
              <a:path w="262889" h="66039">
                <a:moveTo>
                  <a:pt x="54394" y="28549"/>
                </a:moveTo>
                <a:lnTo>
                  <a:pt x="53073" y="28549"/>
                </a:lnTo>
                <a:lnTo>
                  <a:pt x="52476" y="28689"/>
                </a:lnTo>
                <a:lnTo>
                  <a:pt x="51943" y="28955"/>
                </a:lnTo>
                <a:lnTo>
                  <a:pt x="3975" y="45605"/>
                </a:lnTo>
                <a:lnTo>
                  <a:pt x="1054" y="46939"/>
                </a:lnTo>
                <a:lnTo>
                  <a:pt x="0" y="49174"/>
                </a:lnTo>
                <a:lnTo>
                  <a:pt x="800" y="52336"/>
                </a:lnTo>
                <a:lnTo>
                  <a:pt x="1054" y="53670"/>
                </a:lnTo>
                <a:lnTo>
                  <a:pt x="1917" y="54724"/>
                </a:lnTo>
                <a:lnTo>
                  <a:pt x="4826" y="56311"/>
                </a:lnTo>
                <a:lnTo>
                  <a:pt x="6223" y="56451"/>
                </a:lnTo>
                <a:lnTo>
                  <a:pt x="7531" y="55918"/>
                </a:lnTo>
                <a:lnTo>
                  <a:pt x="53936" y="39649"/>
                </a:lnTo>
                <a:lnTo>
                  <a:pt x="87444" y="39649"/>
                </a:lnTo>
                <a:lnTo>
                  <a:pt x="55524" y="28955"/>
                </a:lnTo>
                <a:lnTo>
                  <a:pt x="54991" y="28689"/>
                </a:lnTo>
                <a:lnTo>
                  <a:pt x="54394" y="28549"/>
                </a:lnTo>
                <a:close/>
              </a:path>
              <a:path w="262889" h="66039">
                <a:moveTo>
                  <a:pt x="258966" y="10706"/>
                </a:moveTo>
                <a:lnTo>
                  <a:pt x="247053" y="10706"/>
                </a:lnTo>
                <a:lnTo>
                  <a:pt x="248894" y="12826"/>
                </a:lnTo>
                <a:lnTo>
                  <a:pt x="249428" y="17056"/>
                </a:lnTo>
                <a:lnTo>
                  <a:pt x="251015" y="27368"/>
                </a:lnTo>
                <a:lnTo>
                  <a:pt x="143014" y="55791"/>
                </a:lnTo>
                <a:lnTo>
                  <a:pt x="184876" y="55791"/>
                </a:lnTo>
                <a:lnTo>
                  <a:pt x="258546" y="36474"/>
                </a:lnTo>
                <a:lnTo>
                  <a:pt x="259867" y="36220"/>
                </a:lnTo>
                <a:lnTo>
                  <a:pt x="260921" y="35483"/>
                </a:lnTo>
                <a:lnTo>
                  <a:pt x="262509" y="33121"/>
                </a:lnTo>
                <a:lnTo>
                  <a:pt x="262775" y="31864"/>
                </a:lnTo>
                <a:lnTo>
                  <a:pt x="262509" y="30543"/>
                </a:lnTo>
                <a:lnTo>
                  <a:pt x="259740" y="15468"/>
                </a:lnTo>
                <a:lnTo>
                  <a:pt x="258966" y="10706"/>
                </a:lnTo>
                <a:close/>
              </a:path>
              <a:path w="262889" h="66039">
                <a:moveTo>
                  <a:pt x="244271" y="0"/>
                </a:moveTo>
                <a:lnTo>
                  <a:pt x="243471" y="0"/>
                </a:lnTo>
                <a:lnTo>
                  <a:pt x="178447" y="2781"/>
                </a:lnTo>
                <a:lnTo>
                  <a:pt x="176860" y="3047"/>
                </a:lnTo>
                <a:lnTo>
                  <a:pt x="175602" y="3708"/>
                </a:lnTo>
                <a:lnTo>
                  <a:pt x="173748" y="5816"/>
                </a:lnTo>
                <a:lnTo>
                  <a:pt x="173418" y="7010"/>
                </a:lnTo>
                <a:lnTo>
                  <a:pt x="173685" y="8331"/>
                </a:lnTo>
                <a:lnTo>
                  <a:pt x="173685" y="9918"/>
                </a:lnTo>
                <a:lnTo>
                  <a:pt x="174205" y="11175"/>
                </a:lnTo>
                <a:lnTo>
                  <a:pt x="176326" y="13030"/>
                </a:lnTo>
                <a:lnTo>
                  <a:pt x="177660" y="13487"/>
                </a:lnTo>
                <a:lnTo>
                  <a:pt x="179247" y="13487"/>
                </a:lnTo>
                <a:lnTo>
                  <a:pt x="243878" y="10706"/>
                </a:lnTo>
                <a:lnTo>
                  <a:pt x="258966" y="10706"/>
                </a:lnTo>
                <a:lnTo>
                  <a:pt x="258152" y="5702"/>
                </a:lnTo>
                <a:lnTo>
                  <a:pt x="252984" y="533"/>
                </a:lnTo>
                <a:lnTo>
                  <a:pt x="244271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1615" y="2562187"/>
            <a:ext cx="135255" cy="66040"/>
          </a:xfrm>
          <a:custGeom>
            <a:avLst/>
            <a:gdLst/>
            <a:ahLst/>
            <a:cxnLst/>
            <a:rect l="l" t="t" r="r" b="b"/>
            <a:pathLst>
              <a:path w="135254" h="66039">
                <a:moveTo>
                  <a:pt x="75730" y="39911"/>
                </a:moveTo>
                <a:lnTo>
                  <a:pt x="74409" y="39911"/>
                </a:lnTo>
                <a:lnTo>
                  <a:pt x="71767" y="40978"/>
                </a:lnTo>
                <a:lnTo>
                  <a:pt x="70840" y="41905"/>
                </a:lnTo>
                <a:lnTo>
                  <a:pt x="69786" y="44546"/>
                </a:lnTo>
                <a:lnTo>
                  <a:pt x="69862" y="45867"/>
                </a:lnTo>
                <a:lnTo>
                  <a:pt x="71170" y="48509"/>
                </a:lnTo>
                <a:lnTo>
                  <a:pt x="72161" y="49436"/>
                </a:lnTo>
                <a:lnTo>
                  <a:pt x="73494" y="49957"/>
                </a:lnTo>
                <a:lnTo>
                  <a:pt x="109969" y="64638"/>
                </a:lnTo>
                <a:lnTo>
                  <a:pt x="112344" y="65425"/>
                </a:lnTo>
                <a:lnTo>
                  <a:pt x="114592" y="65819"/>
                </a:lnTo>
                <a:lnTo>
                  <a:pt x="121462" y="65819"/>
                </a:lnTo>
                <a:lnTo>
                  <a:pt x="125171" y="63444"/>
                </a:lnTo>
                <a:lnTo>
                  <a:pt x="127812" y="58681"/>
                </a:lnTo>
                <a:lnTo>
                  <a:pt x="128206" y="58288"/>
                </a:lnTo>
                <a:lnTo>
                  <a:pt x="129530" y="55456"/>
                </a:lnTo>
                <a:lnTo>
                  <a:pt x="116573" y="55456"/>
                </a:lnTo>
                <a:lnTo>
                  <a:pt x="115519" y="55252"/>
                </a:lnTo>
                <a:lnTo>
                  <a:pt x="113931" y="54719"/>
                </a:lnTo>
                <a:lnTo>
                  <a:pt x="77063" y="40444"/>
                </a:lnTo>
                <a:lnTo>
                  <a:pt x="75730" y="39911"/>
                </a:lnTo>
                <a:close/>
              </a:path>
              <a:path w="135254" h="66039">
                <a:moveTo>
                  <a:pt x="92549" y="10610"/>
                </a:moveTo>
                <a:lnTo>
                  <a:pt x="54551" y="10610"/>
                </a:lnTo>
                <a:lnTo>
                  <a:pt x="66672" y="11473"/>
                </a:lnTo>
                <a:lnTo>
                  <a:pt x="78244" y="15057"/>
                </a:lnTo>
                <a:lnTo>
                  <a:pt x="123190" y="38730"/>
                </a:lnTo>
                <a:lnTo>
                  <a:pt x="123583" y="39200"/>
                </a:lnTo>
                <a:lnTo>
                  <a:pt x="124079" y="40444"/>
                </a:lnTo>
                <a:lnTo>
                  <a:pt x="124104" y="41244"/>
                </a:lnTo>
                <a:lnTo>
                  <a:pt x="123850" y="42032"/>
                </a:lnTo>
                <a:lnTo>
                  <a:pt x="118694" y="53538"/>
                </a:lnTo>
                <a:lnTo>
                  <a:pt x="118160" y="54592"/>
                </a:lnTo>
                <a:lnTo>
                  <a:pt x="117627" y="55189"/>
                </a:lnTo>
                <a:lnTo>
                  <a:pt x="116573" y="55456"/>
                </a:lnTo>
                <a:lnTo>
                  <a:pt x="129530" y="55456"/>
                </a:lnTo>
                <a:lnTo>
                  <a:pt x="133769" y="46388"/>
                </a:lnTo>
                <a:lnTo>
                  <a:pt x="135077" y="43213"/>
                </a:lnTo>
                <a:lnTo>
                  <a:pt x="135199" y="40444"/>
                </a:lnTo>
                <a:lnTo>
                  <a:pt x="135170" y="39911"/>
                </a:lnTo>
                <a:lnTo>
                  <a:pt x="133096" y="33701"/>
                </a:lnTo>
                <a:lnTo>
                  <a:pt x="131114" y="31199"/>
                </a:lnTo>
                <a:lnTo>
                  <a:pt x="128206" y="29332"/>
                </a:lnTo>
                <a:lnTo>
                  <a:pt x="127812" y="29332"/>
                </a:lnTo>
                <a:lnTo>
                  <a:pt x="92549" y="10610"/>
                </a:lnTo>
                <a:close/>
              </a:path>
              <a:path w="135254" h="66039">
                <a:moveTo>
                  <a:pt x="55049" y="0"/>
                </a:moveTo>
                <a:lnTo>
                  <a:pt x="40032" y="1982"/>
                </a:lnTo>
                <a:lnTo>
                  <a:pt x="24320" y="7132"/>
                </a:lnTo>
                <a:lnTo>
                  <a:pt x="3302" y="16251"/>
                </a:lnTo>
                <a:lnTo>
                  <a:pt x="1981" y="16784"/>
                </a:lnTo>
                <a:lnTo>
                  <a:pt x="1054" y="17775"/>
                </a:lnTo>
                <a:lnTo>
                  <a:pt x="0" y="20696"/>
                </a:lnTo>
                <a:lnTo>
                  <a:pt x="0" y="22067"/>
                </a:lnTo>
                <a:lnTo>
                  <a:pt x="1054" y="24722"/>
                </a:lnTo>
                <a:lnTo>
                  <a:pt x="2044" y="25636"/>
                </a:lnTo>
                <a:lnTo>
                  <a:pt x="4953" y="26703"/>
                </a:lnTo>
                <a:lnTo>
                  <a:pt x="6337" y="26703"/>
                </a:lnTo>
                <a:lnTo>
                  <a:pt x="7658" y="26169"/>
                </a:lnTo>
                <a:lnTo>
                  <a:pt x="28676" y="17051"/>
                </a:lnTo>
                <a:lnTo>
                  <a:pt x="41884" y="12469"/>
                </a:lnTo>
                <a:lnTo>
                  <a:pt x="54551" y="10610"/>
                </a:lnTo>
                <a:lnTo>
                  <a:pt x="92549" y="10610"/>
                </a:lnTo>
                <a:lnTo>
                  <a:pt x="83007" y="5545"/>
                </a:lnTo>
                <a:lnTo>
                  <a:pt x="69374" y="1187"/>
                </a:lnTo>
                <a:lnTo>
                  <a:pt x="55049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04057" y="2413886"/>
            <a:ext cx="102870" cy="150495"/>
          </a:xfrm>
          <a:custGeom>
            <a:avLst/>
            <a:gdLst/>
            <a:ahLst/>
            <a:cxnLst/>
            <a:rect l="l" t="t" r="r" b="b"/>
            <a:pathLst>
              <a:path w="102870" h="150494">
                <a:moveTo>
                  <a:pt x="53517" y="0"/>
                </a:moveTo>
                <a:lnTo>
                  <a:pt x="48755" y="0"/>
                </a:lnTo>
                <a:lnTo>
                  <a:pt x="46786" y="1447"/>
                </a:lnTo>
                <a:lnTo>
                  <a:pt x="45199" y="4356"/>
                </a:lnTo>
                <a:lnTo>
                  <a:pt x="15455" y="56705"/>
                </a:lnTo>
                <a:lnTo>
                  <a:pt x="8690" y="69497"/>
                </a:lnTo>
                <a:lnTo>
                  <a:pt x="3860" y="80898"/>
                </a:lnTo>
                <a:lnTo>
                  <a:pt x="964" y="90909"/>
                </a:lnTo>
                <a:lnTo>
                  <a:pt x="0" y="99529"/>
                </a:lnTo>
                <a:lnTo>
                  <a:pt x="939" y="109652"/>
                </a:lnTo>
                <a:lnTo>
                  <a:pt x="22966" y="141915"/>
                </a:lnTo>
                <a:lnTo>
                  <a:pt x="51142" y="150279"/>
                </a:lnTo>
                <a:lnTo>
                  <a:pt x="61277" y="149350"/>
                </a:lnTo>
                <a:lnTo>
                  <a:pt x="70670" y="146562"/>
                </a:lnTo>
                <a:lnTo>
                  <a:pt x="79323" y="141915"/>
                </a:lnTo>
                <a:lnTo>
                  <a:pt x="81677" y="139979"/>
                </a:lnTo>
                <a:lnTo>
                  <a:pt x="51142" y="139979"/>
                </a:lnTo>
                <a:lnTo>
                  <a:pt x="43115" y="139234"/>
                </a:lnTo>
                <a:lnTo>
                  <a:pt x="13671" y="114990"/>
                </a:lnTo>
                <a:lnTo>
                  <a:pt x="10693" y="99529"/>
                </a:lnTo>
                <a:lnTo>
                  <a:pt x="11586" y="91967"/>
                </a:lnTo>
                <a:lnTo>
                  <a:pt x="14263" y="83165"/>
                </a:lnTo>
                <a:lnTo>
                  <a:pt x="18724" y="73126"/>
                </a:lnTo>
                <a:lnTo>
                  <a:pt x="24968" y="61848"/>
                </a:lnTo>
                <a:lnTo>
                  <a:pt x="51142" y="15468"/>
                </a:lnTo>
                <a:lnTo>
                  <a:pt x="63410" y="15468"/>
                </a:lnTo>
                <a:lnTo>
                  <a:pt x="57099" y="4356"/>
                </a:lnTo>
                <a:lnTo>
                  <a:pt x="55511" y="1447"/>
                </a:lnTo>
                <a:lnTo>
                  <a:pt x="53517" y="0"/>
                </a:lnTo>
                <a:close/>
              </a:path>
              <a:path w="102870" h="150494">
                <a:moveTo>
                  <a:pt x="63410" y="15468"/>
                </a:moveTo>
                <a:lnTo>
                  <a:pt x="51142" y="15468"/>
                </a:lnTo>
                <a:lnTo>
                  <a:pt x="77317" y="61848"/>
                </a:lnTo>
                <a:lnTo>
                  <a:pt x="83561" y="73126"/>
                </a:lnTo>
                <a:lnTo>
                  <a:pt x="88022" y="83165"/>
                </a:lnTo>
                <a:lnTo>
                  <a:pt x="90699" y="91967"/>
                </a:lnTo>
                <a:lnTo>
                  <a:pt x="91592" y="99529"/>
                </a:lnTo>
                <a:lnTo>
                  <a:pt x="90849" y="107557"/>
                </a:lnTo>
                <a:lnTo>
                  <a:pt x="66613" y="137001"/>
                </a:lnTo>
                <a:lnTo>
                  <a:pt x="51142" y="139979"/>
                </a:lnTo>
                <a:lnTo>
                  <a:pt x="81677" y="139979"/>
                </a:lnTo>
                <a:lnTo>
                  <a:pt x="102298" y="99529"/>
                </a:lnTo>
                <a:lnTo>
                  <a:pt x="101331" y="90909"/>
                </a:lnTo>
                <a:lnTo>
                  <a:pt x="98431" y="80898"/>
                </a:lnTo>
                <a:lnTo>
                  <a:pt x="93597" y="69497"/>
                </a:lnTo>
                <a:lnTo>
                  <a:pt x="86829" y="56705"/>
                </a:lnTo>
                <a:lnTo>
                  <a:pt x="63410" y="15468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75" y="2280894"/>
            <a:ext cx="3234690" cy="3841750"/>
          </a:xfrm>
          <a:custGeom>
            <a:avLst/>
            <a:gdLst/>
            <a:ahLst/>
            <a:cxnLst/>
            <a:rect l="l" t="t" r="r" b="b"/>
            <a:pathLst>
              <a:path w="3234690" h="3841750">
                <a:moveTo>
                  <a:pt x="3234258" y="3841559"/>
                </a:moveTo>
                <a:lnTo>
                  <a:pt x="0" y="3841559"/>
                </a:lnTo>
                <a:lnTo>
                  <a:pt x="0" y="0"/>
                </a:lnTo>
                <a:lnTo>
                  <a:pt x="3234258" y="0"/>
                </a:lnTo>
                <a:lnTo>
                  <a:pt x="3234258" y="3841559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3028" y="2381522"/>
            <a:ext cx="3045141" cy="36403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5" y="6"/>
                </a:moveTo>
                <a:lnTo>
                  <a:pt x="5" y="503777"/>
                </a:lnTo>
                <a:lnTo>
                  <a:pt x="9144005" y="503777"/>
                </a:lnTo>
                <a:lnTo>
                  <a:pt x="9144005" y="6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25101" y="3147449"/>
            <a:ext cx="184785" cy="272415"/>
          </a:xfrm>
          <a:custGeom>
            <a:avLst/>
            <a:gdLst/>
            <a:ahLst/>
            <a:cxnLst/>
            <a:rect l="l" t="t" r="r" b="b"/>
            <a:pathLst>
              <a:path w="184785" h="272414">
                <a:moveTo>
                  <a:pt x="167622" y="258165"/>
                </a:moveTo>
                <a:lnTo>
                  <a:pt x="17343" y="258165"/>
                </a:lnTo>
                <a:lnTo>
                  <a:pt x="15908" y="258813"/>
                </a:lnTo>
                <a:lnTo>
                  <a:pt x="13279" y="261467"/>
                </a:lnTo>
                <a:lnTo>
                  <a:pt x="12606" y="263042"/>
                </a:lnTo>
                <a:lnTo>
                  <a:pt x="12606" y="266750"/>
                </a:lnTo>
                <a:lnTo>
                  <a:pt x="13279" y="268389"/>
                </a:lnTo>
                <a:lnTo>
                  <a:pt x="15908" y="271271"/>
                </a:lnTo>
                <a:lnTo>
                  <a:pt x="17343" y="271995"/>
                </a:lnTo>
                <a:lnTo>
                  <a:pt x="167622" y="271995"/>
                </a:lnTo>
                <a:lnTo>
                  <a:pt x="169146" y="271271"/>
                </a:lnTo>
                <a:lnTo>
                  <a:pt x="170302" y="269836"/>
                </a:lnTo>
                <a:lnTo>
                  <a:pt x="171521" y="268389"/>
                </a:lnTo>
                <a:lnTo>
                  <a:pt x="172093" y="266750"/>
                </a:lnTo>
                <a:lnTo>
                  <a:pt x="172093" y="263042"/>
                </a:lnTo>
                <a:lnTo>
                  <a:pt x="171521" y="261467"/>
                </a:lnTo>
                <a:lnTo>
                  <a:pt x="170302" y="260134"/>
                </a:lnTo>
                <a:lnTo>
                  <a:pt x="169146" y="258813"/>
                </a:lnTo>
                <a:lnTo>
                  <a:pt x="167622" y="258165"/>
                </a:lnTo>
                <a:close/>
              </a:path>
              <a:path w="184785" h="272414">
                <a:moveTo>
                  <a:pt x="7221" y="119252"/>
                </a:moveTo>
                <a:lnTo>
                  <a:pt x="5227" y="119252"/>
                </a:lnTo>
                <a:lnTo>
                  <a:pt x="3119" y="120040"/>
                </a:lnTo>
                <a:lnTo>
                  <a:pt x="1011" y="121373"/>
                </a:lnTo>
                <a:lnTo>
                  <a:pt x="74" y="122961"/>
                </a:lnTo>
                <a:lnTo>
                  <a:pt x="0" y="126875"/>
                </a:lnTo>
                <a:lnTo>
                  <a:pt x="1176" y="149236"/>
                </a:lnTo>
                <a:lnTo>
                  <a:pt x="11086" y="186211"/>
                </a:lnTo>
                <a:lnTo>
                  <a:pt x="46258" y="218092"/>
                </a:lnTo>
                <a:lnTo>
                  <a:pt x="86228" y="226885"/>
                </a:lnTo>
                <a:lnTo>
                  <a:pt x="86228" y="258165"/>
                </a:lnTo>
                <a:lnTo>
                  <a:pt x="98483" y="258165"/>
                </a:lnTo>
                <a:lnTo>
                  <a:pt x="98571" y="218092"/>
                </a:lnTo>
                <a:lnTo>
                  <a:pt x="99195" y="214604"/>
                </a:lnTo>
                <a:lnTo>
                  <a:pt x="86228" y="214604"/>
                </a:lnTo>
                <a:lnTo>
                  <a:pt x="68388" y="212105"/>
                </a:lnTo>
                <a:lnTo>
                  <a:pt x="31021" y="193446"/>
                </a:lnTo>
                <a:lnTo>
                  <a:pt x="14353" y="154527"/>
                </a:lnTo>
                <a:lnTo>
                  <a:pt x="12606" y="136258"/>
                </a:lnTo>
                <a:lnTo>
                  <a:pt x="34863" y="136258"/>
                </a:lnTo>
                <a:lnTo>
                  <a:pt x="22967" y="128399"/>
                </a:lnTo>
                <a:lnTo>
                  <a:pt x="9063" y="120040"/>
                </a:lnTo>
                <a:lnTo>
                  <a:pt x="7221" y="119252"/>
                </a:lnTo>
                <a:close/>
              </a:path>
              <a:path w="184785" h="272414">
                <a:moveTo>
                  <a:pt x="184389" y="136258"/>
                </a:moveTo>
                <a:lnTo>
                  <a:pt x="172093" y="136258"/>
                </a:lnTo>
                <a:lnTo>
                  <a:pt x="171088" y="149236"/>
                </a:lnTo>
                <a:lnTo>
                  <a:pt x="169238" y="160851"/>
                </a:lnTo>
                <a:lnTo>
                  <a:pt x="146451" y="200058"/>
                </a:lnTo>
                <a:lnTo>
                  <a:pt x="137269" y="205524"/>
                </a:lnTo>
                <a:lnTo>
                  <a:pt x="136228" y="206705"/>
                </a:lnTo>
                <a:lnTo>
                  <a:pt x="135707" y="208292"/>
                </a:lnTo>
                <a:lnTo>
                  <a:pt x="135191" y="209781"/>
                </a:lnTo>
                <a:lnTo>
                  <a:pt x="135179" y="210053"/>
                </a:lnTo>
                <a:lnTo>
                  <a:pt x="141549" y="216674"/>
                </a:lnTo>
                <a:lnTo>
                  <a:pt x="143060" y="216598"/>
                </a:lnTo>
                <a:lnTo>
                  <a:pt x="175064" y="183349"/>
                </a:lnTo>
                <a:lnTo>
                  <a:pt x="184162" y="142691"/>
                </a:lnTo>
                <a:lnTo>
                  <a:pt x="184389" y="136258"/>
                </a:lnTo>
                <a:close/>
              </a:path>
              <a:path w="184785" h="272414">
                <a:moveTo>
                  <a:pt x="94661" y="533"/>
                </a:moveTo>
                <a:lnTo>
                  <a:pt x="90635" y="533"/>
                </a:lnTo>
                <a:lnTo>
                  <a:pt x="90432" y="660"/>
                </a:lnTo>
                <a:lnTo>
                  <a:pt x="90190" y="927"/>
                </a:lnTo>
                <a:lnTo>
                  <a:pt x="89936" y="927"/>
                </a:lnTo>
                <a:lnTo>
                  <a:pt x="89720" y="990"/>
                </a:lnTo>
                <a:lnTo>
                  <a:pt x="89441" y="1257"/>
                </a:lnTo>
                <a:lnTo>
                  <a:pt x="89263" y="1460"/>
                </a:lnTo>
                <a:lnTo>
                  <a:pt x="88984" y="1714"/>
                </a:lnTo>
                <a:lnTo>
                  <a:pt x="88603" y="1714"/>
                </a:lnTo>
                <a:lnTo>
                  <a:pt x="74167" y="20954"/>
                </a:lnTo>
                <a:lnTo>
                  <a:pt x="48839" y="65036"/>
                </a:lnTo>
                <a:lnTo>
                  <a:pt x="42927" y="99250"/>
                </a:lnTo>
                <a:lnTo>
                  <a:pt x="44686" y="108572"/>
                </a:lnTo>
                <a:lnTo>
                  <a:pt x="71129" y="138195"/>
                </a:lnTo>
                <a:lnTo>
                  <a:pt x="86228" y="144970"/>
                </a:lnTo>
                <a:lnTo>
                  <a:pt x="86228" y="214604"/>
                </a:lnTo>
                <a:lnTo>
                  <a:pt x="99195" y="214604"/>
                </a:lnTo>
                <a:lnTo>
                  <a:pt x="100207" y="208947"/>
                </a:lnTo>
                <a:lnTo>
                  <a:pt x="104179" y="199043"/>
                </a:lnTo>
                <a:lnTo>
                  <a:pt x="110399" y="188868"/>
                </a:lnTo>
                <a:lnTo>
                  <a:pt x="113586" y="184937"/>
                </a:lnTo>
                <a:lnTo>
                  <a:pt x="98483" y="184937"/>
                </a:lnTo>
                <a:lnTo>
                  <a:pt x="98483" y="132321"/>
                </a:lnTo>
                <a:lnTo>
                  <a:pt x="86228" y="132321"/>
                </a:lnTo>
                <a:lnTo>
                  <a:pt x="75315" y="126875"/>
                </a:lnTo>
                <a:lnTo>
                  <a:pt x="66730" y="120442"/>
                </a:lnTo>
                <a:lnTo>
                  <a:pt x="60475" y="113020"/>
                </a:lnTo>
                <a:lnTo>
                  <a:pt x="56548" y="104609"/>
                </a:lnTo>
                <a:lnTo>
                  <a:pt x="55166" y="96832"/>
                </a:lnTo>
                <a:lnTo>
                  <a:pt x="55395" y="88293"/>
                </a:lnTo>
                <a:lnTo>
                  <a:pt x="72920" y="44954"/>
                </a:lnTo>
                <a:lnTo>
                  <a:pt x="92578" y="16751"/>
                </a:lnTo>
                <a:lnTo>
                  <a:pt x="107781" y="16751"/>
                </a:lnTo>
                <a:lnTo>
                  <a:pt x="97721" y="3301"/>
                </a:lnTo>
                <a:lnTo>
                  <a:pt x="96515" y="1714"/>
                </a:lnTo>
                <a:lnTo>
                  <a:pt x="95715" y="927"/>
                </a:lnTo>
                <a:lnTo>
                  <a:pt x="94661" y="533"/>
                </a:lnTo>
                <a:close/>
              </a:path>
              <a:path w="184785" h="272414">
                <a:moveTo>
                  <a:pt x="179763" y="119252"/>
                </a:moveTo>
                <a:lnTo>
                  <a:pt x="177795" y="119252"/>
                </a:lnTo>
                <a:lnTo>
                  <a:pt x="175649" y="120040"/>
                </a:lnTo>
                <a:lnTo>
                  <a:pt x="150049" y="136118"/>
                </a:lnTo>
                <a:lnTo>
                  <a:pt x="128660" y="152293"/>
                </a:lnTo>
                <a:lnTo>
                  <a:pt x="111475" y="168566"/>
                </a:lnTo>
                <a:lnTo>
                  <a:pt x="98483" y="184937"/>
                </a:lnTo>
                <a:lnTo>
                  <a:pt x="113586" y="184937"/>
                </a:lnTo>
                <a:lnTo>
                  <a:pt x="118867" y="178422"/>
                </a:lnTo>
                <a:lnTo>
                  <a:pt x="129396" y="167844"/>
                </a:lnTo>
                <a:lnTo>
                  <a:pt x="141779" y="157292"/>
                </a:lnTo>
                <a:lnTo>
                  <a:pt x="156013" y="146764"/>
                </a:lnTo>
                <a:lnTo>
                  <a:pt x="172093" y="136258"/>
                </a:lnTo>
                <a:lnTo>
                  <a:pt x="184389" y="136258"/>
                </a:lnTo>
                <a:lnTo>
                  <a:pt x="184721" y="126875"/>
                </a:lnTo>
                <a:lnTo>
                  <a:pt x="184767" y="123202"/>
                </a:lnTo>
                <a:lnTo>
                  <a:pt x="183713" y="121373"/>
                </a:lnTo>
                <a:lnTo>
                  <a:pt x="181605" y="120040"/>
                </a:lnTo>
                <a:lnTo>
                  <a:pt x="179763" y="119252"/>
                </a:lnTo>
                <a:close/>
              </a:path>
              <a:path w="184785" h="272414">
                <a:moveTo>
                  <a:pt x="34863" y="136258"/>
                </a:moveTo>
                <a:lnTo>
                  <a:pt x="12606" y="136258"/>
                </a:lnTo>
                <a:lnTo>
                  <a:pt x="24013" y="143733"/>
                </a:lnTo>
                <a:lnTo>
                  <a:pt x="34080" y="150710"/>
                </a:lnTo>
                <a:lnTo>
                  <a:pt x="42935" y="157292"/>
                </a:lnTo>
                <a:lnTo>
                  <a:pt x="50211" y="163182"/>
                </a:lnTo>
                <a:lnTo>
                  <a:pt x="51544" y="164236"/>
                </a:lnTo>
                <a:lnTo>
                  <a:pt x="52992" y="164769"/>
                </a:lnTo>
                <a:lnTo>
                  <a:pt x="56142" y="164769"/>
                </a:lnTo>
                <a:lnTo>
                  <a:pt x="57577" y="164109"/>
                </a:lnTo>
                <a:lnTo>
                  <a:pt x="58898" y="162775"/>
                </a:lnTo>
                <a:lnTo>
                  <a:pt x="59977" y="161467"/>
                </a:lnTo>
                <a:lnTo>
                  <a:pt x="60422" y="160007"/>
                </a:lnTo>
                <a:lnTo>
                  <a:pt x="60180" y="156832"/>
                </a:lnTo>
                <a:lnTo>
                  <a:pt x="59444" y="155397"/>
                </a:lnTo>
                <a:lnTo>
                  <a:pt x="58123" y="154076"/>
                </a:lnTo>
                <a:lnTo>
                  <a:pt x="47498" y="145423"/>
                </a:lnTo>
                <a:lnTo>
                  <a:pt x="35779" y="136863"/>
                </a:lnTo>
                <a:lnTo>
                  <a:pt x="34863" y="136258"/>
                </a:lnTo>
                <a:close/>
              </a:path>
              <a:path w="184785" h="272414">
                <a:moveTo>
                  <a:pt x="94153" y="67398"/>
                </a:moveTo>
                <a:lnTo>
                  <a:pt x="90686" y="67398"/>
                </a:lnTo>
                <a:lnTo>
                  <a:pt x="89187" y="67995"/>
                </a:lnTo>
                <a:lnTo>
                  <a:pt x="86825" y="70383"/>
                </a:lnTo>
                <a:lnTo>
                  <a:pt x="86228" y="71894"/>
                </a:lnTo>
                <a:lnTo>
                  <a:pt x="86228" y="132321"/>
                </a:lnTo>
                <a:lnTo>
                  <a:pt x="98483" y="132321"/>
                </a:lnTo>
                <a:lnTo>
                  <a:pt x="98483" y="71894"/>
                </a:lnTo>
                <a:lnTo>
                  <a:pt x="97899" y="70383"/>
                </a:lnTo>
                <a:lnTo>
                  <a:pt x="96731" y="69176"/>
                </a:lnTo>
                <a:lnTo>
                  <a:pt x="95524" y="67995"/>
                </a:lnTo>
                <a:lnTo>
                  <a:pt x="94153" y="67398"/>
                </a:lnTo>
                <a:close/>
              </a:path>
              <a:path w="184785" h="272414">
                <a:moveTo>
                  <a:pt x="107781" y="16751"/>
                </a:moveTo>
                <a:lnTo>
                  <a:pt x="92578" y="16751"/>
                </a:lnTo>
                <a:lnTo>
                  <a:pt x="104801" y="33635"/>
                </a:lnTo>
                <a:lnTo>
                  <a:pt x="114576" y="49061"/>
                </a:lnTo>
                <a:lnTo>
                  <a:pt x="121905" y="63023"/>
                </a:lnTo>
                <a:lnTo>
                  <a:pt x="126792" y="75514"/>
                </a:lnTo>
                <a:lnTo>
                  <a:pt x="129347" y="86730"/>
                </a:lnTo>
                <a:lnTo>
                  <a:pt x="129693" y="96876"/>
                </a:lnTo>
                <a:lnTo>
                  <a:pt x="127858" y="105823"/>
                </a:lnTo>
                <a:lnTo>
                  <a:pt x="123820" y="113703"/>
                </a:lnTo>
                <a:lnTo>
                  <a:pt x="122753" y="115023"/>
                </a:lnTo>
                <a:lnTo>
                  <a:pt x="122448" y="116547"/>
                </a:lnTo>
                <a:lnTo>
                  <a:pt x="122855" y="118249"/>
                </a:lnTo>
                <a:lnTo>
                  <a:pt x="123173" y="119795"/>
                </a:lnTo>
                <a:lnTo>
                  <a:pt x="123250" y="120040"/>
                </a:lnTo>
                <a:lnTo>
                  <a:pt x="124087" y="121373"/>
                </a:lnTo>
                <a:lnTo>
                  <a:pt x="125395" y="122427"/>
                </a:lnTo>
                <a:lnTo>
                  <a:pt x="126195" y="122961"/>
                </a:lnTo>
                <a:lnTo>
                  <a:pt x="127389" y="123202"/>
                </a:lnTo>
                <a:lnTo>
                  <a:pt x="131338" y="123202"/>
                </a:lnTo>
                <a:lnTo>
                  <a:pt x="142044" y="91160"/>
                </a:lnTo>
                <a:lnTo>
                  <a:pt x="141042" y="82578"/>
                </a:lnTo>
                <a:lnTo>
                  <a:pt x="125005" y="42799"/>
                </a:lnTo>
                <a:lnTo>
                  <a:pt x="108399" y="17577"/>
                </a:lnTo>
                <a:lnTo>
                  <a:pt x="107781" y="16751"/>
                </a:lnTo>
                <a:close/>
              </a:path>
              <a:path w="184785" h="272414">
                <a:moveTo>
                  <a:pt x="92832" y="0"/>
                </a:moveTo>
                <a:lnTo>
                  <a:pt x="92172" y="0"/>
                </a:lnTo>
                <a:lnTo>
                  <a:pt x="91384" y="533"/>
                </a:lnTo>
                <a:lnTo>
                  <a:pt x="93353" y="533"/>
                </a:lnTo>
                <a:lnTo>
                  <a:pt x="92832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82579" y="5077542"/>
            <a:ext cx="270223" cy="2560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84841" y="3612998"/>
            <a:ext cx="264801" cy="1543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92751" y="3959443"/>
            <a:ext cx="249554" cy="247650"/>
          </a:xfrm>
          <a:custGeom>
            <a:avLst/>
            <a:gdLst/>
            <a:ahLst/>
            <a:cxnLst/>
            <a:rect l="l" t="t" r="r" b="b"/>
            <a:pathLst>
              <a:path w="249554" h="247650">
                <a:moveTo>
                  <a:pt x="55105" y="206781"/>
                </a:moveTo>
                <a:lnTo>
                  <a:pt x="13563" y="214503"/>
                </a:lnTo>
                <a:lnTo>
                  <a:pt x="0" y="228663"/>
                </a:lnTo>
                <a:lnTo>
                  <a:pt x="2458" y="233843"/>
                </a:lnTo>
                <a:lnTo>
                  <a:pt x="40285" y="243851"/>
                </a:lnTo>
                <a:lnTo>
                  <a:pt x="95134" y="247415"/>
                </a:lnTo>
                <a:lnTo>
                  <a:pt x="115243" y="247634"/>
                </a:lnTo>
                <a:lnTo>
                  <a:pt x="135343" y="247421"/>
                </a:lnTo>
                <a:lnTo>
                  <a:pt x="191558" y="244333"/>
                </a:lnTo>
                <a:lnTo>
                  <a:pt x="235990" y="236874"/>
                </a:lnTo>
                <a:lnTo>
                  <a:pt x="115360" y="236874"/>
                </a:lnTo>
                <a:lnTo>
                  <a:pt x="94399" y="236590"/>
                </a:lnTo>
                <a:lnTo>
                  <a:pt x="48417" y="233935"/>
                </a:lnTo>
                <a:lnTo>
                  <a:pt x="16326" y="228472"/>
                </a:lnTo>
                <a:lnTo>
                  <a:pt x="12420" y="228472"/>
                </a:lnTo>
                <a:lnTo>
                  <a:pt x="16094" y="228396"/>
                </a:lnTo>
                <a:lnTo>
                  <a:pt x="13881" y="227609"/>
                </a:lnTo>
                <a:lnTo>
                  <a:pt x="13322" y="227329"/>
                </a:lnTo>
                <a:lnTo>
                  <a:pt x="13614" y="227063"/>
                </a:lnTo>
                <a:lnTo>
                  <a:pt x="14302" y="226555"/>
                </a:lnTo>
                <a:lnTo>
                  <a:pt x="11925" y="226555"/>
                </a:lnTo>
                <a:lnTo>
                  <a:pt x="11747" y="226148"/>
                </a:lnTo>
                <a:lnTo>
                  <a:pt x="14914" y="226148"/>
                </a:lnTo>
                <a:lnTo>
                  <a:pt x="15929" y="225602"/>
                </a:lnTo>
                <a:lnTo>
                  <a:pt x="42384" y="218846"/>
                </a:lnTo>
                <a:lnTo>
                  <a:pt x="43180" y="218732"/>
                </a:lnTo>
                <a:lnTo>
                  <a:pt x="47650" y="218198"/>
                </a:lnTo>
                <a:lnTo>
                  <a:pt x="51079" y="217868"/>
                </a:lnTo>
                <a:lnTo>
                  <a:pt x="55105" y="217576"/>
                </a:lnTo>
                <a:lnTo>
                  <a:pt x="57569" y="215506"/>
                </a:lnTo>
                <a:lnTo>
                  <a:pt x="57569" y="209626"/>
                </a:lnTo>
                <a:lnTo>
                  <a:pt x="55105" y="206781"/>
                </a:lnTo>
                <a:close/>
              </a:path>
              <a:path w="249554" h="247650">
                <a:moveTo>
                  <a:pt x="171450" y="206997"/>
                </a:moveTo>
                <a:lnTo>
                  <a:pt x="171450" y="217766"/>
                </a:lnTo>
                <a:lnTo>
                  <a:pt x="178409" y="217779"/>
                </a:lnTo>
                <a:lnTo>
                  <a:pt x="186262" y="217936"/>
                </a:lnTo>
                <a:lnTo>
                  <a:pt x="226288" y="223126"/>
                </a:lnTo>
                <a:lnTo>
                  <a:pt x="234556" y="225894"/>
                </a:lnTo>
                <a:lnTo>
                  <a:pt x="233461" y="226301"/>
                </a:lnTo>
                <a:lnTo>
                  <a:pt x="189898" y="233843"/>
                </a:lnTo>
                <a:lnTo>
                  <a:pt x="136321" y="236643"/>
                </a:lnTo>
                <a:lnTo>
                  <a:pt x="115360" y="236874"/>
                </a:lnTo>
                <a:lnTo>
                  <a:pt x="235990" y="236874"/>
                </a:lnTo>
                <a:lnTo>
                  <a:pt x="238125" y="236258"/>
                </a:lnTo>
                <a:lnTo>
                  <a:pt x="243687" y="234480"/>
                </a:lnTo>
                <a:lnTo>
                  <a:pt x="248052" y="227850"/>
                </a:lnTo>
                <a:lnTo>
                  <a:pt x="237363" y="227850"/>
                </a:lnTo>
                <a:lnTo>
                  <a:pt x="237261" y="227647"/>
                </a:lnTo>
                <a:lnTo>
                  <a:pt x="248186" y="227647"/>
                </a:lnTo>
                <a:lnTo>
                  <a:pt x="249458" y="225729"/>
                </a:lnTo>
                <a:lnTo>
                  <a:pt x="214328" y="209735"/>
                </a:lnTo>
                <a:lnTo>
                  <a:pt x="178409" y="207010"/>
                </a:lnTo>
                <a:lnTo>
                  <a:pt x="171450" y="206997"/>
                </a:lnTo>
                <a:close/>
              </a:path>
              <a:path w="249554" h="247650">
                <a:moveTo>
                  <a:pt x="16094" y="228396"/>
                </a:moveTo>
                <a:lnTo>
                  <a:pt x="12407" y="228396"/>
                </a:lnTo>
                <a:lnTo>
                  <a:pt x="16326" y="228472"/>
                </a:lnTo>
                <a:lnTo>
                  <a:pt x="16094" y="228396"/>
                </a:lnTo>
                <a:close/>
              </a:path>
              <a:path w="249554" h="247650">
                <a:moveTo>
                  <a:pt x="248186" y="227647"/>
                </a:moveTo>
                <a:lnTo>
                  <a:pt x="237261" y="227647"/>
                </a:lnTo>
                <a:lnTo>
                  <a:pt x="237363" y="227850"/>
                </a:lnTo>
                <a:lnTo>
                  <a:pt x="248052" y="227850"/>
                </a:lnTo>
                <a:lnTo>
                  <a:pt x="248186" y="227647"/>
                </a:lnTo>
                <a:close/>
              </a:path>
              <a:path w="249554" h="247650">
                <a:moveTo>
                  <a:pt x="14914" y="226148"/>
                </a:moveTo>
                <a:lnTo>
                  <a:pt x="11747" y="226148"/>
                </a:lnTo>
                <a:lnTo>
                  <a:pt x="11925" y="226555"/>
                </a:lnTo>
                <a:lnTo>
                  <a:pt x="14302" y="226555"/>
                </a:lnTo>
                <a:lnTo>
                  <a:pt x="14704" y="226263"/>
                </a:lnTo>
                <a:lnTo>
                  <a:pt x="14914" y="226148"/>
                </a:lnTo>
                <a:close/>
              </a:path>
              <a:path w="249554" h="247650">
                <a:moveTo>
                  <a:pt x="98790" y="70980"/>
                </a:moveTo>
                <a:lnTo>
                  <a:pt x="87947" y="70980"/>
                </a:lnTo>
                <a:lnTo>
                  <a:pt x="80111" y="120611"/>
                </a:lnTo>
                <a:lnTo>
                  <a:pt x="79679" y="122123"/>
                </a:lnTo>
                <a:lnTo>
                  <a:pt x="84747" y="166077"/>
                </a:lnTo>
                <a:lnTo>
                  <a:pt x="59753" y="199009"/>
                </a:lnTo>
                <a:lnTo>
                  <a:pt x="61582" y="205117"/>
                </a:lnTo>
                <a:lnTo>
                  <a:pt x="67437" y="210096"/>
                </a:lnTo>
                <a:lnTo>
                  <a:pt x="69801" y="211772"/>
                </a:lnTo>
                <a:lnTo>
                  <a:pt x="75577" y="216242"/>
                </a:lnTo>
                <a:lnTo>
                  <a:pt x="79806" y="219176"/>
                </a:lnTo>
                <a:lnTo>
                  <a:pt x="84645" y="217246"/>
                </a:lnTo>
                <a:lnTo>
                  <a:pt x="88696" y="215658"/>
                </a:lnTo>
                <a:lnTo>
                  <a:pt x="90932" y="211721"/>
                </a:lnTo>
                <a:lnTo>
                  <a:pt x="94071" y="207556"/>
                </a:lnTo>
                <a:lnTo>
                  <a:pt x="80530" y="207556"/>
                </a:lnTo>
                <a:lnTo>
                  <a:pt x="80911" y="207187"/>
                </a:lnTo>
                <a:lnTo>
                  <a:pt x="94349" y="207187"/>
                </a:lnTo>
                <a:lnTo>
                  <a:pt x="94473" y="207022"/>
                </a:lnTo>
                <a:lnTo>
                  <a:pt x="81368" y="207022"/>
                </a:lnTo>
                <a:lnTo>
                  <a:pt x="94483" y="207010"/>
                </a:lnTo>
                <a:lnTo>
                  <a:pt x="81076" y="206971"/>
                </a:lnTo>
                <a:lnTo>
                  <a:pt x="80382" y="206451"/>
                </a:lnTo>
                <a:lnTo>
                  <a:pt x="72694" y="200482"/>
                </a:lnTo>
                <a:lnTo>
                  <a:pt x="72339" y="200152"/>
                </a:lnTo>
                <a:lnTo>
                  <a:pt x="96697" y="168046"/>
                </a:lnTo>
                <a:lnTo>
                  <a:pt x="95199" y="163233"/>
                </a:lnTo>
                <a:lnTo>
                  <a:pt x="90614" y="123482"/>
                </a:lnTo>
                <a:lnTo>
                  <a:pt x="90538" y="123228"/>
                </a:lnTo>
                <a:lnTo>
                  <a:pt x="98790" y="70980"/>
                </a:lnTo>
                <a:close/>
              </a:path>
              <a:path w="249554" h="247650">
                <a:moveTo>
                  <a:pt x="137138" y="156108"/>
                </a:moveTo>
                <a:lnTo>
                  <a:pt x="120726" y="156108"/>
                </a:lnTo>
                <a:lnTo>
                  <a:pt x="134239" y="167817"/>
                </a:lnTo>
                <a:lnTo>
                  <a:pt x="134073" y="202311"/>
                </a:lnTo>
                <a:lnTo>
                  <a:pt x="133686" y="205117"/>
                </a:lnTo>
                <a:lnTo>
                  <a:pt x="133591" y="206781"/>
                </a:lnTo>
                <a:lnTo>
                  <a:pt x="136829" y="218770"/>
                </a:lnTo>
                <a:lnTo>
                  <a:pt x="147104" y="217347"/>
                </a:lnTo>
                <a:lnTo>
                  <a:pt x="160858" y="217347"/>
                </a:lnTo>
                <a:lnTo>
                  <a:pt x="165671" y="212864"/>
                </a:lnTo>
                <a:lnTo>
                  <a:pt x="165691" y="207632"/>
                </a:lnTo>
                <a:lnTo>
                  <a:pt x="154597" y="207632"/>
                </a:lnTo>
                <a:lnTo>
                  <a:pt x="154797" y="207200"/>
                </a:lnTo>
                <a:lnTo>
                  <a:pt x="154571" y="207200"/>
                </a:lnTo>
                <a:lnTo>
                  <a:pt x="154914" y="206819"/>
                </a:lnTo>
                <a:lnTo>
                  <a:pt x="165694" y="206819"/>
                </a:lnTo>
                <a:lnTo>
                  <a:pt x="165695" y="206641"/>
                </a:lnTo>
                <a:lnTo>
                  <a:pt x="153746" y="206641"/>
                </a:lnTo>
                <a:lnTo>
                  <a:pt x="152539" y="206565"/>
                </a:lnTo>
                <a:lnTo>
                  <a:pt x="144894" y="206565"/>
                </a:lnTo>
                <a:lnTo>
                  <a:pt x="145034" y="162471"/>
                </a:lnTo>
                <a:lnTo>
                  <a:pt x="142836" y="161048"/>
                </a:lnTo>
                <a:lnTo>
                  <a:pt x="137138" y="156108"/>
                </a:lnTo>
                <a:close/>
              </a:path>
              <a:path w="249554" h="247650">
                <a:moveTo>
                  <a:pt x="165694" y="206946"/>
                </a:moveTo>
                <a:lnTo>
                  <a:pt x="154914" y="206946"/>
                </a:lnTo>
                <a:lnTo>
                  <a:pt x="154792" y="207302"/>
                </a:lnTo>
                <a:lnTo>
                  <a:pt x="154597" y="207632"/>
                </a:lnTo>
                <a:lnTo>
                  <a:pt x="165691" y="207632"/>
                </a:lnTo>
                <a:lnTo>
                  <a:pt x="165694" y="206946"/>
                </a:lnTo>
                <a:close/>
              </a:path>
              <a:path w="249554" h="247650">
                <a:moveTo>
                  <a:pt x="94349" y="207187"/>
                </a:moveTo>
                <a:lnTo>
                  <a:pt x="80911" y="207187"/>
                </a:lnTo>
                <a:lnTo>
                  <a:pt x="80530" y="207556"/>
                </a:lnTo>
                <a:lnTo>
                  <a:pt x="94071" y="207556"/>
                </a:lnTo>
                <a:lnTo>
                  <a:pt x="94349" y="207187"/>
                </a:lnTo>
                <a:close/>
              </a:path>
              <a:path w="249554" h="247650">
                <a:moveTo>
                  <a:pt x="165694" y="206819"/>
                </a:moveTo>
                <a:lnTo>
                  <a:pt x="154914" y="206819"/>
                </a:lnTo>
                <a:lnTo>
                  <a:pt x="154736" y="207073"/>
                </a:lnTo>
                <a:lnTo>
                  <a:pt x="154571" y="207200"/>
                </a:lnTo>
                <a:lnTo>
                  <a:pt x="154797" y="207200"/>
                </a:lnTo>
                <a:lnTo>
                  <a:pt x="154914" y="206946"/>
                </a:lnTo>
                <a:lnTo>
                  <a:pt x="165694" y="206946"/>
                </a:lnTo>
                <a:close/>
              </a:path>
              <a:path w="249554" h="247650">
                <a:moveTo>
                  <a:pt x="115544" y="137388"/>
                </a:moveTo>
                <a:lnTo>
                  <a:pt x="109664" y="139166"/>
                </a:lnTo>
                <a:lnTo>
                  <a:pt x="110147" y="168452"/>
                </a:lnTo>
                <a:lnTo>
                  <a:pt x="81076" y="206971"/>
                </a:lnTo>
                <a:lnTo>
                  <a:pt x="94512" y="206971"/>
                </a:lnTo>
                <a:lnTo>
                  <a:pt x="121132" y="171653"/>
                </a:lnTo>
                <a:lnTo>
                  <a:pt x="120967" y="169824"/>
                </a:lnTo>
                <a:lnTo>
                  <a:pt x="120726" y="156108"/>
                </a:lnTo>
                <a:lnTo>
                  <a:pt x="137138" y="156108"/>
                </a:lnTo>
                <a:lnTo>
                  <a:pt x="115544" y="137388"/>
                </a:lnTo>
                <a:close/>
              </a:path>
              <a:path w="249554" h="247650">
                <a:moveTo>
                  <a:pt x="80759" y="206679"/>
                </a:moveTo>
                <a:lnTo>
                  <a:pt x="81089" y="206908"/>
                </a:lnTo>
                <a:lnTo>
                  <a:pt x="80759" y="206679"/>
                </a:lnTo>
                <a:close/>
              </a:path>
              <a:path w="249554" h="247650">
                <a:moveTo>
                  <a:pt x="136309" y="67081"/>
                </a:moveTo>
                <a:lnTo>
                  <a:pt x="132676" y="68757"/>
                </a:lnTo>
                <a:lnTo>
                  <a:pt x="124663" y="122224"/>
                </a:lnTo>
                <a:lnTo>
                  <a:pt x="124040" y="124586"/>
                </a:lnTo>
                <a:lnTo>
                  <a:pt x="125958" y="127876"/>
                </a:lnTo>
                <a:lnTo>
                  <a:pt x="127457" y="128816"/>
                </a:lnTo>
                <a:lnTo>
                  <a:pt x="155130" y="151752"/>
                </a:lnTo>
                <a:lnTo>
                  <a:pt x="154978" y="186347"/>
                </a:lnTo>
                <a:lnTo>
                  <a:pt x="154914" y="206019"/>
                </a:lnTo>
                <a:lnTo>
                  <a:pt x="154787" y="206552"/>
                </a:lnTo>
                <a:lnTo>
                  <a:pt x="154914" y="206552"/>
                </a:lnTo>
                <a:lnTo>
                  <a:pt x="153746" y="206641"/>
                </a:lnTo>
                <a:lnTo>
                  <a:pt x="165695" y="206641"/>
                </a:lnTo>
                <a:lnTo>
                  <a:pt x="165912" y="149809"/>
                </a:lnTo>
                <a:lnTo>
                  <a:pt x="166217" y="147015"/>
                </a:lnTo>
                <a:lnTo>
                  <a:pt x="135572" y="121615"/>
                </a:lnTo>
                <a:lnTo>
                  <a:pt x="141808" y="80009"/>
                </a:lnTo>
                <a:lnTo>
                  <a:pt x="194091" y="80009"/>
                </a:lnTo>
                <a:lnTo>
                  <a:pt x="205930" y="77152"/>
                </a:lnTo>
                <a:lnTo>
                  <a:pt x="205574" y="75857"/>
                </a:lnTo>
                <a:lnTo>
                  <a:pt x="165341" y="75857"/>
                </a:lnTo>
                <a:lnTo>
                  <a:pt x="136309" y="67081"/>
                </a:lnTo>
                <a:close/>
              </a:path>
              <a:path w="249554" h="247650">
                <a:moveTo>
                  <a:pt x="194091" y="80009"/>
                </a:moveTo>
                <a:lnTo>
                  <a:pt x="141808" y="80009"/>
                </a:lnTo>
                <a:lnTo>
                  <a:pt x="162191" y="86182"/>
                </a:lnTo>
                <a:lnTo>
                  <a:pt x="164414" y="87172"/>
                </a:lnTo>
                <a:lnTo>
                  <a:pt x="194091" y="80009"/>
                </a:lnTo>
                <a:close/>
              </a:path>
              <a:path w="249554" h="247650">
                <a:moveTo>
                  <a:pt x="98120" y="59448"/>
                </a:moveTo>
                <a:lnTo>
                  <a:pt x="14909" y="68414"/>
                </a:lnTo>
                <a:lnTo>
                  <a:pt x="12433" y="70243"/>
                </a:lnTo>
                <a:lnTo>
                  <a:pt x="12433" y="76111"/>
                </a:lnTo>
                <a:lnTo>
                  <a:pt x="14897" y="79184"/>
                </a:lnTo>
                <a:lnTo>
                  <a:pt x="68753" y="72885"/>
                </a:lnTo>
                <a:lnTo>
                  <a:pt x="78343" y="71862"/>
                </a:lnTo>
                <a:lnTo>
                  <a:pt x="87947" y="70980"/>
                </a:lnTo>
                <a:lnTo>
                  <a:pt x="98790" y="70980"/>
                </a:lnTo>
                <a:lnTo>
                  <a:pt x="99999" y="63322"/>
                </a:lnTo>
                <a:lnTo>
                  <a:pt x="98120" y="59448"/>
                </a:lnTo>
                <a:close/>
              </a:path>
              <a:path w="249554" h="247650">
                <a:moveTo>
                  <a:pt x="203073" y="66763"/>
                </a:moveTo>
                <a:lnTo>
                  <a:pt x="165341" y="75857"/>
                </a:lnTo>
                <a:lnTo>
                  <a:pt x="205574" y="75857"/>
                </a:lnTo>
                <a:lnTo>
                  <a:pt x="203073" y="66763"/>
                </a:lnTo>
                <a:close/>
              </a:path>
              <a:path w="249554" h="247650">
                <a:moveTo>
                  <a:pt x="119126" y="0"/>
                </a:moveTo>
                <a:lnTo>
                  <a:pt x="111925" y="76"/>
                </a:lnTo>
                <a:lnTo>
                  <a:pt x="105410" y="2832"/>
                </a:lnTo>
                <a:lnTo>
                  <a:pt x="95656" y="12776"/>
                </a:lnTo>
                <a:lnTo>
                  <a:pt x="93002" y="19342"/>
                </a:lnTo>
                <a:lnTo>
                  <a:pt x="93052" y="26301"/>
                </a:lnTo>
                <a:lnTo>
                  <a:pt x="95181" y="36342"/>
                </a:lnTo>
                <a:lnTo>
                  <a:pt x="100796" y="44550"/>
                </a:lnTo>
                <a:lnTo>
                  <a:pt x="109054" y="50088"/>
                </a:lnTo>
                <a:lnTo>
                  <a:pt x="119113" y="52120"/>
                </a:lnTo>
                <a:lnTo>
                  <a:pt x="126326" y="52057"/>
                </a:lnTo>
                <a:lnTo>
                  <a:pt x="132842" y="49288"/>
                </a:lnTo>
                <a:lnTo>
                  <a:pt x="140627" y="41351"/>
                </a:lnTo>
                <a:lnTo>
                  <a:pt x="110769" y="41351"/>
                </a:lnTo>
                <a:lnTo>
                  <a:pt x="103924" y="34556"/>
                </a:lnTo>
                <a:lnTo>
                  <a:pt x="139636" y="10782"/>
                </a:lnTo>
                <a:lnTo>
                  <a:pt x="137442" y="7575"/>
                </a:lnTo>
                <a:lnTo>
                  <a:pt x="129184" y="2033"/>
                </a:lnTo>
                <a:lnTo>
                  <a:pt x="119126" y="0"/>
                </a:lnTo>
                <a:close/>
              </a:path>
              <a:path w="249554" h="247650">
                <a:moveTo>
                  <a:pt x="139636" y="10782"/>
                </a:moveTo>
                <a:lnTo>
                  <a:pt x="127469" y="10782"/>
                </a:lnTo>
                <a:lnTo>
                  <a:pt x="134315" y="17576"/>
                </a:lnTo>
                <a:lnTo>
                  <a:pt x="134442" y="30010"/>
                </a:lnTo>
                <a:lnTo>
                  <a:pt x="132880" y="33858"/>
                </a:lnTo>
                <a:lnTo>
                  <a:pt x="127165" y="39687"/>
                </a:lnTo>
                <a:lnTo>
                  <a:pt x="123342" y="41313"/>
                </a:lnTo>
                <a:lnTo>
                  <a:pt x="119265" y="41351"/>
                </a:lnTo>
                <a:lnTo>
                  <a:pt x="140627" y="41351"/>
                </a:lnTo>
                <a:lnTo>
                  <a:pt x="142595" y="39344"/>
                </a:lnTo>
                <a:lnTo>
                  <a:pt x="145249" y="32791"/>
                </a:lnTo>
                <a:lnTo>
                  <a:pt x="145186" y="25819"/>
                </a:lnTo>
                <a:lnTo>
                  <a:pt x="143057" y="15784"/>
                </a:lnTo>
                <a:lnTo>
                  <a:pt x="139636" y="10782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68117" y="4560949"/>
            <a:ext cx="67945" cy="11430"/>
          </a:xfrm>
          <a:custGeom>
            <a:avLst/>
            <a:gdLst/>
            <a:ahLst/>
            <a:cxnLst/>
            <a:rect l="l" t="t" r="r" b="b"/>
            <a:pathLst>
              <a:path w="67945" h="11429">
                <a:moveTo>
                  <a:pt x="63563" y="0"/>
                </a:moveTo>
                <a:lnTo>
                  <a:pt x="4064" y="0"/>
                </a:lnTo>
                <a:lnTo>
                  <a:pt x="2806" y="571"/>
                </a:lnTo>
                <a:lnTo>
                  <a:pt x="558" y="2806"/>
                </a:lnTo>
                <a:lnTo>
                  <a:pt x="0" y="4216"/>
                </a:lnTo>
                <a:lnTo>
                  <a:pt x="0" y="7302"/>
                </a:lnTo>
                <a:lnTo>
                  <a:pt x="558" y="8547"/>
                </a:lnTo>
                <a:lnTo>
                  <a:pt x="2806" y="10794"/>
                </a:lnTo>
                <a:lnTo>
                  <a:pt x="4064" y="11353"/>
                </a:lnTo>
                <a:lnTo>
                  <a:pt x="63563" y="11353"/>
                </a:lnTo>
                <a:lnTo>
                  <a:pt x="64833" y="10794"/>
                </a:lnTo>
                <a:lnTo>
                  <a:pt x="67081" y="8547"/>
                </a:lnTo>
                <a:lnTo>
                  <a:pt x="67640" y="7302"/>
                </a:lnTo>
                <a:lnTo>
                  <a:pt x="67640" y="4216"/>
                </a:lnTo>
                <a:lnTo>
                  <a:pt x="67081" y="2806"/>
                </a:lnTo>
                <a:lnTo>
                  <a:pt x="64833" y="571"/>
                </a:lnTo>
                <a:lnTo>
                  <a:pt x="63563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10134" y="4459310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7200" y="0"/>
                </a:moveTo>
                <a:lnTo>
                  <a:pt x="4127" y="0"/>
                </a:lnTo>
                <a:lnTo>
                  <a:pt x="2781" y="571"/>
                </a:lnTo>
                <a:lnTo>
                  <a:pt x="558" y="2793"/>
                </a:lnTo>
                <a:lnTo>
                  <a:pt x="0" y="4140"/>
                </a:lnTo>
                <a:lnTo>
                  <a:pt x="0" y="7213"/>
                </a:lnTo>
                <a:lnTo>
                  <a:pt x="558" y="8547"/>
                </a:lnTo>
                <a:lnTo>
                  <a:pt x="42697" y="50685"/>
                </a:lnTo>
                <a:lnTo>
                  <a:pt x="44094" y="51244"/>
                </a:lnTo>
                <a:lnTo>
                  <a:pt x="47459" y="51244"/>
                </a:lnTo>
                <a:lnTo>
                  <a:pt x="48729" y="50685"/>
                </a:lnTo>
                <a:lnTo>
                  <a:pt x="49568" y="49568"/>
                </a:lnTo>
                <a:lnTo>
                  <a:pt x="50685" y="48450"/>
                </a:lnTo>
                <a:lnTo>
                  <a:pt x="51244" y="47116"/>
                </a:lnTo>
                <a:lnTo>
                  <a:pt x="51244" y="44030"/>
                </a:lnTo>
                <a:lnTo>
                  <a:pt x="50685" y="42710"/>
                </a:lnTo>
                <a:lnTo>
                  <a:pt x="8547" y="571"/>
                </a:lnTo>
                <a:lnTo>
                  <a:pt x="7200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10127" y="4622711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47180" y="0"/>
                </a:moveTo>
                <a:lnTo>
                  <a:pt x="44373" y="0"/>
                </a:lnTo>
                <a:lnTo>
                  <a:pt x="42989" y="571"/>
                </a:lnTo>
                <a:lnTo>
                  <a:pt x="41592" y="1676"/>
                </a:lnTo>
                <a:lnTo>
                  <a:pt x="558" y="42710"/>
                </a:lnTo>
                <a:lnTo>
                  <a:pt x="0" y="44030"/>
                </a:lnTo>
                <a:lnTo>
                  <a:pt x="0" y="47116"/>
                </a:lnTo>
                <a:lnTo>
                  <a:pt x="558" y="48450"/>
                </a:lnTo>
                <a:lnTo>
                  <a:pt x="2794" y="50685"/>
                </a:lnTo>
                <a:lnTo>
                  <a:pt x="4203" y="51244"/>
                </a:lnTo>
                <a:lnTo>
                  <a:pt x="7289" y="51244"/>
                </a:lnTo>
                <a:lnTo>
                  <a:pt x="8547" y="50685"/>
                </a:lnTo>
                <a:lnTo>
                  <a:pt x="50685" y="8547"/>
                </a:lnTo>
                <a:lnTo>
                  <a:pt x="51244" y="7213"/>
                </a:lnTo>
                <a:lnTo>
                  <a:pt x="51244" y="4140"/>
                </a:lnTo>
                <a:lnTo>
                  <a:pt x="50685" y="2793"/>
                </a:lnTo>
                <a:lnTo>
                  <a:pt x="49580" y="1676"/>
                </a:lnTo>
                <a:lnTo>
                  <a:pt x="48450" y="571"/>
                </a:lnTo>
                <a:lnTo>
                  <a:pt x="47180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55915" y="4505100"/>
            <a:ext cx="123189" cy="123825"/>
          </a:xfrm>
          <a:custGeom>
            <a:avLst/>
            <a:gdLst/>
            <a:ahLst/>
            <a:cxnLst/>
            <a:rect l="l" t="t" r="r" b="b"/>
            <a:pathLst>
              <a:path w="123189" h="123825">
                <a:moveTo>
                  <a:pt x="61747" y="0"/>
                </a:moveTo>
                <a:lnTo>
                  <a:pt x="25003" y="12063"/>
                </a:lnTo>
                <a:lnTo>
                  <a:pt x="2208" y="44935"/>
                </a:lnTo>
                <a:lnTo>
                  <a:pt x="0" y="61747"/>
                </a:lnTo>
                <a:lnTo>
                  <a:pt x="483" y="69610"/>
                </a:lnTo>
                <a:lnTo>
                  <a:pt x="17171" y="104533"/>
                </a:lnTo>
                <a:lnTo>
                  <a:pt x="53136" y="122931"/>
                </a:lnTo>
                <a:lnTo>
                  <a:pt x="61747" y="123482"/>
                </a:lnTo>
                <a:lnTo>
                  <a:pt x="69303" y="123482"/>
                </a:lnTo>
                <a:lnTo>
                  <a:pt x="77012" y="121958"/>
                </a:lnTo>
                <a:lnTo>
                  <a:pt x="86245" y="118313"/>
                </a:lnTo>
                <a:lnTo>
                  <a:pt x="87223" y="117259"/>
                </a:lnTo>
                <a:lnTo>
                  <a:pt x="88341" y="114185"/>
                </a:lnTo>
                <a:lnTo>
                  <a:pt x="88341" y="112852"/>
                </a:lnTo>
                <a:lnTo>
                  <a:pt x="87991" y="112153"/>
                </a:lnTo>
                <a:lnTo>
                  <a:pt x="61747" y="112153"/>
                </a:lnTo>
                <a:lnTo>
                  <a:pt x="51624" y="111234"/>
                </a:lnTo>
                <a:lnTo>
                  <a:pt x="19312" y="89700"/>
                </a:lnTo>
                <a:lnTo>
                  <a:pt x="10921" y="61747"/>
                </a:lnTo>
                <a:lnTo>
                  <a:pt x="11853" y="51624"/>
                </a:lnTo>
                <a:lnTo>
                  <a:pt x="33674" y="19312"/>
                </a:lnTo>
                <a:lnTo>
                  <a:pt x="61747" y="10921"/>
                </a:lnTo>
                <a:lnTo>
                  <a:pt x="96424" y="10921"/>
                </a:lnTo>
                <a:lnTo>
                  <a:pt x="93471" y="8813"/>
                </a:lnTo>
                <a:lnTo>
                  <a:pt x="86204" y="4955"/>
                </a:lnTo>
                <a:lnTo>
                  <a:pt x="78495" y="2201"/>
                </a:lnTo>
                <a:lnTo>
                  <a:pt x="70344" y="550"/>
                </a:lnTo>
                <a:lnTo>
                  <a:pt x="61747" y="0"/>
                </a:lnTo>
                <a:close/>
              </a:path>
              <a:path w="123189" h="123825">
                <a:moveTo>
                  <a:pt x="81775" y="107810"/>
                </a:moveTo>
                <a:lnTo>
                  <a:pt x="80657" y="108369"/>
                </a:lnTo>
                <a:lnTo>
                  <a:pt x="74498" y="110883"/>
                </a:lnTo>
                <a:lnTo>
                  <a:pt x="68186" y="112153"/>
                </a:lnTo>
                <a:lnTo>
                  <a:pt x="87991" y="112153"/>
                </a:lnTo>
                <a:lnTo>
                  <a:pt x="87782" y="111734"/>
                </a:lnTo>
                <a:lnTo>
                  <a:pt x="87223" y="110324"/>
                </a:lnTo>
                <a:lnTo>
                  <a:pt x="86169" y="109283"/>
                </a:lnTo>
                <a:lnTo>
                  <a:pt x="83096" y="107886"/>
                </a:lnTo>
                <a:lnTo>
                  <a:pt x="81775" y="107810"/>
                </a:lnTo>
                <a:close/>
              </a:path>
              <a:path w="123189" h="123825">
                <a:moveTo>
                  <a:pt x="96424" y="10921"/>
                </a:moveTo>
                <a:lnTo>
                  <a:pt x="61747" y="10921"/>
                </a:lnTo>
                <a:lnTo>
                  <a:pt x="71852" y="11855"/>
                </a:lnTo>
                <a:lnTo>
                  <a:pt x="81173" y="14652"/>
                </a:lnTo>
                <a:lnTo>
                  <a:pt x="108477" y="42265"/>
                </a:lnTo>
                <a:lnTo>
                  <a:pt x="112153" y="61747"/>
                </a:lnTo>
                <a:lnTo>
                  <a:pt x="112153" y="67068"/>
                </a:lnTo>
                <a:lnTo>
                  <a:pt x="111315" y="72237"/>
                </a:lnTo>
                <a:lnTo>
                  <a:pt x="109626" y="77292"/>
                </a:lnTo>
                <a:lnTo>
                  <a:pt x="108800" y="80644"/>
                </a:lnTo>
                <a:lnTo>
                  <a:pt x="109918" y="83032"/>
                </a:lnTo>
                <a:lnTo>
                  <a:pt x="112991" y="84429"/>
                </a:lnTo>
                <a:lnTo>
                  <a:pt x="114388" y="84988"/>
                </a:lnTo>
                <a:lnTo>
                  <a:pt x="115862" y="84835"/>
                </a:lnTo>
                <a:lnTo>
                  <a:pt x="118948" y="83159"/>
                </a:lnTo>
                <a:lnTo>
                  <a:pt x="119849" y="82054"/>
                </a:lnTo>
                <a:lnTo>
                  <a:pt x="120129" y="80644"/>
                </a:lnTo>
                <a:lnTo>
                  <a:pt x="122097" y="75044"/>
                </a:lnTo>
                <a:lnTo>
                  <a:pt x="123075" y="68745"/>
                </a:lnTo>
                <a:lnTo>
                  <a:pt x="123075" y="61747"/>
                </a:lnTo>
                <a:lnTo>
                  <a:pt x="111024" y="25001"/>
                </a:lnTo>
                <a:lnTo>
                  <a:pt x="100108" y="13552"/>
                </a:lnTo>
                <a:lnTo>
                  <a:pt x="96424" y="10921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11778" y="4417301"/>
            <a:ext cx="11430" cy="67945"/>
          </a:xfrm>
          <a:custGeom>
            <a:avLst/>
            <a:gdLst/>
            <a:ahLst/>
            <a:cxnLst/>
            <a:rect l="l" t="t" r="r" b="b"/>
            <a:pathLst>
              <a:path w="11429" h="67945">
                <a:moveTo>
                  <a:pt x="7277" y="0"/>
                </a:moveTo>
                <a:lnTo>
                  <a:pt x="4203" y="0"/>
                </a:lnTo>
                <a:lnTo>
                  <a:pt x="2806" y="571"/>
                </a:lnTo>
                <a:lnTo>
                  <a:pt x="558" y="2806"/>
                </a:lnTo>
                <a:lnTo>
                  <a:pt x="0" y="4063"/>
                </a:lnTo>
                <a:lnTo>
                  <a:pt x="0" y="63576"/>
                </a:lnTo>
                <a:lnTo>
                  <a:pt x="558" y="64833"/>
                </a:lnTo>
                <a:lnTo>
                  <a:pt x="2806" y="67068"/>
                </a:lnTo>
                <a:lnTo>
                  <a:pt x="4203" y="67627"/>
                </a:lnTo>
                <a:lnTo>
                  <a:pt x="7277" y="67627"/>
                </a:lnTo>
                <a:lnTo>
                  <a:pt x="8547" y="67068"/>
                </a:lnTo>
                <a:lnTo>
                  <a:pt x="10782" y="64833"/>
                </a:lnTo>
                <a:lnTo>
                  <a:pt x="11353" y="63576"/>
                </a:lnTo>
                <a:lnTo>
                  <a:pt x="11353" y="4063"/>
                </a:lnTo>
                <a:lnTo>
                  <a:pt x="10782" y="2806"/>
                </a:lnTo>
                <a:lnTo>
                  <a:pt x="8547" y="571"/>
                </a:lnTo>
                <a:lnTo>
                  <a:pt x="7277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11778" y="4648332"/>
            <a:ext cx="11430" cy="67945"/>
          </a:xfrm>
          <a:custGeom>
            <a:avLst/>
            <a:gdLst/>
            <a:ahLst/>
            <a:cxnLst/>
            <a:rect l="l" t="t" r="r" b="b"/>
            <a:pathLst>
              <a:path w="11429" h="67945">
                <a:moveTo>
                  <a:pt x="7277" y="0"/>
                </a:moveTo>
                <a:lnTo>
                  <a:pt x="4203" y="0"/>
                </a:lnTo>
                <a:lnTo>
                  <a:pt x="2806" y="571"/>
                </a:lnTo>
                <a:lnTo>
                  <a:pt x="558" y="2806"/>
                </a:lnTo>
                <a:lnTo>
                  <a:pt x="0" y="4063"/>
                </a:lnTo>
                <a:lnTo>
                  <a:pt x="0" y="63563"/>
                </a:lnTo>
                <a:lnTo>
                  <a:pt x="558" y="64820"/>
                </a:lnTo>
                <a:lnTo>
                  <a:pt x="2806" y="67068"/>
                </a:lnTo>
                <a:lnTo>
                  <a:pt x="4203" y="67627"/>
                </a:lnTo>
                <a:lnTo>
                  <a:pt x="7277" y="67627"/>
                </a:lnTo>
                <a:lnTo>
                  <a:pt x="8547" y="67068"/>
                </a:lnTo>
                <a:lnTo>
                  <a:pt x="10782" y="64820"/>
                </a:lnTo>
                <a:lnTo>
                  <a:pt x="11353" y="63563"/>
                </a:lnTo>
                <a:lnTo>
                  <a:pt x="11353" y="4063"/>
                </a:lnTo>
                <a:lnTo>
                  <a:pt x="10782" y="2806"/>
                </a:lnTo>
                <a:lnTo>
                  <a:pt x="8547" y="571"/>
                </a:lnTo>
                <a:lnTo>
                  <a:pt x="7277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673528" y="4459310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47117" y="0"/>
                </a:moveTo>
                <a:lnTo>
                  <a:pt x="44030" y="0"/>
                </a:lnTo>
                <a:lnTo>
                  <a:pt x="42710" y="571"/>
                </a:lnTo>
                <a:lnTo>
                  <a:pt x="558" y="42710"/>
                </a:lnTo>
                <a:lnTo>
                  <a:pt x="0" y="44030"/>
                </a:lnTo>
                <a:lnTo>
                  <a:pt x="0" y="47116"/>
                </a:lnTo>
                <a:lnTo>
                  <a:pt x="558" y="48450"/>
                </a:lnTo>
                <a:lnTo>
                  <a:pt x="1676" y="49568"/>
                </a:lnTo>
                <a:lnTo>
                  <a:pt x="2527" y="50685"/>
                </a:lnTo>
                <a:lnTo>
                  <a:pt x="3784" y="51244"/>
                </a:lnTo>
                <a:lnTo>
                  <a:pt x="7150" y="51244"/>
                </a:lnTo>
                <a:lnTo>
                  <a:pt x="8534" y="50685"/>
                </a:lnTo>
                <a:lnTo>
                  <a:pt x="50673" y="8547"/>
                </a:lnTo>
                <a:lnTo>
                  <a:pt x="51244" y="7213"/>
                </a:lnTo>
                <a:lnTo>
                  <a:pt x="51244" y="4140"/>
                </a:lnTo>
                <a:lnTo>
                  <a:pt x="50673" y="2793"/>
                </a:lnTo>
                <a:lnTo>
                  <a:pt x="49580" y="1676"/>
                </a:lnTo>
                <a:lnTo>
                  <a:pt x="48450" y="571"/>
                </a:lnTo>
                <a:lnTo>
                  <a:pt x="47117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673535" y="4622711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7200" y="0"/>
                </a:moveTo>
                <a:lnTo>
                  <a:pt x="4127" y="0"/>
                </a:lnTo>
                <a:lnTo>
                  <a:pt x="2781" y="571"/>
                </a:lnTo>
                <a:lnTo>
                  <a:pt x="558" y="2793"/>
                </a:lnTo>
                <a:lnTo>
                  <a:pt x="0" y="4140"/>
                </a:lnTo>
                <a:lnTo>
                  <a:pt x="0" y="7213"/>
                </a:lnTo>
                <a:lnTo>
                  <a:pt x="558" y="8547"/>
                </a:lnTo>
                <a:lnTo>
                  <a:pt x="42697" y="50685"/>
                </a:lnTo>
                <a:lnTo>
                  <a:pt x="43967" y="51244"/>
                </a:lnTo>
                <a:lnTo>
                  <a:pt x="47040" y="51244"/>
                </a:lnTo>
                <a:lnTo>
                  <a:pt x="48437" y="50685"/>
                </a:lnTo>
                <a:lnTo>
                  <a:pt x="50673" y="48450"/>
                </a:lnTo>
                <a:lnTo>
                  <a:pt x="51244" y="47116"/>
                </a:lnTo>
                <a:lnTo>
                  <a:pt x="51244" y="44030"/>
                </a:lnTo>
                <a:lnTo>
                  <a:pt x="50673" y="42710"/>
                </a:lnTo>
                <a:lnTo>
                  <a:pt x="49568" y="41579"/>
                </a:lnTo>
                <a:lnTo>
                  <a:pt x="8534" y="571"/>
                </a:lnTo>
                <a:lnTo>
                  <a:pt x="7200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699147" y="4560949"/>
            <a:ext cx="67945" cy="11430"/>
          </a:xfrm>
          <a:custGeom>
            <a:avLst/>
            <a:gdLst/>
            <a:ahLst/>
            <a:cxnLst/>
            <a:rect l="l" t="t" r="r" b="b"/>
            <a:pathLst>
              <a:path w="67945" h="11429">
                <a:moveTo>
                  <a:pt x="63563" y="0"/>
                </a:moveTo>
                <a:lnTo>
                  <a:pt x="4064" y="0"/>
                </a:lnTo>
                <a:lnTo>
                  <a:pt x="2794" y="571"/>
                </a:lnTo>
                <a:lnTo>
                  <a:pt x="558" y="2806"/>
                </a:lnTo>
                <a:lnTo>
                  <a:pt x="0" y="4216"/>
                </a:lnTo>
                <a:lnTo>
                  <a:pt x="0" y="7302"/>
                </a:lnTo>
                <a:lnTo>
                  <a:pt x="558" y="8547"/>
                </a:lnTo>
                <a:lnTo>
                  <a:pt x="2794" y="10794"/>
                </a:lnTo>
                <a:lnTo>
                  <a:pt x="4064" y="11353"/>
                </a:lnTo>
                <a:lnTo>
                  <a:pt x="63563" y="11353"/>
                </a:lnTo>
                <a:lnTo>
                  <a:pt x="64833" y="10794"/>
                </a:lnTo>
                <a:lnTo>
                  <a:pt x="67068" y="8547"/>
                </a:lnTo>
                <a:lnTo>
                  <a:pt x="67640" y="7302"/>
                </a:lnTo>
                <a:lnTo>
                  <a:pt x="67640" y="4216"/>
                </a:lnTo>
                <a:lnTo>
                  <a:pt x="67068" y="2806"/>
                </a:lnTo>
                <a:lnTo>
                  <a:pt x="64833" y="571"/>
                </a:lnTo>
                <a:lnTo>
                  <a:pt x="63563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89839" y="5650519"/>
            <a:ext cx="255270" cy="236220"/>
          </a:xfrm>
          <a:custGeom>
            <a:avLst/>
            <a:gdLst/>
            <a:ahLst/>
            <a:cxnLst/>
            <a:rect l="l" t="t" r="r" b="b"/>
            <a:pathLst>
              <a:path w="255270" h="236220">
                <a:moveTo>
                  <a:pt x="40004" y="10160"/>
                </a:moveTo>
                <a:lnTo>
                  <a:pt x="36893" y="10160"/>
                </a:lnTo>
                <a:lnTo>
                  <a:pt x="21361" y="15240"/>
                </a:lnTo>
                <a:lnTo>
                  <a:pt x="13588" y="16510"/>
                </a:lnTo>
                <a:lnTo>
                  <a:pt x="8089" y="20320"/>
                </a:lnTo>
                <a:lnTo>
                  <a:pt x="1612" y="27940"/>
                </a:lnTo>
                <a:lnTo>
                  <a:pt x="0" y="34290"/>
                </a:lnTo>
                <a:lnTo>
                  <a:pt x="0" y="232410"/>
                </a:lnTo>
                <a:lnTo>
                  <a:pt x="647" y="233680"/>
                </a:lnTo>
                <a:lnTo>
                  <a:pt x="1930" y="234950"/>
                </a:lnTo>
                <a:lnTo>
                  <a:pt x="3479" y="236220"/>
                </a:lnTo>
                <a:lnTo>
                  <a:pt x="6984" y="236220"/>
                </a:lnTo>
                <a:lnTo>
                  <a:pt x="72631" y="223520"/>
                </a:lnTo>
                <a:lnTo>
                  <a:pt x="12026" y="223520"/>
                </a:lnTo>
                <a:lnTo>
                  <a:pt x="12026" y="146050"/>
                </a:lnTo>
                <a:lnTo>
                  <a:pt x="27374" y="146050"/>
                </a:lnTo>
                <a:lnTo>
                  <a:pt x="28536" y="144780"/>
                </a:lnTo>
                <a:lnTo>
                  <a:pt x="29146" y="143510"/>
                </a:lnTo>
                <a:lnTo>
                  <a:pt x="29146" y="139700"/>
                </a:lnTo>
                <a:lnTo>
                  <a:pt x="28536" y="138430"/>
                </a:lnTo>
                <a:lnTo>
                  <a:pt x="26212" y="135890"/>
                </a:lnTo>
                <a:lnTo>
                  <a:pt x="19697" y="135890"/>
                </a:lnTo>
                <a:lnTo>
                  <a:pt x="15925" y="134620"/>
                </a:lnTo>
                <a:lnTo>
                  <a:pt x="12026" y="134620"/>
                </a:lnTo>
                <a:lnTo>
                  <a:pt x="12026" y="36830"/>
                </a:lnTo>
                <a:lnTo>
                  <a:pt x="12750" y="34290"/>
                </a:lnTo>
                <a:lnTo>
                  <a:pt x="15608" y="29210"/>
                </a:lnTo>
                <a:lnTo>
                  <a:pt x="19037" y="27940"/>
                </a:lnTo>
                <a:lnTo>
                  <a:pt x="24472" y="26670"/>
                </a:lnTo>
                <a:lnTo>
                  <a:pt x="40004" y="22860"/>
                </a:lnTo>
                <a:lnTo>
                  <a:pt x="41554" y="21590"/>
                </a:lnTo>
                <a:lnTo>
                  <a:pt x="42735" y="21590"/>
                </a:lnTo>
                <a:lnTo>
                  <a:pt x="44284" y="17780"/>
                </a:lnTo>
                <a:lnTo>
                  <a:pt x="44538" y="16510"/>
                </a:lnTo>
                <a:lnTo>
                  <a:pt x="44030" y="13970"/>
                </a:lnTo>
                <a:lnTo>
                  <a:pt x="43129" y="12700"/>
                </a:lnTo>
                <a:lnTo>
                  <a:pt x="40004" y="10160"/>
                </a:lnTo>
                <a:close/>
              </a:path>
              <a:path w="255270" h="236220">
                <a:moveTo>
                  <a:pt x="121996" y="214630"/>
                </a:moveTo>
                <a:lnTo>
                  <a:pt x="119011" y="214630"/>
                </a:lnTo>
                <a:lnTo>
                  <a:pt x="116408" y="217170"/>
                </a:lnTo>
                <a:lnTo>
                  <a:pt x="115519" y="218440"/>
                </a:lnTo>
                <a:lnTo>
                  <a:pt x="114465" y="220980"/>
                </a:lnTo>
                <a:lnTo>
                  <a:pt x="114655" y="222250"/>
                </a:lnTo>
                <a:lnTo>
                  <a:pt x="115582" y="224790"/>
                </a:lnTo>
                <a:lnTo>
                  <a:pt x="116471" y="226060"/>
                </a:lnTo>
                <a:lnTo>
                  <a:pt x="117843" y="226060"/>
                </a:lnTo>
                <a:lnTo>
                  <a:pt x="119646" y="227330"/>
                </a:lnTo>
                <a:lnTo>
                  <a:pt x="164325" y="236220"/>
                </a:lnTo>
                <a:lnTo>
                  <a:pt x="169760" y="236220"/>
                </a:lnTo>
                <a:lnTo>
                  <a:pt x="249796" y="223520"/>
                </a:lnTo>
                <a:lnTo>
                  <a:pt x="161213" y="223520"/>
                </a:lnTo>
                <a:lnTo>
                  <a:pt x="121996" y="214630"/>
                </a:lnTo>
                <a:close/>
              </a:path>
              <a:path w="255270" h="236220">
                <a:moveTo>
                  <a:pt x="87528" y="0"/>
                </a:moveTo>
                <a:lnTo>
                  <a:pt x="85864" y="0"/>
                </a:lnTo>
                <a:lnTo>
                  <a:pt x="84302" y="1270"/>
                </a:lnTo>
                <a:lnTo>
                  <a:pt x="81953" y="5080"/>
                </a:lnTo>
                <a:lnTo>
                  <a:pt x="81953" y="204470"/>
                </a:lnTo>
                <a:lnTo>
                  <a:pt x="81191" y="207010"/>
                </a:lnTo>
                <a:lnTo>
                  <a:pt x="78066" y="209550"/>
                </a:lnTo>
                <a:lnTo>
                  <a:pt x="74980" y="210820"/>
                </a:lnTo>
                <a:lnTo>
                  <a:pt x="70332" y="212090"/>
                </a:lnTo>
                <a:lnTo>
                  <a:pt x="12026" y="223520"/>
                </a:lnTo>
                <a:lnTo>
                  <a:pt x="72631" y="223520"/>
                </a:lnTo>
                <a:lnTo>
                  <a:pt x="80416" y="222250"/>
                </a:lnTo>
                <a:lnTo>
                  <a:pt x="85991" y="219710"/>
                </a:lnTo>
                <a:lnTo>
                  <a:pt x="92722" y="212090"/>
                </a:lnTo>
                <a:lnTo>
                  <a:pt x="94411" y="207010"/>
                </a:lnTo>
                <a:lnTo>
                  <a:pt x="94411" y="115570"/>
                </a:lnTo>
                <a:lnTo>
                  <a:pt x="113042" y="115570"/>
                </a:lnTo>
                <a:lnTo>
                  <a:pt x="113042" y="114300"/>
                </a:lnTo>
                <a:lnTo>
                  <a:pt x="112394" y="113030"/>
                </a:lnTo>
                <a:lnTo>
                  <a:pt x="111086" y="111760"/>
                </a:lnTo>
                <a:lnTo>
                  <a:pt x="105409" y="106680"/>
                </a:lnTo>
                <a:lnTo>
                  <a:pt x="99860" y="104140"/>
                </a:lnTo>
                <a:lnTo>
                  <a:pt x="94411" y="102870"/>
                </a:lnTo>
                <a:lnTo>
                  <a:pt x="94411" y="13970"/>
                </a:lnTo>
                <a:lnTo>
                  <a:pt x="148819" y="13970"/>
                </a:lnTo>
                <a:lnTo>
                  <a:pt x="89344" y="1270"/>
                </a:lnTo>
                <a:lnTo>
                  <a:pt x="87528" y="0"/>
                </a:lnTo>
                <a:close/>
              </a:path>
              <a:path w="255270" h="236220">
                <a:moveTo>
                  <a:pt x="156565" y="170180"/>
                </a:moveTo>
                <a:lnTo>
                  <a:pt x="155003" y="170180"/>
                </a:lnTo>
                <a:lnTo>
                  <a:pt x="151891" y="172720"/>
                </a:lnTo>
                <a:lnTo>
                  <a:pt x="150977" y="173990"/>
                </a:lnTo>
                <a:lnTo>
                  <a:pt x="150723" y="175260"/>
                </a:lnTo>
                <a:lnTo>
                  <a:pt x="150190" y="176530"/>
                </a:lnTo>
                <a:lnTo>
                  <a:pt x="150418" y="177800"/>
                </a:lnTo>
                <a:lnTo>
                  <a:pt x="151320" y="180340"/>
                </a:lnTo>
                <a:lnTo>
                  <a:pt x="152184" y="181610"/>
                </a:lnTo>
                <a:lnTo>
                  <a:pt x="153454" y="181610"/>
                </a:lnTo>
                <a:lnTo>
                  <a:pt x="155003" y="182880"/>
                </a:lnTo>
                <a:lnTo>
                  <a:pt x="161213" y="184150"/>
                </a:lnTo>
                <a:lnTo>
                  <a:pt x="161213" y="223520"/>
                </a:lnTo>
                <a:lnTo>
                  <a:pt x="173266" y="223520"/>
                </a:lnTo>
                <a:lnTo>
                  <a:pt x="173266" y="184150"/>
                </a:lnTo>
                <a:lnTo>
                  <a:pt x="174815" y="184150"/>
                </a:lnTo>
                <a:lnTo>
                  <a:pt x="176123" y="182880"/>
                </a:lnTo>
                <a:lnTo>
                  <a:pt x="178168" y="180340"/>
                </a:lnTo>
                <a:lnTo>
                  <a:pt x="178561" y="179070"/>
                </a:lnTo>
                <a:lnTo>
                  <a:pt x="178295" y="176530"/>
                </a:lnTo>
                <a:lnTo>
                  <a:pt x="178295" y="173990"/>
                </a:lnTo>
                <a:lnTo>
                  <a:pt x="176618" y="172720"/>
                </a:lnTo>
                <a:lnTo>
                  <a:pt x="173266" y="171450"/>
                </a:lnTo>
                <a:lnTo>
                  <a:pt x="158114" y="171450"/>
                </a:lnTo>
                <a:lnTo>
                  <a:pt x="156565" y="170180"/>
                </a:lnTo>
                <a:close/>
              </a:path>
              <a:path w="255270" h="236220">
                <a:moveTo>
                  <a:pt x="237655" y="6350"/>
                </a:moveTo>
                <a:lnTo>
                  <a:pt x="223380" y="6350"/>
                </a:lnTo>
                <a:lnTo>
                  <a:pt x="168198" y="17780"/>
                </a:lnTo>
                <a:lnTo>
                  <a:pt x="237489" y="17780"/>
                </a:lnTo>
                <a:lnTo>
                  <a:pt x="240068" y="20320"/>
                </a:lnTo>
                <a:lnTo>
                  <a:pt x="242163" y="21590"/>
                </a:lnTo>
                <a:lnTo>
                  <a:pt x="243192" y="24130"/>
                </a:lnTo>
                <a:lnTo>
                  <a:pt x="243192" y="212090"/>
                </a:lnTo>
                <a:lnTo>
                  <a:pt x="173266" y="223520"/>
                </a:lnTo>
                <a:lnTo>
                  <a:pt x="253415" y="223520"/>
                </a:lnTo>
                <a:lnTo>
                  <a:pt x="255231" y="220980"/>
                </a:lnTo>
                <a:lnTo>
                  <a:pt x="255231" y="20320"/>
                </a:lnTo>
                <a:lnTo>
                  <a:pt x="252768" y="13970"/>
                </a:lnTo>
                <a:lnTo>
                  <a:pt x="247853" y="10160"/>
                </a:lnTo>
                <a:lnTo>
                  <a:pt x="243264" y="7620"/>
                </a:lnTo>
                <a:lnTo>
                  <a:pt x="237655" y="6350"/>
                </a:lnTo>
                <a:close/>
              </a:path>
              <a:path w="255270" h="236220">
                <a:moveTo>
                  <a:pt x="148819" y="13970"/>
                </a:moveTo>
                <a:lnTo>
                  <a:pt x="94411" y="13970"/>
                </a:lnTo>
                <a:lnTo>
                  <a:pt x="161213" y="29210"/>
                </a:lnTo>
                <a:lnTo>
                  <a:pt x="161213" y="171450"/>
                </a:lnTo>
                <a:lnTo>
                  <a:pt x="173266" y="171450"/>
                </a:lnTo>
                <a:lnTo>
                  <a:pt x="173266" y="29210"/>
                </a:lnTo>
                <a:lnTo>
                  <a:pt x="232841" y="17780"/>
                </a:lnTo>
                <a:lnTo>
                  <a:pt x="166662" y="17780"/>
                </a:lnTo>
                <a:lnTo>
                  <a:pt x="148819" y="13970"/>
                </a:lnTo>
                <a:close/>
              </a:path>
              <a:path w="255270" h="236220">
                <a:moveTo>
                  <a:pt x="202145" y="138430"/>
                </a:moveTo>
                <a:lnTo>
                  <a:pt x="200532" y="138430"/>
                </a:lnTo>
                <a:lnTo>
                  <a:pt x="197675" y="140970"/>
                </a:lnTo>
                <a:lnTo>
                  <a:pt x="196824" y="142240"/>
                </a:lnTo>
                <a:lnTo>
                  <a:pt x="196583" y="143510"/>
                </a:lnTo>
                <a:lnTo>
                  <a:pt x="195783" y="148590"/>
                </a:lnTo>
                <a:lnTo>
                  <a:pt x="194373" y="153670"/>
                </a:lnTo>
                <a:lnTo>
                  <a:pt x="192303" y="157480"/>
                </a:lnTo>
                <a:lnTo>
                  <a:pt x="191541" y="158750"/>
                </a:lnTo>
                <a:lnTo>
                  <a:pt x="191376" y="161290"/>
                </a:lnTo>
                <a:lnTo>
                  <a:pt x="192430" y="163830"/>
                </a:lnTo>
                <a:lnTo>
                  <a:pt x="193459" y="165100"/>
                </a:lnTo>
                <a:lnTo>
                  <a:pt x="195021" y="166370"/>
                </a:lnTo>
                <a:lnTo>
                  <a:pt x="200317" y="166370"/>
                </a:lnTo>
                <a:lnTo>
                  <a:pt x="202145" y="165100"/>
                </a:lnTo>
                <a:lnTo>
                  <a:pt x="203161" y="162560"/>
                </a:lnTo>
                <a:lnTo>
                  <a:pt x="205511" y="157480"/>
                </a:lnTo>
                <a:lnTo>
                  <a:pt x="207187" y="151130"/>
                </a:lnTo>
                <a:lnTo>
                  <a:pt x="208495" y="144780"/>
                </a:lnTo>
                <a:lnTo>
                  <a:pt x="208229" y="143510"/>
                </a:lnTo>
                <a:lnTo>
                  <a:pt x="206667" y="140970"/>
                </a:lnTo>
                <a:lnTo>
                  <a:pt x="205511" y="139700"/>
                </a:lnTo>
                <a:lnTo>
                  <a:pt x="203961" y="139700"/>
                </a:lnTo>
                <a:lnTo>
                  <a:pt x="202145" y="138430"/>
                </a:lnTo>
                <a:close/>
              </a:path>
              <a:path w="255270" h="236220">
                <a:moveTo>
                  <a:pt x="128117" y="137160"/>
                </a:moveTo>
                <a:lnTo>
                  <a:pt x="121996" y="137160"/>
                </a:lnTo>
                <a:lnTo>
                  <a:pt x="120408" y="138430"/>
                </a:lnTo>
                <a:lnTo>
                  <a:pt x="119405" y="139700"/>
                </a:lnTo>
                <a:lnTo>
                  <a:pt x="118363" y="142240"/>
                </a:lnTo>
                <a:lnTo>
                  <a:pt x="118478" y="143510"/>
                </a:lnTo>
                <a:lnTo>
                  <a:pt x="120548" y="148590"/>
                </a:lnTo>
                <a:lnTo>
                  <a:pt x="121843" y="151130"/>
                </a:lnTo>
                <a:lnTo>
                  <a:pt x="124447" y="154940"/>
                </a:lnTo>
                <a:lnTo>
                  <a:pt x="125869" y="157480"/>
                </a:lnTo>
                <a:lnTo>
                  <a:pt x="127431" y="160020"/>
                </a:lnTo>
                <a:lnTo>
                  <a:pt x="128447" y="161290"/>
                </a:lnTo>
                <a:lnTo>
                  <a:pt x="130149" y="162560"/>
                </a:lnTo>
                <a:lnTo>
                  <a:pt x="135077" y="162560"/>
                </a:lnTo>
                <a:lnTo>
                  <a:pt x="135585" y="161290"/>
                </a:lnTo>
                <a:lnTo>
                  <a:pt x="136855" y="161290"/>
                </a:lnTo>
                <a:lnTo>
                  <a:pt x="137718" y="160020"/>
                </a:lnTo>
                <a:lnTo>
                  <a:pt x="138493" y="156210"/>
                </a:lnTo>
                <a:lnTo>
                  <a:pt x="138302" y="154940"/>
                </a:lnTo>
                <a:lnTo>
                  <a:pt x="137515" y="153670"/>
                </a:lnTo>
                <a:lnTo>
                  <a:pt x="136220" y="151130"/>
                </a:lnTo>
                <a:lnTo>
                  <a:pt x="134937" y="149860"/>
                </a:lnTo>
                <a:lnTo>
                  <a:pt x="132346" y="144780"/>
                </a:lnTo>
                <a:lnTo>
                  <a:pt x="131165" y="142240"/>
                </a:lnTo>
                <a:lnTo>
                  <a:pt x="130149" y="139700"/>
                </a:lnTo>
                <a:lnTo>
                  <a:pt x="129374" y="138430"/>
                </a:lnTo>
                <a:lnTo>
                  <a:pt x="128117" y="137160"/>
                </a:lnTo>
                <a:close/>
              </a:path>
              <a:path w="255270" h="236220">
                <a:moveTo>
                  <a:pt x="27374" y="146050"/>
                </a:moveTo>
                <a:lnTo>
                  <a:pt x="12026" y="146050"/>
                </a:lnTo>
                <a:lnTo>
                  <a:pt x="15925" y="147320"/>
                </a:lnTo>
                <a:lnTo>
                  <a:pt x="26212" y="147320"/>
                </a:lnTo>
                <a:lnTo>
                  <a:pt x="27374" y="146050"/>
                </a:lnTo>
                <a:close/>
              </a:path>
              <a:path w="255270" h="236220">
                <a:moveTo>
                  <a:pt x="124752" y="135890"/>
                </a:moveTo>
                <a:lnTo>
                  <a:pt x="123253" y="137160"/>
                </a:lnTo>
                <a:lnTo>
                  <a:pt x="126453" y="137160"/>
                </a:lnTo>
                <a:lnTo>
                  <a:pt x="124752" y="135890"/>
                </a:lnTo>
                <a:close/>
              </a:path>
              <a:path w="255270" h="236220">
                <a:moveTo>
                  <a:pt x="62217" y="111760"/>
                </a:moveTo>
                <a:lnTo>
                  <a:pt x="60718" y="113030"/>
                </a:lnTo>
                <a:lnTo>
                  <a:pt x="46761" y="127000"/>
                </a:lnTo>
                <a:lnTo>
                  <a:pt x="46164" y="128270"/>
                </a:lnTo>
                <a:lnTo>
                  <a:pt x="45885" y="130810"/>
                </a:lnTo>
                <a:lnTo>
                  <a:pt x="46342" y="132080"/>
                </a:lnTo>
                <a:lnTo>
                  <a:pt x="47383" y="133350"/>
                </a:lnTo>
                <a:lnTo>
                  <a:pt x="48691" y="134620"/>
                </a:lnTo>
                <a:lnTo>
                  <a:pt x="50241" y="135890"/>
                </a:lnTo>
                <a:lnTo>
                  <a:pt x="53619" y="135890"/>
                </a:lnTo>
                <a:lnTo>
                  <a:pt x="54902" y="134620"/>
                </a:lnTo>
                <a:lnTo>
                  <a:pt x="55943" y="133350"/>
                </a:lnTo>
                <a:lnTo>
                  <a:pt x="67589" y="123190"/>
                </a:lnTo>
                <a:lnTo>
                  <a:pt x="68897" y="121920"/>
                </a:lnTo>
                <a:lnTo>
                  <a:pt x="69557" y="120650"/>
                </a:lnTo>
                <a:lnTo>
                  <a:pt x="69557" y="116840"/>
                </a:lnTo>
                <a:lnTo>
                  <a:pt x="69024" y="115570"/>
                </a:lnTo>
                <a:lnTo>
                  <a:pt x="67970" y="114300"/>
                </a:lnTo>
                <a:lnTo>
                  <a:pt x="66954" y="113030"/>
                </a:lnTo>
                <a:lnTo>
                  <a:pt x="65570" y="113030"/>
                </a:lnTo>
                <a:lnTo>
                  <a:pt x="62217" y="111760"/>
                </a:lnTo>
                <a:close/>
              </a:path>
              <a:path w="255270" h="236220">
                <a:moveTo>
                  <a:pt x="193141" y="83820"/>
                </a:moveTo>
                <a:lnTo>
                  <a:pt x="188493" y="91440"/>
                </a:lnTo>
                <a:lnTo>
                  <a:pt x="189064" y="93980"/>
                </a:lnTo>
                <a:lnTo>
                  <a:pt x="200063" y="104140"/>
                </a:lnTo>
                <a:lnTo>
                  <a:pt x="188277" y="115570"/>
                </a:lnTo>
                <a:lnTo>
                  <a:pt x="187591" y="116840"/>
                </a:lnTo>
                <a:lnTo>
                  <a:pt x="187312" y="120650"/>
                </a:lnTo>
                <a:lnTo>
                  <a:pt x="188036" y="121920"/>
                </a:lnTo>
                <a:lnTo>
                  <a:pt x="189598" y="123190"/>
                </a:lnTo>
                <a:lnTo>
                  <a:pt x="190614" y="124460"/>
                </a:lnTo>
                <a:lnTo>
                  <a:pt x="196684" y="124460"/>
                </a:lnTo>
                <a:lnTo>
                  <a:pt x="197738" y="123190"/>
                </a:lnTo>
                <a:lnTo>
                  <a:pt x="208229" y="113030"/>
                </a:lnTo>
                <a:lnTo>
                  <a:pt x="225598" y="113030"/>
                </a:lnTo>
                <a:lnTo>
                  <a:pt x="216763" y="104140"/>
                </a:lnTo>
                <a:lnTo>
                  <a:pt x="226110" y="95250"/>
                </a:lnTo>
                <a:lnTo>
                  <a:pt x="208622" y="95250"/>
                </a:lnTo>
                <a:lnTo>
                  <a:pt x="197865" y="85090"/>
                </a:lnTo>
                <a:lnTo>
                  <a:pt x="196519" y="85090"/>
                </a:lnTo>
                <a:lnTo>
                  <a:pt x="193141" y="83820"/>
                </a:lnTo>
                <a:close/>
              </a:path>
              <a:path w="255270" h="236220">
                <a:moveTo>
                  <a:pt x="225598" y="113030"/>
                </a:moveTo>
                <a:lnTo>
                  <a:pt x="208229" y="113030"/>
                </a:lnTo>
                <a:lnTo>
                  <a:pt x="218312" y="123190"/>
                </a:lnTo>
                <a:lnTo>
                  <a:pt x="219621" y="124460"/>
                </a:lnTo>
                <a:lnTo>
                  <a:pt x="225590" y="124460"/>
                </a:lnTo>
                <a:lnTo>
                  <a:pt x="226860" y="123190"/>
                </a:lnTo>
                <a:lnTo>
                  <a:pt x="228168" y="121920"/>
                </a:lnTo>
                <a:lnTo>
                  <a:pt x="228752" y="119380"/>
                </a:lnTo>
                <a:lnTo>
                  <a:pt x="228650" y="118110"/>
                </a:lnTo>
                <a:lnTo>
                  <a:pt x="228498" y="116840"/>
                </a:lnTo>
                <a:lnTo>
                  <a:pt x="227901" y="115570"/>
                </a:lnTo>
                <a:lnTo>
                  <a:pt x="226860" y="114300"/>
                </a:lnTo>
                <a:lnTo>
                  <a:pt x="225598" y="113030"/>
                </a:lnTo>
                <a:close/>
              </a:path>
              <a:path w="255270" h="236220">
                <a:moveTo>
                  <a:pt x="113042" y="115570"/>
                </a:moveTo>
                <a:lnTo>
                  <a:pt x="96977" y="115570"/>
                </a:lnTo>
                <a:lnTo>
                  <a:pt x="99860" y="118110"/>
                </a:lnTo>
                <a:lnTo>
                  <a:pt x="102946" y="120650"/>
                </a:lnTo>
                <a:lnTo>
                  <a:pt x="104101" y="120650"/>
                </a:lnTo>
                <a:lnTo>
                  <a:pt x="105663" y="121920"/>
                </a:lnTo>
                <a:lnTo>
                  <a:pt x="108902" y="121920"/>
                </a:lnTo>
                <a:lnTo>
                  <a:pt x="110451" y="120650"/>
                </a:lnTo>
                <a:lnTo>
                  <a:pt x="111480" y="119380"/>
                </a:lnTo>
                <a:lnTo>
                  <a:pt x="112521" y="119380"/>
                </a:lnTo>
                <a:lnTo>
                  <a:pt x="113042" y="118110"/>
                </a:lnTo>
                <a:lnTo>
                  <a:pt x="113042" y="115570"/>
                </a:lnTo>
                <a:close/>
              </a:path>
              <a:path w="255270" h="236220">
                <a:moveTo>
                  <a:pt x="225056" y="85090"/>
                </a:moveTo>
                <a:lnTo>
                  <a:pt x="218833" y="85090"/>
                </a:lnTo>
                <a:lnTo>
                  <a:pt x="208622" y="95250"/>
                </a:lnTo>
                <a:lnTo>
                  <a:pt x="226110" y="95250"/>
                </a:lnTo>
                <a:lnTo>
                  <a:pt x="227380" y="93980"/>
                </a:lnTo>
                <a:lnTo>
                  <a:pt x="227964" y="92710"/>
                </a:lnTo>
                <a:lnTo>
                  <a:pt x="227723" y="88900"/>
                </a:lnTo>
                <a:lnTo>
                  <a:pt x="227139" y="87630"/>
                </a:lnTo>
                <a:lnTo>
                  <a:pt x="225056" y="8509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79756" y="2062192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7032" y="0"/>
                </a:lnTo>
              </a:path>
            </a:pathLst>
          </a:custGeom>
          <a:ln w="12700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16234" y="1296645"/>
            <a:ext cx="3890645" cy="89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5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000" b="1" spc="-30" dirty="0">
                <a:solidFill>
                  <a:srgbClr val="FFFFFF"/>
                </a:solidFill>
                <a:latin typeface="Trebuchet MS"/>
                <a:cs typeface="Trebuchet MS"/>
              </a:rPr>
              <a:t>NORTH</a:t>
            </a:r>
            <a:r>
              <a:rPr sz="30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endParaRPr sz="3000">
              <a:latin typeface="Trebuchet MS"/>
              <a:cs typeface="Trebuchet MS"/>
            </a:endParaRPr>
          </a:p>
          <a:p>
            <a:pPr marL="12700">
              <a:lnSpc>
                <a:spcPts val="3425"/>
              </a:lnSpc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000" b="1" spc="-85" dirty="0">
                <a:solidFill>
                  <a:srgbClr val="FFFFFF"/>
                </a:solidFill>
                <a:latin typeface="Trebuchet MS"/>
                <a:cs typeface="Trebuchet MS"/>
              </a:rPr>
              <a:t>ATACAMA</a:t>
            </a:r>
            <a:r>
              <a:rPr sz="3000" b="1" spc="-4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25" dirty="0">
                <a:solidFill>
                  <a:srgbClr val="FFFFFF"/>
                </a:solidFill>
                <a:latin typeface="Trebuchet MS"/>
                <a:cs typeface="Trebuchet MS"/>
              </a:rPr>
              <a:t>DESERT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4" y="0"/>
            <a:ext cx="9142785" cy="68474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37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20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52"/>
            <a:ext cx="1079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AR</a:t>
            </a:r>
            <a:r>
              <a:rPr spc="-5" dirty="0"/>
              <a:t>ICA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5" y="6"/>
                </a:moveTo>
                <a:lnTo>
                  <a:pt x="5" y="503777"/>
                </a:lnTo>
                <a:lnTo>
                  <a:pt x="9144005" y="503777"/>
                </a:lnTo>
                <a:lnTo>
                  <a:pt x="9144005" y="6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079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AR</a:t>
            </a:r>
            <a:r>
              <a:rPr spc="-5" dirty="0"/>
              <a:t>ICA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-1"/>
                </a:moveTo>
                <a:lnTo>
                  <a:pt x="0" y="503769"/>
                </a:lnTo>
                <a:lnTo>
                  <a:pt x="9144000" y="503769"/>
                </a:lnTo>
                <a:lnTo>
                  <a:pt x="9144000" y="-1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10" y="0"/>
            <a:ext cx="912698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9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079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AR</a:t>
            </a:r>
            <a:r>
              <a:rPr spc="-5" dirty="0"/>
              <a:t>ICA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9" y="0"/>
            <a:ext cx="9139690" cy="68513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079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AR</a:t>
            </a:r>
            <a:r>
              <a:rPr spc="-5" dirty="0"/>
              <a:t>ICA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3" y="-1"/>
                </a:moveTo>
                <a:lnTo>
                  <a:pt x="3" y="503769"/>
                </a:lnTo>
                <a:lnTo>
                  <a:pt x="9144003" y="503769"/>
                </a:lnTo>
                <a:lnTo>
                  <a:pt x="9144003" y="-1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0"/>
            <a:ext cx="9144000" cy="6857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69631"/>
            <a:ext cx="4246880" cy="4819650"/>
          </a:xfrm>
          <a:custGeom>
            <a:avLst/>
            <a:gdLst/>
            <a:ahLst/>
            <a:cxnLst/>
            <a:rect l="l" t="t" r="r" b="b"/>
            <a:pathLst>
              <a:path w="4246880" h="4819650">
                <a:moveTo>
                  <a:pt x="4246524" y="4819624"/>
                </a:moveTo>
                <a:lnTo>
                  <a:pt x="0" y="4819624"/>
                </a:lnTo>
                <a:lnTo>
                  <a:pt x="0" y="0"/>
                </a:lnTo>
                <a:lnTo>
                  <a:pt x="4246524" y="0"/>
                </a:lnTo>
                <a:lnTo>
                  <a:pt x="4246524" y="481962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spc="-30" dirty="0"/>
              <a:t>NORTH</a:t>
            </a:r>
          </a:p>
          <a:p>
            <a:pPr marL="12700" marR="5080">
              <a:lnSpc>
                <a:spcPct val="79300"/>
              </a:lnSpc>
              <a:spcBef>
                <a:spcPts val="370"/>
              </a:spcBef>
            </a:pPr>
            <a:r>
              <a:rPr dirty="0"/>
              <a:t>&amp; THE</a:t>
            </a:r>
            <a:r>
              <a:rPr spc="-325" dirty="0"/>
              <a:t> </a:t>
            </a:r>
            <a:r>
              <a:rPr spc="-85" dirty="0"/>
              <a:t>ATACAMA  </a:t>
            </a:r>
            <a:r>
              <a:rPr spc="-25" dirty="0"/>
              <a:t>DESERT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5756" y="2714005"/>
            <a:ext cx="1092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 dirty="0">
                <a:solidFill>
                  <a:srgbClr val="2C2B7B"/>
                </a:solidFill>
                <a:latin typeface="Trebuchet MS"/>
                <a:cs typeface="Trebuchet MS"/>
              </a:rPr>
              <a:t>Iqu</a:t>
            </a:r>
            <a:r>
              <a:rPr sz="2400" b="1" spc="-5" dirty="0">
                <a:solidFill>
                  <a:srgbClr val="2C2B7B"/>
                </a:solidFill>
                <a:latin typeface="Trebuchet MS"/>
                <a:cs typeface="Trebuchet MS"/>
              </a:rPr>
              <a:t>ique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1663" y="3591123"/>
            <a:ext cx="2421255" cy="125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10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Flights</a:t>
            </a:r>
            <a:r>
              <a:rPr sz="1400" spc="-11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11F1F"/>
                </a:solidFill>
                <a:latin typeface="Trebuchet MS"/>
                <a:cs typeface="Trebuchet MS"/>
              </a:rPr>
              <a:t>daily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2h 30m</a:t>
            </a:r>
            <a:r>
              <a:rPr sz="1400" b="1" spc="-11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flight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21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2 - 3</a:t>
            </a:r>
            <a:r>
              <a:rPr sz="1400" b="1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4862" y="5460860"/>
            <a:ext cx="2343785" cy="3816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5410" indent="-92710">
              <a:lnSpc>
                <a:spcPct val="100000"/>
              </a:lnSpc>
              <a:spcBef>
                <a:spcPts val="180"/>
              </a:spcBef>
              <a:buChar char="*"/>
              <a:tabLst>
                <a:tab pos="106045" algn="l"/>
              </a:tabLst>
            </a:pP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Frequency of Flights </a:t>
            </a: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and</a:t>
            </a:r>
            <a:r>
              <a:rPr sz="1100" spc="-11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Itineraries</a:t>
            </a:r>
            <a:endParaRPr sz="1100">
              <a:latin typeface="Trebuchet MS"/>
              <a:cs typeface="Trebuchet MS"/>
            </a:endParaRPr>
          </a:p>
          <a:p>
            <a:pPr marL="105410" indent="-92710">
              <a:lnSpc>
                <a:spcPct val="100000"/>
              </a:lnSpc>
              <a:spcBef>
                <a:spcPts val="80"/>
              </a:spcBef>
              <a:buChar char="*"/>
              <a:tabLst>
                <a:tab pos="106045" algn="l"/>
              </a:tabLst>
            </a:pP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Departures </a:t>
            </a: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from</a:t>
            </a:r>
            <a:r>
              <a:rPr sz="1100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Santiago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69506" y="3651948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29" y="128308"/>
                </a:moveTo>
                <a:lnTo>
                  <a:pt x="127939" y="128308"/>
                </a:lnTo>
                <a:lnTo>
                  <a:pt x="109842" y="179451"/>
                </a:lnTo>
                <a:lnTo>
                  <a:pt x="108889" y="182283"/>
                </a:lnTo>
                <a:lnTo>
                  <a:pt x="109232" y="184759"/>
                </a:lnTo>
                <a:lnTo>
                  <a:pt x="110921" y="186905"/>
                </a:lnTo>
                <a:lnTo>
                  <a:pt x="112547" y="189026"/>
                </a:lnTo>
                <a:lnTo>
                  <a:pt x="115036" y="189750"/>
                </a:lnTo>
                <a:lnTo>
                  <a:pt x="118376" y="189026"/>
                </a:lnTo>
                <a:lnTo>
                  <a:pt x="147116" y="182283"/>
                </a:lnTo>
                <a:lnTo>
                  <a:pt x="152311" y="180403"/>
                </a:lnTo>
                <a:lnTo>
                  <a:pt x="155651" y="178142"/>
                </a:lnTo>
                <a:lnTo>
                  <a:pt x="156297" y="176949"/>
                </a:lnTo>
                <a:lnTo>
                  <a:pt x="122262" y="176949"/>
                </a:lnTo>
                <a:lnTo>
                  <a:pt x="139629" y="128308"/>
                </a:lnTo>
                <a:close/>
              </a:path>
              <a:path w="288925" h="189864">
                <a:moveTo>
                  <a:pt x="282081" y="34264"/>
                </a:moveTo>
                <a:lnTo>
                  <a:pt x="262889" y="34264"/>
                </a:lnTo>
                <a:lnTo>
                  <a:pt x="266204" y="34798"/>
                </a:lnTo>
                <a:lnTo>
                  <a:pt x="270916" y="37172"/>
                </a:lnTo>
                <a:lnTo>
                  <a:pt x="272656" y="38595"/>
                </a:lnTo>
                <a:lnTo>
                  <a:pt x="274802" y="41897"/>
                </a:lnTo>
                <a:lnTo>
                  <a:pt x="275592" y="43561"/>
                </a:lnTo>
                <a:lnTo>
                  <a:pt x="277914" y="50076"/>
                </a:lnTo>
                <a:lnTo>
                  <a:pt x="277279" y="54864"/>
                </a:lnTo>
                <a:lnTo>
                  <a:pt x="270878" y="63627"/>
                </a:lnTo>
                <a:lnTo>
                  <a:pt x="265963" y="66992"/>
                </a:lnTo>
                <a:lnTo>
                  <a:pt x="195414" y="92443"/>
                </a:lnTo>
                <a:lnTo>
                  <a:pt x="194462" y="92671"/>
                </a:lnTo>
                <a:lnTo>
                  <a:pt x="193509" y="93510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58" y="170218"/>
                </a:lnTo>
                <a:lnTo>
                  <a:pt x="146164" y="170929"/>
                </a:lnTo>
                <a:lnTo>
                  <a:pt x="144297" y="171627"/>
                </a:lnTo>
                <a:lnTo>
                  <a:pt x="122262" y="176949"/>
                </a:lnTo>
                <a:lnTo>
                  <a:pt x="156297" y="176949"/>
                </a:lnTo>
                <a:lnTo>
                  <a:pt x="157060" y="175539"/>
                </a:lnTo>
                <a:lnTo>
                  <a:pt x="201091" y="102031"/>
                </a:lnTo>
                <a:lnTo>
                  <a:pt x="269265" y="77304"/>
                </a:lnTo>
                <a:lnTo>
                  <a:pt x="274599" y="74218"/>
                </a:lnTo>
                <a:lnTo>
                  <a:pt x="283121" y="66649"/>
                </a:lnTo>
                <a:lnTo>
                  <a:pt x="285991" y="62331"/>
                </a:lnTo>
                <a:lnTo>
                  <a:pt x="288797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81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58" y="61544"/>
                </a:lnTo>
                <a:lnTo>
                  <a:pt x="7912" y="68300"/>
                </a:lnTo>
                <a:lnTo>
                  <a:pt x="1523" y="70662"/>
                </a:lnTo>
                <a:lnTo>
                  <a:pt x="27800" y="124409"/>
                </a:lnTo>
                <a:lnTo>
                  <a:pt x="59645" y="146088"/>
                </a:lnTo>
                <a:lnTo>
                  <a:pt x="67802" y="146510"/>
                </a:lnTo>
                <a:lnTo>
                  <a:pt x="76248" y="145556"/>
                </a:lnTo>
                <a:lnTo>
                  <a:pt x="84988" y="143230"/>
                </a:lnTo>
                <a:lnTo>
                  <a:pt x="106875" y="135626"/>
                </a:lnTo>
                <a:lnTo>
                  <a:pt x="67664" y="135626"/>
                </a:lnTo>
                <a:lnTo>
                  <a:pt x="61206" y="135457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00" y="126530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25" y="71856"/>
                </a:lnTo>
                <a:lnTo>
                  <a:pt x="37401" y="63322"/>
                </a:lnTo>
                <a:lnTo>
                  <a:pt x="34074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44" y="113398"/>
                </a:moveTo>
                <a:lnTo>
                  <a:pt x="135039" y="114096"/>
                </a:lnTo>
                <a:lnTo>
                  <a:pt x="81775" y="132575"/>
                </a:lnTo>
                <a:lnTo>
                  <a:pt x="74519" y="134666"/>
                </a:lnTo>
                <a:lnTo>
                  <a:pt x="67664" y="135626"/>
                </a:lnTo>
                <a:lnTo>
                  <a:pt x="106875" y="135626"/>
                </a:lnTo>
                <a:lnTo>
                  <a:pt x="127939" y="128308"/>
                </a:lnTo>
                <a:lnTo>
                  <a:pt x="139629" y="128308"/>
                </a:lnTo>
                <a:lnTo>
                  <a:pt x="142163" y="121208"/>
                </a:lnTo>
                <a:lnTo>
                  <a:pt x="142874" y="118833"/>
                </a:lnTo>
                <a:lnTo>
                  <a:pt x="142519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44" y="113398"/>
                </a:lnTo>
                <a:close/>
              </a:path>
              <a:path w="288925" h="189864">
                <a:moveTo>
                  <a:pt x="48825" y="71856"/>
                </a:moveTo>
                <a:lnTo>
                  <a:pt x="30302" y="71856"/>
                </a:lnTo>
                <a:lnTo>
                  <a:pt x="67208" y="99187"/>
                </a:lnTo>
                <a:lnTo>
                  <a:pt x="68402" y="100139"/>
                </a:lnTo>
                <a:lnTo>
                  <a:pt x="70053" y="100380"/>
                </a:lnTo>
                <a:lnTo>
                  <a:pt x="72186" y="99898"/>
                </a:lnTo>
                <a:lnTo>
                  <a:pt x="103189" y="88531"/>
                </a:lnTo>
                <a:lnTo>
                  <a:pt x="71145" y="88531"/>
                </a:lnTo>
                <a:lnTo>
                  <a:pt x="48825" y="71856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81"/>
                </a:lnTo>
                <a:lnTo>
                  <a:pt x="62610" y="8636"/>
                </a:lnTo>
                <a:lnTo>
                  <a:pt x="62255" y="8636"/>
                </a:lnTo>
                <a:lnTo>
                  <a:pt x="59880" y="9588"/>
                </a:lnTo>
                <a:lnTo>
                  <a:pt x="58343" y="11239"/>
                </a:lnTo>
                <a:lnTo>
                  <a:pt x="57632" y="13601"/>
                </a:lnTo>
                <a:lnTo>
                  <a:pt x="57391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398" y="72910"/>
                </a:lnTo>
                <a:lnTo>
                  <a:pt x="71145" y="88531"/>
                </a:lnTo>
                <a:lnTo>
                  <a:pt x="103189" y="88531"/>
                </a:lnTo>
                <a:lnTo>
                  <a:pt x="127368" y="79667"/>
                </a:lnTo>
                <a:lnTo>
                  <a:pt x="128536" y="78371"/>
                </a:lnTo>
                <a:lnTo>
                  <a:pt x="129260" y="75526"/>
                </a:lnTo>
                <a:lnTo>
                  <a:pt x="129184" y="74574"/>
                </a:lnTo>
                <a:lnTo>
                  <a:pt x="128460" y="72669"/>
                </a:lnTo>
                <a:lnTo>
                  <a:pt x="128054" y="71856"/>
                </a:lnTo>
                <a:lnTo>
                  <a:pt x="127571" y="71132"/>
                </a:lnTo>
                <a:lnTo>
                  <a:pt x="72567" y="17513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15" y="11607"/>
                </a:lnTo>
                <a:lnTo>
                  <a:pt x="99529" y="2247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9" y="23598"/>
                </a:moveTo>
                <a:lnTo>
                  <a:pt x="238023" y="27813"/>
                </a:lnTo>
                <a:lnTo>
                  <a:pt x="190804" y="44856"/>
                </a:lnTo>
                <a:lnTo>
                  <a:pt x="189382" y="45339"/>
                </a:lnTo>
                <a:lnTo>
                  <a:pt x="188315" y="46228"/>
                </a:lnTo>
                <a:lnTo>
                  <a:pt x="187591" y="47523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90"/>
                </a:lnTo>
                <a:lnTo>
                  <a:pt x="188696" y="54394"/>
                </a:lnTo>
                <a:lnTo>
                  <a:pt x="191515" y="55587"/>
                </a:lnTo>
                <a:lnTo>
                  <a:pt x="192938" y="55626"/>
                </a:lnTo>
                <a:lnTo>
                  <a:pt x="194360" y="55143"/>
                </a:lnTo>
                <a:lnTo>
                  <a:pt x="241592" y="38112"/>
                </a:lnTo>
                <a:lnTo>
                  <a:pt x="248678" y="35750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81" y="34264"/>
                </a:lnTo>
                <a:lnTo>
                  <a:pt x="279717" y="30347"/>
                </a:lnTo>
                <a:lnTo>
                  <a:pt x="269465" y="24442"/>
                </a:lnTo>
                <a:lnTo>
                  <a:pt x="255569" y="23598"/>
                </a:lnTo>
                <a:close/>
              </a:path>
              <a:path w="288925" h="189864">
                <a:moveTo>
                  <a:pt x="116615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46"/>
                </a:lnTo>
                <a:lnTo>
                  <a:pt x="152819" y="43561"/>
                </a:lnTo>
                <a:lnTo>
                  <a:pt x="155651" y="42608"/>
                </a:lnTo>
                <a:lnTo>
                  <a:pt x="156717" y="41656"/>
                </a:lnTo>
                <a:lnTo>
                  <a:pt x="157416" y="40246"/>
                </a:lnTo>
                <a:lnTo>
                  <a:pt x="158127" y="39065"/>
                </a:lnTo>
                <a:lnTo>
                  <a:pt x="158251" y="38112"/>
                </a:lnTo>
                <a:lnTo>
                  <a:pt x="158190" y="37172"/>
                </a:lnTo>
                <a:lnTo>
                  <a:pt x="157594" y="34620"/>
                </a:lnTo>
                <a:lnTo>
                  <a:pt x="156717" y="33489"/>
                </a:lnTo>
                <a:lnTo>
                  <a:pt x="155308" y="32804"/>
                </a:lnTo>
                <a:lnTo>
                  <a:pt x="116615" y="11607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71120" y="4011561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1120" y="4489089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87569" y="4121090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47" y="0"/>
                </a:moveTo>
                <a:lnTo>
                  <a:pt x="80597" y="9210"/>
                </a:lnTo>
                <a:lnTo>
                  <a:pt x="39260" y="36117"/>
                </a:lnTo>
                <a:lnTo>
                  <a:pt x="10265" y="77812"/>
                </a:lnTo>
                <a:lnTo>
                  <a:pt x="0" y="128447"/>
                </a:lnTo>
                <a:lnTo>
                  <a:pt x="1022" y="144926"/>
                </a:lnTo>
                <a:lnTo>
                  <a:pt x="16395" y="190957"/>
                </a:lnTo>
                <a:lnTo>
                  <a:pt x="48480" y="228438"/>
                </a:lnTo>
                <a:lnTo>
                  <a:pt x="93875" y="251937"/>
                </a:lnTo>
                <a:lnTo>
                  <a:pt x="128447" y="256501"/>
                </a:lnTo>
                <a:lnTo>
                  <a:pt x="144938" y="255465"/>
                </a:lnTo>
                <a:lnTo>
                  <a:pt x="160885" y="252356"/>
                </a:lnTo>
                <a:lnTo>
                  <a:pt x="176291" y="247173"/>
                </a:lnTo>
                <a:lnTo>
                  <a:pt x="181065" y="244843"/>
                </a:lnTo>
                <a:lnTo>
                  <a:pt x="128447" y="244843"/>
                </a:lnTo>
                <a:lnTo>
                  <a:pt x="113436" y="243910"/>
                </a:lnTo>
                <a:lnTo>
                  <a:pt x="71374" y="229946"/>
                </a:lnTo>
                <a:lnTo>
                  <a:pt x="37159" y="200853"/>
                </a:lnTo>
                <a:lnTo>
                  <a:pt x="15817" y="159756"/>
                </a:lnTo>
                <a:lnTo>
                  <a:pt x="11684" y="128447"/>
                </a:lnTo>
                <a:lnTo>
                  <a:pt x="12609" y="113434"/>
                </a:lnTo>
                <a:lnTo>
                  <a:pt x="26555" y="71374"/>
                </a:lnTo>
                <a:lnTo>
                  <a:pt x="55746" y="37150"/>
                </a:lnTo>
                <a:lnTo>
                  <a:pt x="97075" y="15814"/>
                </a:lnTo>
                <a:lnTo>
                  <a:pt x="128447" y="11671"/>
                </a:lnTo>
                <a:lnTo>
                  <a:pt x="181231" y="11671"/>
                </a:lnTo>
                <a:lnTo>
                  <a:pt x="173640" y="8261"/>
                </a:lnTo>
                <a:lnTo>
                  <a:pt x="158951" y="3670"/>
                </a:lnTo>
                <a:lnTo>
                  <a:pt x="143888" y="917"/>
                </a:lnTo>
                <a:lnTo>
                  <a:pt x="128447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4993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68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12"/>
                </a:lnTo>
                <a:lnTo>
                  <a:pt x="232114" y="75401"/>
                </a:lnTo>
                <a:lnTo>
                  <a:pt x="239171" y="92189"/>
                </a:lnTo>
                <a:lnTo>
                  <a:pt x="243406" y="109872"/>
                </a:lnTo>
                <a:lnTo>
                  <a:pt x="244817" y="128447"/>
                </a:lnTo>
                <a:lnTo>
                  <a:pt x="243887" y="143447"/>
                </a:lnTo>
                <a:lnTo>
                  <a:pt x="229958" y="185331"/>
                </a:lnTo>
                <a:lnTo>
                  <a:pt x="200848" y="219353"/>
                </a:lnTo>
                <a:lnTo>
                  <a:pt x="159750" y="240691"/>
                </a:lnTo>
                <a:lnTo>
                  <a:pt x="128447" y="244843"/>
                </a:lnTo>
                <a:lnTo>
                  <a:pt x="181065" y="244843"/>
                </a:lnTo>
                <a:lnTo>
                  <a:pt x="217577" y="220110"/>
                </a:lnTo>
                <a:lnTo>
                  <a:pt x="246340" y="178620"/>
                </a:lnTo>
                <a:lnTo>
                  <a:pt x="256514" y="128447"/>
                </a:lnTo>
                <a:lnTo>
                  <a:pt x="254961" y="108011"/>
                </a:lnTo>
                <a:lnTo>
                  <a:pt x="242536" y="69969"/>
                </a:lnTo>
                <a:lnTo>
                  <a:pt x="227876" y="50088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74" y="149720"/>
                </a:lnTo>
                <a:lnTo>
                  <a:pt x="125247" y="151993"/>
                </a:lnTo>
                <a:lnTo>
                  <a:pt x="126682" y="152539"/>
                </a:lnTo>
                <a:lnTo>
                  <a:pt x="129946" y="152539"/>
                </a:lnTo>
                <a:lnTo>
                  <a:pt x="131254" y="151993"/>
                </a:lnTo>
                <a:lnTo>
                  <a:pt x="133527" y="149720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46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74" y="49530"/>
                </a:lnTo>
                <a:lnTo>
                  <a:pt x="122402" y="50965"/>
                </a:lnTo>
                <a:lnTo>
                  <a:pt x="122402" y="125044"/>
                </a:lnTo>
                <a:lnTo>
                  <a:pt x="111112" y="129197"/>
                </a:lnTo>
                <a:lnTo>
                  <a:pt x="109601" y="129705"/>
                </a:lnTo>
                <a:lnTo>
                  <a:pt x="108534" y="130695"/>
                </a:lnTo>
                <a:lnTo>
                  <a:pt x="107289" y="133718"/>
                </a:lnTo>
                <a:lnTo>
                  <a:pt x="107213" y="135204"/>
                </a:lnTo>
                <a:lnTo>
                  <a:pt x="107734" y="136728"/>
                </a:lnTo>
                <a:lnTo>
                  <a:pt x="107975" y="137731"/>
                </a:lnTo>
                <a:lnTo>
                  <a:pt x="108597" y="138620"/>
                </a:lnTo>
                <a:lnTo>
                  <a:pt x="109601" y="139344"/>
                </a:lnTo>
                <a:lnTo>
                  <a:pt x="110604" y="140119"/>
                </a:lnTo>
                <a:lnTo>
                  <a:pt x="111747" y="140487"/>
                </a:lnTo>
                <a:lnTo>
                  <a:pt x="114706" y="140487"/>
                </a:lnTo>
                <a:lnTo>
                  <a:pt x="114998" y="140360"/>
                </a:lnTo>
                <a:lnTo>
                  <a:pt x="115265" y="140119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50"/>
                </a:lnTo>
                <a:lnTo>
                  <a:pt x="168619" y="120891"/>
                </a:lnTo>
                <a:lnTo>
                  <a:pt x="134086" y="120891"/>
                </a:lnTo>
                <a:lnTo>
                  <a:pt x="134086" y="50965"/>
                </a:lnTo>
                <a:lnTo>
                  <a:pt x="133527" y="49530"/>
                </a:lnTo>
                <a:lnTo>
                  <a:pt x="132397" y="48387"/>
                </a:lnTo>
                <a:lnTo>
                  <a:pt x="131254" y="47269"/>
                </a:lnTo>
                <a:lnTo>
                  <a:pt x="129946" y="46697"/>
                </a:lnTo>
                <a:close/>
              </a:path>
              <a:path w="256540" h="256539">
                <a:moveTo>
                  <a:pt x="187210" y="101942"/>
                </a:moveTo>
                <a:lnTo>
                  <a:pt x="185699" y="102450"/>
                </a:lnTo>
                <a:lnTo>
                  <a:pt x="134086" y="120891"/>
                </a:lnTo>
                <a:lnTo>
                  <a:pt x="168619" y="120891"/>
                </a:lnTo>
                <a:lnTo>
                  <a:pt x="189458" y="113372"/>
                </a:lnTo>
                <a:lnTo>
                  <a:pt x="190969" y="112864"/>
                </a:lnTo>
                <a:lnTo>
                  <a:pt x="192087" y="111925"/>
                </a:lnTo>
                <a:lnTo>
                  <a:pt x="193586" y="109169"/>
                </a:lnTo>
                <a:lnTo>
                  <a:pt x="193725" y="107594"/>
                </a:lnTo>
                <a:lnTo>
                  <a:pt x="193230" y="105841"/>
                </a:lnTo>
                <a:lnTo>
                  <a:pt x="192735" y="104343"/>
                </a:lnTo>
                <a:lnTo>
                  <a:pt x="191706" y="103276"/>
                </a:lnTo>
                <a:lnTo>
                  <a:pt x="188709" y="102006"/>
                </a:lnTo>
                <a:lnTo>
                  <a:pt x="187210" y="101942"/>
                </a:lnTo>
                <a:close/>
              </a:path>
              <a:path w="256540" h="256539">
                <a:moveTo>
                  <a:pt x="181231" y="11671"/>
                </a:moveTo>
                <a:lnTo>
                  <a:pt x="128447" y="11671"/>
                </a:lnTo>
                <a:lnTo>
                  <a:pt x="142854" y="12519"/>
                </a:lnTo>
                <a:lnTo>
                  <a:pt x="156697" y="15063"/>
                </a:lnTo>
                <a:lnTo>
                  <a:pt x="169976" y="19306"/>
                </a:lnTo>
                <a:lnTo>
                  <a:pt x="182689" y="25247"/>
                </a:lnTo>
                <a:lnTo>
                  <a:pt x="183934" y="25984"/>
                </a:lnTo>
                <a:lnTo>
                  <a:pt x="185369" y="26111"/>
                </a:lnTo>
                <a:lnTo>
                  <a:pt x="186994" y="25603"/>
                </a:lnTo>
                <a:lnTo>
                  <a:pt x="188645" y="25120"/>
                </a:lnTo>
                <a:lnTo>
                  <a:pt x="189839" y="24117"/>
                </a:lnTo>
                <a:lnTo>
                  <a:pt x="190601" y="22593"/>
                </a:lnTo>
                <a:lnTo>
                  <a:pt x="191338" y="21336"/>
                </a:lnTo>
                <a:lnTo>
                  <a:pt x="191465" y="19900"/>
                </a:lnTo>
                <a:lnTo>
                  <a:pt x="190461" y="16637"/>
                </a:lnTo>
                <a:lnTo>
                  <a:pt x="189458" y="15455"/>
                </a:lnTo>
                <a:lnTo>
                  <a:pt x="187960" y="14693"/>
                </a:lnTo>
                <a:lnTo>
                  <a:pt x="181231" y="11671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60920" y="4614609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82" y="106895"/>
                </a:lnTo>
                <a:lnTo>
                  <a:pt x="151282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66" y="248919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33" y="252653"/>
                </a:lnTo>
                <a:lnTo>
                  <a:pt x="37833" y="279285"/>
                </a:lnTo>
                <a:lnTo>
                  <a:pt x="38404" y="280822"/>
                </a:lnTo>
                <a:lnTo>
                  <a:pt x="39598" y="281990"/>
                </a:lnTo>
                <a:lnTo>
                  <a:pt x="40766" y="283171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71"/>
                </a:lnTo>
                <a:lnTo>
                  <a:pt x="49453" y="280822"/>
                </a:lnTo>
                <a:lnTo>
                  <a:pt x="50037" y="279285"/>
                </a:lnTo>
                <a:lnTo>
                  <a:pt x="50037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56184" y="252831"/>
                </a:lnTo>
                <a:lnTo>
                  <a:pt x="160794" y="248005"/>
                </a:lnTo>
                <a:lnTo>
                  <a:pt x="163106" y="241109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85"/>
                </a:lnTo>
                <a:lnTo>
                  <a:pt x="112864" y="280822"/>
                </a:lnTo>
                <a:lnTo>
                  <a:pt x="115252" y="283171"/>
                </a:lnTo>
                <a:lnTo>
                  <a:pt x="116624" y="283768"/>
                </a:lnTo>
                <a:lnTo>
                  <a:pt x="120027" y="283768"/>
                </a:lnTo>
                <a:lnTo>
                  <a:pt x="121539" y="283171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37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28"/>
                </a:lnTo>
                <a:lnTo>
                  <a:pt x="0" y="244767"/>
                </a:lnTo>
                <a:lnTo>
                  <a:pt x="596" y="246151"/>
                </a:lnTo>
                <a:lnTo>
                  <a:pt x="2971" y="248500"/>
                </a:lnTo>
                <a:lnTo>
                  <a:pt x="4330" y="249110"/>
                </a:lnTo>
                <a:lnTo>
                  <a:pt x="7746" y="249110"/>
                </a:lnTo>
                <a:lnTo>
                  <a:pt x="12217" y="112420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0121" y="95262"/>
                </a:lnTo>
                <a:lnTo>
                  <a:pt x="158737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33"/>
                </a:lnTo>
                <a:lnTo>
                  <a:pt x="44500" y="25768"/>
                </a:lnTo>
                <a:lnTo>
                  <a:pt x="41884" y="27076"/>
                </a:lnTo>
                <a:lnTo>
                  <a:pt x="40589" y="29032"/>
                </a:lnTo>
                <a:lnTo>
                  <a:pt x="40589" y="94678"/>
                </a:lnTo>
                <a:lnTo>
                  <a:pt x="52400" y="94678"/>
                </a:lnTo>
                <a:lnTo>
                  <a:pt x="52400" y="35991"/>
                </a:lnTo>
                <a:lnTo>
                  <a:pt x="110705" y="14719"/>
                </a:lnTo>
                <a:lnTo>
                  <a:pt x="122910" y="14719"/>
                </a:lnTo>
                <a:lnTo>
                  <a:pt x="122910" y="4317"/>
                </a:lnTo>
                <a:lnTo>
                  <a:pt x="121983" y="2641"/>
                </a:lnTo>
                <a:lnTo>
                  <a:pt x="120154" y="1320"/>
                </a:lnTo>
                <a:lnTo>
                  <a:pt x="118846" y="279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19"/>
                </a:moveTo>
                <a:lnTo>
                  <a:pt x="110705" y="14719"/>
                </a:lnTo>
                <a:lnTo>
                  <a:pt x="110705" y="94678"/>
                </a:lnTo>
                <a:lnTo>
                  <a:pt x="122910" y="94678"/>
                </a:lnTo>
                <a:lnTo>
                  <a:pt x="122910" y="14719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8340" y="5903868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1045" y="0"/>
                </a:moveTo>
                <a:lnTo>
                  <a:pt x="0" y="9758"/>
                </a:lnTo>
                <a:lnTo>
                  <a:pt x="1498" y="12869"/>
                </a:lnTo>
                <a:lnTo>
                  <a:pt x="36233" y="28020"/>
                </a:lnTo>
                <a:lnTo>
                  <a:pt x="44450" y="24731"/>
                </a:lnTo>
                <a:lnTo>
                  <a:pt x="50266" y="18521"/>
                </a:lnTo>
                <a:lnTo>
                  <a:pt x="50406" y="18165"/>
                </a:lnTo>
                <a:lnTo>
                  <a:pt x="50685" y="8208"/>
                </a:lnTo>
                <a:lnTo>
                  <a:pt x="50469" y="7739"/>
                </a:lnTo>
                <a:lnTo>
                  <a:pt x="50088" y="7446"/>
                </a:lnTo>
                <a:lnTo>
                  <a:pt x="40744" y="2165"/>
                </a:lnTo>
                <a:lnTo>
                  <a:pt x="31045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6150" y="5960916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474" y="0"/>
                </a:moveTo>
                <a:lnTo>
                  <a:pt x="0" y="6273"/>
                </a:lnTo>
                <a:lnTo>
                  <a:pt x="111" y="7531"/>
                </a:lnTo>
                <a:lnTo>
                  <a:pt x="457" y="9055"/>
                </a:lnTo>
                <a:lnTo>
                  <a:pt x="939" y="10083"/>
                </a:lnTo>
                <a:lnTo>
                  <a:pt x="2590" y="13030"/>
                </a:lnTo>
                <a:lnTo>
                  <a:pt x="3124" y="14046"/>
                </a:lnTo>
                <a:lnTo>
                  <a:pt x="3390" y="14617"/>
                </a:lnTo>
                <a:lnTo>
                  <a:pt x="3746" y="15786"/>
                </a:lnTo>
                <a:lnTo>
                  <a:pt x="4330" y="16217"/>
                </a:lnTo>
                <a:lnTo>
                  <a:pt x="17906" y="16598"/>
                </a:lnTo>
                <a:lnTo>
                  <a:pt x="18491" y="16205"/>
                </a:lnTo>
                <a:lnTo>
                  <a:pt x="18999" y="14884"/>
                </a:lnTo>
                <a:lnTo>
                  <a:pt x="20243" y="12801"/>
                </a:lnTo>
                <a:lnTo>
                  <a:pt x="21120" y="11379"/>
                </a:lnTo>
                <a:lnTo>
                  <a:pt x="22309" y="9055"/>
                </a:lnTo>
                <a:lnTo>
                  <a:pt x="22821" y="7531"/>
                </a:lnTo>
                <a:lnTo>
                  <a:pt x="22034" y="4559"/>
                </a:lnTo>
                <a:lnTo>
                  <a:pt x="21031" y="3403"/>
                </a:lnTo>
                <a:lnTo>
                  <a:pt x="15633" y="381"/>
                </a:lnTo>
                <a:lnTo>
                  <a:pt x="9474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0446" y="5043162"/>
            <a:ext cx="59055" cy="119380"/>
          </a:xfrm>
          <a:custGeom>
            <a:avLst/>
            <a:gdLst/>
            <a:ahLst/>
            <a:cxnLst/>
            <a:rect l="l" t="t" r="r" b="b"/>
            <a:pathLst>
              <a:path w="59054" h="119379">
                <a:moveTo>
                  <a:pt x="42450" y="61975"/>
                </a:moveTo>
                <a:lnTo>
                  <a:pt x="9017" y="61975"/>
                </a:lnTo>
                <a:lnTo>
                  <a:pt x="10864" y="65227"/>
                </a:lnTo>
                <a:lnTo>
                  <a:pt x="10985" y="66840"/>
                </a:lnTo>
                <a:lnTo>
                  <a:pt x="11315" y="74675"/>
                </a:lnTo>
                <a:lnTo>
                  <a:pt x="8940" y="81864"/>
                </a:lnTo>
                <a:lnTo>
                  <a:pt x="10337" y="98882"/>
                </a:lnTo>
                <a:lnTo>
                  <a:pt x="8547" y="101892"/>
                </a:lnTo>
                <a:lnTo>
                  <a:pt x="7112" y="105054"/>
                </a:lnTo>
                <a:lnTo>
                  <a:pt x="8597" y="109232"/>
                </a:lnTo>
                <a:lnTo>
                  <a:pt x="9486" y="110337"/>
                </a:lnTo>
                <a:lnTo>
                  <a:pt x="11557" y="111772"/>
                </a:lnTo>
                <a:lnTo>
                  <a:pt x="12471" y="112229"/>
                </a:lnTo>
                <a:lnTo>
                  <a:pt x="13728" y="112699"/>
                </a:lnTo>
                <a:lnTo>
                  <a:pt x="25209" y="119113"/>
                </a:lnTo>
                <a:lnTo>
                  <a:pt x="43154" y="114731"/>
                </a:lnTo>
                <a:lnTo>
                  <a:pt x="52951" y="114731"/>
                </a:lnTo>
                <a:lnTo>
                  <a:pt x="54343" y="112953"/>
                </a:lnTo>
                <a:lnTo>
                  <a:pt x="54876" y="111937"/>
                </a:lnTo>
                <a:lnTo>
                  <a:pt x="55232" y="110566"/>
                </a:lnTo>
                <a:lnTo>
                  <a:pt x="55524" y="108445"/>
                </a:lnTo>
                <a:lnTo>
                  <a:pt x="55257" y="106883"/>
                </a:lnTo>
                <a:lnTo>
                  <a:pt x="54063" y="104419"/>
                </a:lnTo>
                <a:lnTo>
                  <a:pt x="53492" y="103517"/>
                </a:lnTo>
                <a:lnTo>
                  <a:pt x="52743" y="102615"/>
                </a:lnTo>
                <a:lnTo>
                  <a:pt x="51777" y="99453"/>
                </a:lnTo>
                <a:lnTo>
                  <a:pt x="51308" y="97574"/>
                </a:lnTo>
                <a:lnTo>
                  <a:pt x="52806" y="95719"/>
                </a:lnTo>
                <a:lnTo>
                  <a:pt x="54292" y="94932"/>
                </a:lnTo>
                <a:lnTo>
                  <a:pt x="55499" y="94094"/>
                </a:lnTo>
                <a:lnTo>
                  <a:pt x="58877" y="87528"/>
                </a:lnTo>
                <a:lnTo>
                  <a:pt x="58458" y="85877"/>
                </a:lnTo>
                <a:lnTo>
                  <a:pt x="57899" y="84835"/>
                </a:lnTo>
                <a:lnTo>
                  <a:pt x="56375" y="82930"/>
                </a:lnTo>
                <a:lnTo>
                  <a:pt x="55511" y="82080"/>
                </a:lnTo>
                <a:lnTo>
                  <a:pt x="54444" y="81203"/>
                </a:lnTo>
                <a:lnTo>
                  <a:pt x="55283" y="80162"/>
                </a:lnTo>
                <a:lnTo>
                  <a:pt x="58864" y="71589"/>
                </a:lnTo>
                <a:lnTo>
                  <a:pt x="56743" y="66840"/>
                </a:lnTo>
                <a:lnTo>
                  <a:pt x="52463" y="65227"/>
                </a:lnTo>
                <a:lnTo>
                  <a:pt x="47581" y="65062"/>
                </a:lnTo>
                <a:lnTo>
                  <a:pt x="42570" y="65062"/>
                </a:lnTo>
                <a:lnTo>
                  <a:pt x="42786" y="62763"/>
                </a:lnTo>
                <a:lnTo>
                  <a:pt x="42450" y="61975"/>
                </a:lnTo>
                <a:close/>
              </a:path>
              <a:path w="59054" h="119379">
                <a:moveTo>
                  <a:pt x="52951" y="114731"/>
                </a:moveTo>
                <a:lnTo>
                  <a:pt x="43154" y="114731"/>
                </a:lnTo>
                <a:lnTo>
                  <a:pt x="43903" y="116065"/>
                </a:lnTo>
                <a:lnTo>
                  <a:pt x="44881" y="117208"/>
                </a:lnTo>
                <a:lnTo>
                  <a:pt x="47637" y="118008"/>
                </a:lnTo>
                <a:lnTo>
                  <a:pt x="49110" y="117678"/>
                </a:lnTo>
                <a:lnTo>
                  <a:pt x="51854" y="115785"/>
                </a:lnTo>
                <a:lnTo>
                  <a:pt x="52832" y="114884"/>
                </a:lnTo>
                <a:lnTo>
                  <a:pt x="52951" y="114731"/>
                </a:lnTo>
                <a:close/>
              </a:path>
              <a:path w="59054" h="119379">
                <a:moveTo>
                  <a:pt x="44577" y="64960"/>
                </a:moveTo>
                <a:lnTo>
                  <a:pt x="42570" y="65062"/>
                </a:lnTo>
                <a:lnTo>
                  <a:pt x="47581" y="65062"/>
                </a:lnTo>
                <a:lnTo>
                  <a:pt x="44577" y="64960"/>
                </a:lnTo>
                <a:close/>
              </a:path>
              <a:path w="59054" h="119379">
                <a:moveTo>
                  <a:pt x="21920" y="0"/>
                </a:moveTo>
                <a:lnTo>
                  <a:pt x="18262" y="330"/>
                </a:lnTo>
                <a:lnTo>
                  <a:pt x="15392" y="634"/>
                </a:lnTo>
                <a:lnTo>
                  <a:pt x="12915" y="2946"/>
                </a:lnTo>
                <a:lnTo>
                  <a:pt x="10795" y="7188"/>
                </a:lnTo>
                <a:lnTo>
                  <a:pt x="7924" y="11087"/>
                </a:lnTo>
                <a:lnTo>
                  <a:pt x="4660" y="17017"/>
                </a:lnTo>
                <a:lnTo>
                  <a:pt x="9232" y="23723"/>
                </a:lnTo>
                <a:lnTo>
                  <a:pt x="10096" y="29997"/>
                </a:lnTo>
                <a:lnTo>
                  <a:pt x="3370" y="46393"/>
                </a:lnTo>
                <a:lnTo>
                  <a:pt x="1130" y="53644"/>
                </a:lnTo>
                <a:lnTo>
                  <a:pt x="0" y="57238"/>
                </a:lnTo>
                <a:lnTo>
                  <a:pt x="8216" y="61988"/>
                </a:lnTo>
                <a:lnTo>
                  <a:pt x="9017" y="61975"/>
                </a:lnTo>
                <a:lnTo>
                  <a:pt x="42450" y="61975"/>
                </a:lnTo>
                <a:lnTo>
                  <a:pt x="41936" y="60794"/>
                </a:lnTo>
                <a:lnTo>
                  <a:pt x="40652" y="58585"/>
                </a:lnTo>
                <a:lnTo>
                  <a:pt x="38696" y="55524"/>
                </a:lnTo>
                <a:lnTo>
                  <a:pt x="38239" y="54368"/>
                </a:lnTo>
                <a:lnTo>
                  <a:pt x="38925" y="46393"/>
                </a:lnTo>
                <a:lnTo>
                  <a:pt x="46685" y="44030"/>
                </a:lnTo>
                <a:lnTo>
                  <a:pt x="49618" y="43192"/>
                </a:lnTo>
                <a:lnTo>
                  <a:pt x="51701" y="42075"/>
                </a:lnTo>
                <a:lnTo>
                  <a:pt x="54940" y="35356"/>
                </a:lnTo>
                <a:lnTo>
                  <a:pt x="54470" y="33489"/>
                </a:lnTo>
                <a:lnTo>
                  <a:pt x="53035" y="30137"/>
                </a:lnTo>
                <a:lnTo>
                  <a:pt x="52158" y="28625"/>
                </a:lnTo>
                <a:lnTo>
                  <a:pt x="51333" y="27254"/>
                </a:lnTo>
                <a:lnTo>
                  <a:pt x="51409" y="26454"/>
                </a:lnTo>
                <a:lnTo>
                  <a:pt x="44373" y="13068"/>
                </a:lnTo>
                <a:lnTo>
                  <a:pt x="44653" y="12471"/>
                </a:lnTo>
                <a:lnTo>
                  <a:pt x="44869" y="11874"/>
                </a:lnTo>
                <a:lnTo>
                  <a:pt x="45415" y="9956"/>
                </a:lnTo>
                <a:lnTo>
                  <a:pt x="45478" y="8712"/>
                </a:lnTo>
                <a:lnTo>
                  <a:pt x="45110" y="6489"/>
                </a:lnTo>
                <a:lnTo>
                  <a:pt x="44980" y="6159"/>
                </a:lnTo>
                <a:lnTo>
                  <a:pt x="27711" y="6159"/>
                </a:lnTo>
                <a:lnTo>
                  <a:pt x="25158" y="3086"/>
                </a:lnTo>
                <a:lnTo>
                  <a:pt x="21920" y="0"/>
                </a:lnTo>
                <a:close/>
              </a:path>
              <a:path w="59054" h="119379">
                <a:moveTo>
                  <a:pt x="37058" y="546"/>
                </a:moveTo>
                <a:lnTo>
                  <a:pt x="31978" y="4495"/>
                </a:lnTo>
                <a:lnTo>
                  <a:pt x="27711" y="6159"/>
                </a:lnTo>
                <a:lnTo>
                  <a:pt x="44980" y="6159"/>
                </a:lnTo>
                <a:lnTo>
                  <a:pt x="44729" y="5524"/>
                </a:lnTo>
                <a:lnTo>
                  <a:pt x="43395" y="3619"/>
                </a:lnTo>
                <a:lnTo>
                  <a:pt x="42430" y="2717"/>
                </a:lnTo>
                <a:lnTo>
                  <a:pt x="39128" y="838"/>
                </a:lnTo>
                <a:lnTo>
                  <a:pt x="37058" y="546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3092" y="3294998"/>
            <a:ext cx="453390" cy="2628900"/>
          </a:xfrm>
          <a:custGeom>
            <a:avLst/>
            <a:gdLst/>
            <a:ahLst/>
            <a:cxnLst/>
            <a:rect l="l" t="t" r="r" b="b"/>
            <a:pathLst>
              <a:path w="453390" h="2628900">
                <a:moveTo>
                  <a:pt x="445236" y="2552700"/>
                </a:moveTo>
                <a:lnTo>
                  <a:pt x="284670" y="2552700"/>
                </a:lnTo>
                <a:lnTo>
                  <a:pt x="294172" y="2565400"/>
                </a:lnTo>
                <a:lnTo>
                  <a:pt x="316026" y="2565400"/>
                </a:lnTo>
                <a:lnTo>
                  <a:pt x="315188" y="2603500"/>
                </a:lnTo>
                <a:lnTo>
                  <a:pt x="321462" y="2603500"/>
                </a:lnTo>
                <a:lnTo>
                  <a:pt x="313791" y="2616200"/>
                </a:lnTo>
                <a:lnTo>
                  <a:pt x="313181" y="2628900"/>
                </a:lnTo>
                <a:lnTo>
                  <a:pt x="444614" y="2628900"/>
                </a:lnTo>
                <a:lnTo>
                  <a:pt x="450380" y="2616200"/>
                </a:lnTo>
                <a:lnTo>
                  <a:pt x="453212" y="2616200"/>
                </a:lnTo>
                <a:lnTo>
                  <a:pt x="453313" y="2603500"/>
                </a:lnTo>
                <a:lnTo>
                  <a:pt x="451967" y="2590800"/>
                </a:lnTo>
                <a:lnTo>
                  <a:pt x="449630" y="2578100"/>
                </a:lnTo>
                <a:lnTo>
                  <a:pt x="449275" y="2578100"/>
                </a:lnTo>
                <a:lnTo>
                  <a:pt x="445236" y="2552700"/>
                </a:lnTo>
                <a:close/>
              </a:path>
              <a:path w="453390" h="2628900">
                <a:moveTo>
                  <a:pt x="272364" y="2540000"/>
                </a:moveTo>
                <a:lnTo>
                  <a:pt x="247992" y="2540000"/>
                </a:lnTo>
                <a:lnTo>
                  <a:pt x="251586" y="2552700"/>
                </a:lnTo>
                <a:lnTo>
                  <a:pt x="271716" y="2552700"/>
                </a:lnTo>
                <a:lnTo>
                  <a:pt x="272364" y="2540000"/>
                </a:lnTo>
                <a:close/>
              </a:path>
              <a:path w="453390" h="2628900">
                <a:moveTo>
                  <a:pt x="445541" y="2527300"/>
                </a:moveTo>
                <a:lnTo>
                  <a:pt x="243420" y="2527300"/>
                </a:lnTo>
                <a:lnTo>
                  <a:pt x="245440" y="2540000"/>
                </a:lnTo>
                <a:lnTo>
                  <a:pt x="276758" y="2540000"/>
                </a:lnTo>
                <a:lnTo>
                  <a:pt x="277050" y="2552700"/>
                </a:lnTo>
                <a:lnTo>
                  <a:pt x="447014" y="2552700"/>
                </a:lnTo>
                <a:lnTo>
                  <a:pt x="449237" y="2540000"/>
                </a:lnTo>
                <a:lnTo>
                  <a:pt x="445541" y="2527300"/>
                </a:lnTo>
                <a:close/>
              </a:path>
              <a:path w="453390" h="2628900">
                <a:moveTo>
                  <a:pt x="438391" y="2476500"/>
                </a:moveTo>
                <a:lnTo>
                  <a:pt x="217360" y="2476500"/>
                </a:lnTo>
                <a:lnTo>
                  <a:pt x="216154" y="2489200"/>
                </a:lnTo>
                <a:lnTo>
                  <a:pt x="215569" y="2489200"/>
                </a:lnTo>
                <a:lnTo>
                  <a:pt x="215468" y="2501900"/>
                </a:lnTo>
                <a:lnTo>
                  <a:pt x="214896" y="2501900"/>
                </a:lnTo>
                <a:lnTo>
                  <a:pt x="215861" y="2514600"/>
                </a:lnTo>
                <a:lnTo>
                  <a:pt x="220929" y="2514600"/>
                </a:lnTo>
                <a:lnTo>
                  <a:pt x="220548" y="2527300"/>
                </a:lnTo>
                <a:lnTo>
                  <a:pt x="445071" y="2527300"/>
                </a:lnTo>
                <a:lnTo>
                  <a:pt x="443547" y="2514600"/>
                </a:lnTo>
                <a:lnTo>
                  <a:pt x="441223" y="2489200"/>
                </a:lnTo>
                <a:lnTo>
                  <a:pt x="438391" y="2476500"/>
                </a:lnTo>
                <a:close/>
              </a:path>
              <a:path w="453390" h="2628900">
                <a:moveTo>
                  <a:pt x="433260" y="2463800"/>
                </a:moveTo>
                <a:lnTo>
                  <a:pt x="228866" y="2463800"/>
                </a:lnTo>
                <a:lnTo>
                  <a:pt x="224599" y="2476500"/>
                </a:lnTo>
                <a:lnTo>
                  <a:pt x="436435" y="2476500"/>
                </a:lnTo>
                <a:lnTo>
                  <a:pt x="433260" y="2463800"/>
                </a:lnTo>
                <a:close/>
              </a:path>
              <a:path w="453390" h="2628900">
                <a:moveTo>
                  <a:pt x="409917" y="2451100"/>
                </a:moveTo>
                <a:lnTo>
                  <a:pt x="203517" y="2451100"/>
                </a:lnTo>
                <a:lnTo>
                  <a:pt x="204863" y="2463800"/>
                </a:lnTo>
                <a:lnTo>
                  <a:pt x="415670" y="2463800"/>
                </a:lnTo>
                <a:lnTo>
                  <a:pt x="409917" y="2451100"/>
                </a:lnTo>
                <a:close/>
              </a:path>
              <a:path w="453390" h="2628900">
                <a:moveTo>
                  <a:pt x="395706" y="2438400"/>
                </a:moveTo>
                <a:lnTo>
                  <a:pt x="195148" y="2438400"/>
                </a:lnTo>
                <a:lnTo>
                  <a:pt x="197345" y="2451100"/>
                </a:lnTo>
                <a:lnTo>
                  <a:pt x="395376" y="2451100"/>
                </a:lnTo>
                <a:lnTo>
                  <a:pt x="395706" y="2438400"/>
                </a:lnTo>
                <a:close/>
              </a:path>
              <a:path w="453390" h="2628900">
                <a:moveTo>
                  <a:pt x="270725" y="2413000"/>
                </a:moveTo>
                <a:lnTo>
                  <a:pt x="191947" y="2413000"/>
                </a:lnTo>
                <a:lnTo>
                  <a:pt x="192836" y="2425700"/>
                </a:lnTo>
                <a:lnTo>
                  <a:pt x="181279" y="2425700"/>
                </a:lnTo>
                <a:lnTo>
                  <a:pt x="182664" y="2438400"/>
                </a:lnTo>
                <a:lnTo>
                  <a:pt x="277088" y="2438400"/>
                </a:lnTo>
                <a:lnTo>
                  <a:pt x="277482" y="2425700"/>
                </a:lnTo>
                <a:lnTo>
                  <a:pt x="270725" y="2413000"/>
                </a:lnTo>
                <a:close/>
              </a:path>
              <a:path w="453390" h="2628900">
                <a:moveTo>
                  <a:pt x="387984" y="2425700"/>
                </a:moveTo>
                <a:lnTo>
                  <a:pt x="351548" y="2425700"/>
                </a:lnTo>
                <a:lnTo>
                  <a:pt x="336974" y="2438400"/>
                </a:lnTo>
                <a:lnTo>
                  <a:pt x="393128" y="2438400"/>
                </a:lnTo>
                <a:lnTo>
                  <a:pt x="387984" y="2425700"/>
                </a:lnTo>
                <a:close/>
              </a:path>
              <a:path w="453390" h="2628900">
                <a:moveTo>
                  <a:pt x="254863" y="2387600"/>
                </a:moveTo>
                <a:lnTo>
                  <a:pt x="166814" y="2387600"/>
                </a:lnTo>
                <a:lnTo>
                  <a:pt x="166827" y="2400300"/>
                </a:lnTo>
                <a:lnTo>
                  <a:pt x="174205" y="2400300"/>
                </a:lnTo>
                <a:lnTo>
                  <a:pt x="177203" y="2413000"/>
                </a:lnTo>
                <a:lnTo>
                  <a:pt x="260756" y="2413000"/>
                </a:lnTo>
                <a:lnTo>
                  <a:pt x="255955" y="2400300"/>
                </a:lnTo>
                <a:lnTo>
                  <a:pt x="254863" y="2387600"/>
                </a:lnTo>
                <a:close/>
              </a:path>
              <a:path w="453390" h="2628900">
                <a:moveTo>
                  <a:pt x="171373" y="2374900"/>
                </a:moveTo>
                <a:lnTo>
                  <a:pt x="160286" y="2374900"/>
                </a:lnTo>
                <a:lnTo>
                  <a:pt x="161213" y="2387600"/>
                </a:lnTo>
                <a:lnTo>
                  <a:pt x="169786" y="2387600"/>
                </a:lnTo>
                <a:lnTo>
                  <a:pt x="171373" y="2374900"/>
                </a:lnTo>
                <a:close/>
              </a:path>
              <a:path w="453390" h="2628900">
                <a:moveTo>
                  <a:pt x="249250" y="2362200"/>
                </a:moveTo>
                <a:lnTo>
                  <a:pt x="179679" y="2362200"/>
                </a:lnTo>
                <a:lnTo>
                  <a:pt x="180949" y="2374900"/>
                </a:lnTo>
                <a:lnTo>
                  <a:pt x="174040" y="2374900"/>
                </a:lnTo>
                <a:lnTo>
                  <a:pt x="174612" y="2387600"/>
                </a:lnTo>
                <a:lnTo>
                  <a:pt x="254596" y="2387600"/>
                </a:lnTo>
                <a:lnTo>
                  <a:pt x="252590" y="2374900"/>
                </a:lnTo>
                <a:lnTo>
                  <a:pt x="249250" y="2362200"/>
                </a:lnTo>
                <a:close/>
              </a:path>
              <a:path w="453390" h="2628900">
                <a:moveTo>
                  <a:pt x="165315" y="2362200"/>
                </a:moveTo>
                <a:lnTo>
                  <a:pt x="151765" y="2362200"/>
                </a:lnTo>
                <a:lnTo>
                  <a:pt x="151485" y="2374900"/>
                </a:lnTo>
                <a:lnTo>
                  <a:pt x="167690" y="2374900"/>
                </a:lnTo>
                <a:lnTo>
                  <a:pt x="165315" y="2362200"/>
                </a:lnTo>
                <a:close/>
              </a:path>
              <a:path w="453390" h="2628900">
                <a:moveTo>
                  <a:pt x="194462" y="2349500"/>
                </a:moveTo>
                <a:lnTo>
                  <a:pt x="147993" y="2349500"/>
                </a:lnTo>
                <a:lnTo>
                  <a:pt x="157340" y="2362200"/>
                </a:lnTo>
                <a:lnTo>
                  <a:pt x="199326" y="2362200"/>
                </a:lnTo>
                <a:lnTo>
                  <a:pt x="194462" y="2349500"/>
                </a:lnTo>
                <a:close/>
              </a:path>
              <a:path w="453390" h="2628900">
                <a:moveTo>
                  <a:pt x="187363" y="2311400"/>
                </a:moveTo>
                <a:lnTo>
                  <a:pt x="141630" y="2311400"/>
                </a:lnTo>
                <a:lnTo>
                  <a:pt x="139839" y="2324100"/>
                </a:lnTo>
                <a:lnTo>
                  <a:pt x="140182" y="2336800"/>
                </a:lnTo>
                <a:lnTo>
                  <a:pt x="134454" y="2336800"/>
                </a:lnTo>
                <a:lnTo>
                  <a:pt x="134048" y="2349500"/>
                </a:lnTo>
                <a:lnTo>
                  <a:pt x="192824" y="2349500"/>
                </a:lnTo>
                <a:lnTo>
                  <a:pt x="190438" y="2336800"/>
                </a:lnTo>
                <a:lnTo>
                  <a:pt x="188731" y="2324100"/>
                </a:lnTo>
                <a:lnTo>
                  <a:pt x="187705" y="2324100"/>
                </a:lnTo>
                <a:lnTo>
                  <a:pt x="187363" y="2311400"/>
                </a:lnTo>
                <a:close/>
              </a:path>
              <a:path w="453390" h="2628900">
                <a:moveTo>
                  <a:pt x="138150" y="2324100"/>
                </a:moveTo>
                <a:lnTo>
                  <a:pt x="107607" y="2324100"/>
                </a:lnTo>
                <a:lnTo>
                  <a:pt x="117475" y="2336800"/>
                </a:lnTo>
                <a:lnTo>
                  <a:pt x="136004" y="2336800"/>
                </a:lnTo>
                <a:lnTo>
                  <a:pt x="138150" y="2324100"/>
                </a:lnTo>
                <a:close/>
              </a:path>
              <a:path w="453390" h="2628900">
                <a:moveTo>
                  <a:pt x="138264" y="2311400"/>
                </a:moveTo>
                <a:lnTo>
                  <a:pt x="101218" y="2311400"/>
                </a:lnTo>
                <a:lnTo>
                  <a:pt x="103060" y="2324100"/>
                </a:lnTo>
                <a:lnTo>
                  <a:pt x="137426" y="2324100"/>
                </a:lnTo>
                <a:lnTo>
                  <a:pt x="138264" y="2311400"/>
                </a:lnTo>
                <a:close/>
              </a:path>
              <a:path w="453390" h="2628900">
                <a:moveTo>
                  <a:pt x="187908" y="2298700"/>
                </a:moveTo>
                <a:lnTo>
                  <a:pt x="94335" y="2298700"/>
                </a:lnTo>
                <a:lnTo>
                  <a:pt x="96456" y="2311400"/>
                </a:lnTo>
                <a:lnTo>
                  <a:pt x="187464" y="2311400"/>
                </a:lnTo>
                <a:lnTo>
                  <a:pt x="187908" y="2298700"/>
                </a:lnTo>
                <a:close/>
              </a:path>
              <a:path w="453390" h="2628900">
                <a:moveTo>
                  <a:pt x="189814" y="2286000"/>
                </a:moveTo>
                <a:lnTo>
                  <a:pt x="83845" y="2286000"/>
                </a:lnTo>
                <a:lnTo>
                  <a:pt x="83184" y="2298700"/>
                </a:lnTo>
                <a:lnTo>
                  <a:pt x="188690" y="2298700"/>
                </a:lnTo>
                <a:lnTo>
                  <a:pt x="189814" y="2286000"/>
                </a:lnTo>
                <a:close/>
              </a:path>
              <a:path w="453390" h="2628900">
                <a:moveTo>
                  <a:pt x="101828" y="2273300"/>
                </a:moveTo>
                <a:lnTo>
                  <a:pt x="94653" y="2273300"/>
                </a:lnTo>
                <a:lnTo>
                  <a:pt x="96989" y="2286000"/>
                </a:lnTo>
                <a:lnTo>
                  <a:pt x="101828" y="2273300"/>
                </a:lnTo>
                <a:close/>
              </a:path>
              <a:path w="453390" h="2628900">
                <a:moveTo>
                  <a:pt x="200672" y="2260600"/>
                </a:moveTo>
                <a:lnTo>
                  <a:pt x="69481" y="2260600"/>
                </a:lnTo>
                <a:lnTo>
                  <a:pt x="68491" y="2273300"/>
                </a:lnTo>
                <a:lnTo>
                  <a:pt x="102755" y="2273300"/>
                </a:lnTo>
                <a:lnTo>
                  <a:pt x="105714" y="2286000"/>
                </a:lnTo>
                <a:lnTo>
                  <a:pt x="191287" y="2286000"/>
                </a:lnTo>
                <a:lnTo>
                  <a:pt x="200672" y="2260600"/>
                </a:lnTo>
                <a:close/>
              </a:path>
              <a:path w="453390" h="2628900">
                <a:moveTo>
                  <a:pt x="206984" y="2247900"/>
                </a:moveTo>
                <a:lnTo>
                  <a:pt x="84073" y="2247900"/>
                </a:lnTo>
                <a:lnTo>
                  <a:pt x="85394" y="2260600"/>
                </a:lnTo>
                <a:lnTo>
                  <a:pt x="205803" y="2260600"/>
                </a:lnTo>
                <a:lnTo>
                  <a:pt x="206984" y="2247900"/>
                </a:lnTo>
                <a:close/>
              </a:path>
              <a:path w="453390" h="2628900">
                <a:moveTo>
                  <a:pt x="214083" y="2235200"/>
                </a:moveTo>
                <a:lnTo>
                  <a:pt x="115379" y="2235200"/>
                </a:lnTo>
                <a:lnTo>
                  <a:pt x="115849" y="2247900"/>
                </a:lnTo>
                <a:lnTo>
                  <a:pt x="213156" y="2247900"/>
                </a:lnTo>
                <a:lnTo>
                  <a:pt x="214083" y="2235200"/>
                </a:lnTo>
                <a:close/>
              </a:path>
              <a:path w="453390" h="2628900">
                <a:moveTo>
                  <a:pt x="112966" y="2222500"/>
                </a:moveTo>
                <a:lnTo>
                  <a:pt x="95529" y="2222500"/>
                </a:lnTo>
                <a:lnTo>
                  <a:pt x="94970" y="2235200"/>
                </a:lnTo>
                <a:lnTo>
                  <a:pt x="113372" y="2235200"/>
                </a:lnTo>
                <a:lnTo>
                  <a:pt x="112966" y="2222500"/>
                </a:lnTo>
                <a:close/>
              </a:path>
              <a:path w="453390" h="2628900">
                <a:moveTo>
                  <a:pt x="214731" y="2222500"/>
                </a:moveTo>
                <a:lnTo>
                  <a:pt x="114769" y="2222500"/>
                </a:lnTo>
                <a:lnTo>
                  <a:pt x="115658" y="2235200"/>
                </a:lnTo>
                <a:lnTo>
                  <a:pt x="214223" y="2235200"/>
                </a:lnTo>
                <a:lnTo>
                  <a:pt x="214731" y="2222500"/>
                </a:lnTo>
                <a:close/>
              </a:path>
              <a:path w="453390" h="2628900">
                <a:moveTo>
                  <a:pt x="111264" y="2209800"/>
                </a:moveTo>
                <a:lnTo>
                  <a:pt x="96469" y="2209800"/>
                </a:lnTo>
                <a:lnTo>
                  <a:pt x="97459" y="2222500"/>
                </a:lnTo>
                <a:lnTo>
                  <a:pt x="111709" y="2222500"/>
                </a:lnTo>
                <a:lnTo>
                  <a:pt x="111264" y="2209800"/>
                </a:lnTo>
                <a:close/>
              </a:path>
              <a:path w="453390" h="2628900">
                <a:moveTo>
                  <a:pt x="217271" y="2209800"/>
                </a:moveTo>
                <a:lnTo>
                  <a:pt x="121983" y="2209800"/>
                </a:lnTo>
                <a:lnTo>
                  <a:pt x="120383" y="2222500"/>
                </a:lnTo>
                <a:lnTo>
                  <a:pt x="217309" y="2222500"/>
                </a:lnTo>
                <a:lnTo>
                  <a:pt x="217271" y="2209800"/>
                </a:lnTo>
                <a:close/>
              </a:path>
              <a:path w="453390" h="2628900">
                <a:moveTo>
                  <a:pt x="212178" y="2197100"/>
                </a:moveTo>
                <a:lnTo>
                  <a:pt x="121678" y="2197100"/>
                </a:lnTo>
                <a:lnTo>
                  <a:pt x="121399" y="2209800"/>
                </a:lnTo>
                <a:lnTo>
                  <a:pt x="214922" y="2209800"/>
                </a:lnTo>
                <a:lnTo>
                  <a:pt x="212178" y="2197100"/>
                </a:lnTo>
                <a:close/>
              </a:path>
              <a:path w="453390" h="2628900">
                <a:moveTo>
                  <a:pt x="142416" y="2184400"/>
                </a:moveTo>
                <a:lnTo>
                  <a:pt x="130482" y="2184400"/>
                </a:lnTo>
                <a:lnTo>
                  <a:pt x="125044" y="2197100"/>
                </a:lnTo>
                <a:lnTo>
                  <a:pt x="148018" y="2197100"/>
                </a:lnTo>
                <a:lnTo>
                  <a:pt x="142416" y="2184400"/>
                </a:lnTo>
                <a:close/>
              </a:path>
              <a:path w="453390" h="2628900">
                <a:moveTo>
                  <a:pt x="198018" y="2146300"/>
                </a:moveTo>
                <a:lnTo>
                  <a:pt x="95732" y="2146300"/>
                </a:lnTo>
                <a:lnTo>
                  <a:pt x="96786" y="2159000"/>
                </a:lnTo>
                <a:lnTo>
                  <a:pt x="93954" y="2159000"/>
                </a:lnTo>
                <a:lnTo>
                  <a:pt x="91008" y="2171700"/>
                </a:lnTo>
                <a:lnTo>
                  <a:pt x="147383" y="2171700"/>
                </a:lnTo>
                <a:lnTo>
                  <a:pt x="147827" y="2184400"/>
                </a:lnTo>
                <a:lnTo>
                  <a:pt x="148513" y="2184400"/>
                </a:lnTo>
                <a:lnTo>
                  <a:pt x="148018" y="2197100"/>
                </a:lnTo>
                <a:lnTo>
                  <a:pt x="205409" y="2197100"/>
                </a:lnTo>
                <a:lnTo>
                  <a:pt x="202844" y="2184400"/>
                </a:lnTo>
                <a:lnTo>
                  <a:pt x="196786" y="2171700"/>
                </a:lnTo>
                <a:lnTo>
                  <a:pt x="198018" y="2146300"/>
                </a:lnTo>
                <a:close/>
              </a:path>
              <a:path w="453390" h="2628900">
                <a:moveTo>
                  <a:pt x="135001" y="2171700"/>
                </a:moveTo>
                <a:lnTo>
                  <a:pt x="92075" y="2171700"/>
                </a:lnTo>
                <a:lnTo>
                  <a:pt x="93725" y="2184400"/>
                </a:lnTo>
                <a:lnTo>
                  <a:pt x="116903" y="2184400"/>
                </a:lnTo>
                <a:lnTo>
                  <a:pt x="135001" y="2171700"/>
                </a:lnTo>
                <a:close/>
              </a:path>
              <a:path w="453390" h="2628900">
                <a:moveTo>
                  <a:pt x="211150" y="2133600"/>
                </a:moveTo>
                <a:lnTo>
                  <a:pt x="106451" y="2133600"/>
                </a:lnTo>
                <a:lnTo>
                  <a:pt x="103555" y="2146300"/>
                </a:lnTo>
                <a:lnTo>
                  <a:pt x="206667" y="2146300"/>
                </a:lnTo>
                <a:lnTo>
                  <a:pt x="211150" y="2133600"/>
                </a:lnTo>
                <a:close/>
              </a:path>
              <a:path w="453390" h="2628900">
                <a:moveTo>
                  <a:pt x="54140" y="2120900"/>
                </a:moveTo>
                <a:lnTo>
                  <a:pt x="33159" y="2120900"/>
                </a:lnTo>
                <a:lnTo>
                  <a:pt x="34620" y="2133600"/>
                </a:lnTo>
                <a:lnTo>
                  <a:pt x="54343" y="2133600"/>
                </a:lnTo>
                <a:lnTo>
                  <a:pt x="54140" y="2120900"/>
                </a:lnTo>
                <a:close/>
              </a:path>
              <a:path w="453390" h="2628900">
                <a:moveTo>
                  <a:pt x="216877" y="2120900"/>
                </a:moveTo>
                <a:lnTo>
                  <a:pt x="94551" y="2120900"/>
                </a:lnTo>
                <a:lnTo>
                  <a:pt x="94526" y="2133600"/>
                </a:lnTo>
                <a:lnTo>
                  <a:pt x="216712" y="2133600"/>
                </a:lnTo>
                <a:lnTo>
                  <a:pt x="216877" y="2120900"/>
                </a:lnTo>
                <a:close/>
              </a:path>
              <a:path w="453390" h="2628900">
                <a:moveTo>
                  <a:pt x="47256" y="2108200"/>
                </a:moveTo>
                <a:lnTo>
                  <a:pt x="26454" y="2108200"/>
                </a:lnTo>
                <a:lnTo>
                  <a:pt x="25895" y="2120900"/>
                </a:lnTo>
                <a:lnTo>
                  <a:pt x="47231" y="2120900"/>
                </a:lnTo>
                <a:lnTo>
                  <a:pt x="47256" y="2108200"/>
                </a:lnTo>
                <a:close/>
              </a:path>
              <a:path w="453390" h="2628900">
                <a:moveTo>
                  <a:pt x="87706" y="2108200"/>
                </a:moveTo>
                <a:lnTo>
                  <a:pt x="61010" y="2108200"/>
                </a:lnTo>
                <a:lnTo>
                  <a:pt x="64579" y="2120900"/>
                </a:lnTo>
                <a:lnTo>
                  <a:pt x="86753" y="2120900"/>
                </a:lnTo>
                <a:lnTo>
                  <a:pt x="87706" y="2108200"/>
                </a:lnTo>
                <a:close/>
              </a:path>
              <a:path w="453390" h="2628900">
                <a:moveTo>
                  <a:pt x="217423" y="2108200"/>
                </a:moveTo>
                <a:lnTo>
                  <a:pt x="91287" y="2108200"/>
                </a:lnTo>
                <a:lnTo>
                  <a:pt x="93916" y="2120900"/>
                </a:lnTo>
                <a:lnTo>
                  <a:pt x="217792" y="2120900"/>
                </a:lnTo>
                <a:lnTo>
                  <a:pt x="217423" y="2108200"/>
                </a:lnTo>
                <a:close/>
              </a:path>
              <a:path w="453390" h="2628900">
                <a:moveTo>
                  <a:pt x="222618" y="2070100"/>
                </a:moveTo>
                <a:lnTo>
                  <a:pt x="51422" y="2070100"/>
                </a:lnTo>
                <a:lnTo>
                  <a:pt x="44602" y="2082800"/>
                </a:lnTo>
                <a:lnTo>
                  <a:pt x="31368" y="2108200"/>
                </a:lnTo>
                <a:lnTo>
                  <a:pt x="214477" y="2108200"/>
                </a:lnTo>
                <a:lnTo>
                  <a:pt x="220992" y="2082800"/>
                </a:lnTo>
                <a:lnTo>
                  <a:pt x="221907" y="2082800"/>
                </a:lnTo>
                <a:lnTo>
                  <a:pt x="222618" y="2070100"/>
                </a:lnTo>
                <a:close/>
              </a:path>
              <a:path w="453390" h="2628900">
                <a:moveTo>
                  <a:pt x="102933" y="2057400"/>
                </a:moveTo>
                <a:lnTo>
                  <a:pt x="44602" y="2057400"/>
                </a:lnTo>
                <a:lnTo>
                  <a:pt x="45224" y="2070100"/>
                </a:lnTo>
                <a:lnTo>
                  <a:pt x="102869" y="2070100"/>
                </a:lnTo>
                <a:lnTo>
                  <a:pt x="102933" y="2057400"/>
                </a:lnTo>
                <a:close/>
              </a:path>
              <a:path w="453390" h="2628900">
                <a:moveTo>
                  <a:pt x="221399" y="2057400"/>
                </a:moveTo>
                <a:lnTo>
                  <a:pt x="121056" y="2057400"/>
                </a:lnTo>
                <a:lnTo>
                  <a:pt x="119494" y="2070100"/>
                </a:lnTo>
                <a:lnTo>
                  <a:pt x="221487" y="2070100"/>
                </a:lnTo>
                <a:lnTo>
                  <a:pt x="221399" y="2057400"/>
                </a:lnTo>
                <a:close/>
              </a:path>
              <a:path w="453390" h="2628900">
                <a:moveTo>
                  <a:pt x="79927" y="2044700"/>
                </a:moveTo>
                <a:lnTo>
                  <a:pt x="46913" y="2044700"/>
                </a:lnTo>
                <a:lnTo>
                  <a:pt x="43307" y="2057400"/>
                </a:lnTo>
                <a:lnTo>
                  <a:pt x="90524" y="2057400"/>
                </a:lnTo>
                <a:lnTo>
                  <a:pt x="79927" y="2044700"/>
                </a:lnTo>
                <a:close/>
              </a:path>
              <a:path w="453390" h="2628900">
                <a:moveTo>
                  <a:pt x="127863" y="2044700"/>
                </a:moveTo>
                <a:lnTo>
                  <a:pt x="112509" y="2044700"/>
                </a:lnTo>
                <a:lnTo>
                  <a:pt x="112915" y="2057400"/>
                </a:lnTo>
                <a:lnTo>
                  <a:pt x="122961" y="2057400"/>
                </a:lnTo>
                <a:lnTo>
                  <a:pt x="127863" y="2044700"/>
                </a:lnTo>
                <a:close/>
              </a:path>
              <a:path w="453390" h="2628900">
                <a:moveTo>
                  <a:pt x="218935" y="2044700"/>
                </a:moveTo>
                <a:lnTo>
                  <a:pt x="129209" y="2044700"/>
                </a:lnTo>
                <a:lnTo>
                  <a:pt x="127901" y="2057400"/>
                </a:lnTo>
                <a:lnTo>
                  <a:pt x="220141" y="2057400"/>
                </a:lnTo>
                <a:lnTo>
                  <a:pt x="218935" y="2044700"/>
                </a:lnTo>
                <a:close/>
              </a:path>
              <a:path w="453390" h="2628900">
                <a:moveTo>
                  <a:pt x="221094" y="1993900"/>
                </a:moveTo>
                <a:lnTo>
                  <a:pt x="133095" y="1993900"/>
                </a:lnTo>
                <a:lnTo>
                  <a:pt x="133604" y="2006600"/>
                </a:lnTo>
                <a:lnTo>
                  <a:pt x="113461" y="2006600"/>
                </a:lnTo>
                <a:lnTo>
                  <a:pt x="112471" y="2019300"/>
                </a:lnTo>
                <a:lnTo>
                  <a:pt x="117144" y="2019300"/>
                </a:lnTo>
                <a:lnTo>
                  <a:pt x="116370" y="2032000"/>
                </a:lnTo>
                <a:lnTo>
                  <a:pt x="114363" y="2032000"/>
                </a:lnTo>
                <a:lnTo>
                  <a:pt x="112077" y="2044700"/>
                </a:lnTo>
                <a:lnTo>
                  <a:pt x="214071" y="2044700"/>
                </a:lnTo>
                <a:lnTo>
                  <a:pt x="214274" y="2006600"/>
                </a:lnTo>
                <a:lnTo>
                  <a:pt x="221094" y="1993900"/>
                </a:lnTo>
                <a:close/>
              </a:path>
              <a:path w="453390" h="2628900">
                <a:moveTo>
                  <a:pt x="129654" y="1993900"/>
                </a:moveTo>
                <a:lnTo>
                  <a:pt x="116890" y="1993900"/>
                </a:lnTo>
                <a:lnTo>
                  <a:pt x="114744" y="2006600"/>
                </a:lnTo>
                <a:lnTo>
                  <a:pt x="130505" y="2006600"/>
                </a:lnTo>
                <a:lnTo>
                  <a:pt x="129654" y="1993900"/>
                </a:lnTo>
                <a:close/>
              </a:path>
              <a:path w="453390" h="2628900">
                <a:moveTo>
                  <a:pt x="224370" y="1981200"/>
                </a:moveTo>
                <a:lnTo>
                  <a:pt x="113131" y="1981200"/>
                </a:lnTo>
                <a:lnTo>
                  <a:pt x="114807" y="1993900"/>
                </a:lnTo>
                <a:lnTo>
                  <a:pt x="224180" y="1993900"/>
                </a:lnTo>
                <a:lnTo>
                  <a:pt x="224370" y="1981200"/>
                </a:lnTo>
                <a:close/>
              </a:path>
              <a:path w="453390" h="2628900">
                <a:moveTo>
                  <a:pt x="208953" y="1955800"/>
                </a:moveTo>
                <a:lnTo>
                  <a:pt x="143852" y="1955800"/>
                </a:lnTo>
                <a:lnTo>
                  <a:pt x="138264" y="1968500"/>
                </a:lnTo>
                <a:lnTo>
                  <a:pt x="118783" y="1968500"/>
                </a:lnTo>
                <a:lnTo>
                  <a:pt x="117982" y="1981200"/>
                </a:lnTo>
                <a:lnTo>
                  <a:pt x="225437" y="1981200"/>
                </a:lnTo>
                <a:lnTo>
                  <a:pt x="212636" y="1968500"/>
                </a:lnTo>
                <a:lnTo>
                  <a:pt x="208953" y="1955800"/>
                </a:lnTo>
                <a:close/>
              </a:path>
              <a:path w="453390" h="2628900">
                <a:moveTo>
                  <a:pt x="205384" y="1943100"/>
                </a:moveTo>
                <a:lnTo>
                  <a:pt x="145643" y="1943100"/>
                </a:lnTo>
                <a:lnTo>
                  <a:pt x="145783" y="1955800"/>
                </a:lnTo>
                <a:lnTo>
                  <a:pt x="196811" y="1955800"/>
                </a:lnTo>
                <a:lnTo>
                  <a:pt x="205384" y="1943100"/>
                </a:lnTo>
                <a:close/>
              </a:path>
              <a:path w="453390" h="2628900">
                <a:moveTo>
                  <a:pt x="224612" y="1930400"/>
                </a:moveTo>
                <a:lnTo>
                  <a:pt x="144652" y="1930400"/>
                </a:lnTo>
                <a:lnTo>
                  <a:pt x="144564" y="1943100"/>
                </a:lnTo>
                <a:lnTo>
                  <a:pt x="224205" y="1943100"/>
                </a:lnTo>
                <a:lnTo>
                  <a:pt x="224612" y="1930400"/>
                </a:lnTo>
                <a:close/>
              </a:path>
              <a:path w="453390" h="2628900">
                <a:moveTo>
                  <a:pt x="214833" y="1917700"/>
                </a:moveTo>
                <a:lnTo>
                  <a:pt x="122516" y="1917700"/>
                </a:lnTo>
                <a:lnTo>
                  <a:pt x="124968" y="1930400"/>
                </a:lnTo>
                <a:lnTo>
                  <a:pt x="220992" y="1930400"/>
                </a:lnTo>
                <a:lnTo>
                  <a:pt x="214833" y="1917700"/>
                </a:lnTo>
                <a:close/>
              </a:path>
              <a:path w="453390" h="2628900">
                <a:moveTo>
                  <a:pt x="197154" y="1905000"/>
                </a:moveTo>
                <a:lnTo>
                  <a:pt x="110642" y="1905000"/>
                </a:lnTo>
                <a:lnTo>
                  <a:pt x="108445" y="1917700"/>
                </a:lnTo>
                <a:lnTo>
                  <a:pt x="197319" y="1917700"/>
                </a:lnTo>
                <a:lnTo>
                  <a:pt x="197154" y="1905000"/>
                </a:lnTo>
                <a:close/>
              </a:path>
              <a:path w="453390" h="2628900">
                <a:moveTo>
                  <a:pt x="195821" y="1892300"/>
                </a:moveTo>
                <a:lnTo>
                  <a:pt x="116052" y="1892300"/>
                </a:lnTo>
                <a:lnTo>
                  <a:pt x="112344" y="1905000"/>
                </a:lnTo>
                <a:lnTo>
                  <a:pt x="196341" y="1905000"/>
                </a:lnTo>
                <a:lnTo>
                  <a:pt x="195821" y="1892300"/>
                </a:lnTo>
                <a:close/>
              </a:path>
              <a:path w="453390" h="2628900">
                <a:moveTo>
                  <a:pt x="180847" y="1879600"/>
                </a:moveTo>
                <a:lnTo>
                  <a:pt x="115277" y="1879600"/>
                </a:lnTo>
                <a:lnTo>
                  <a:pt x="113931" y="1892300"/>
                </a:lnTo>
                <a:lnTo>
                  <a:pt x="192595" y="1892300"/>
                </a:lnTo>
                <a:lnTo>
                  <a:pt x="180847" y="1879600"/>
                </a:lnTo>
                <a:close/>
              </a:path>
              <a:path w="453390" h="2628900">
                <a:moveTo>
                  <a:pt x="180835" y="1866900"/>
                </a:moveTo>
                <a:lnTo>
                  <a:pt x="109245" y="1866900"/>
                </a:lnTo>
                <a:lnTo>
                  <a:pt x="112433" y="1879600"/>
                </a:lnTo>
                <a:lnTo>
                  <a:pt x="180746" y="1879600"/>
                </a:lnTo>
                <a:lnTo>
                  <a:pt x="180835" y="1866900"/>
                </a:lnTo>
                <a:close/>
              </a:path>
              <a:path w="453390" h="2628900">
                <a:moveTo>
                  <a:pt x="182600" y="1854200"/>
                </a:moveTo>
                <a:lnTo>
                  <a:pt x="109778" y="1854200"/>
                </a:lnTo>
                <a:lnTo>
                  <a:pt x="109512" y="1866900"/>
                </a:lnTo>
                <a:lnTo>
                  <a:pt x="182359" y="1866900"/>
                </a:lnTo>
                <a:lnTo>
                  <a:pt x="182600" y="1854200"/>
                </a:lnTo>
                <a:close/>
              </a:path>
              <a:path w="453390" h="2628900">
                <a:moveTo>
                  <a:pt x="180428" y="1841500"/>
                </a:moveTo>
                <a:lnTo>
                  <a:pt x="112406" y="1841500"/>
                </a:lnTo>
                <a:lnTo>
                  <a:pt x="110688" y="1854200"/>
                </a:lnTo>
                <a:lnTo>
                  <a:pt x="182181" y="1854200"/>
                </a:lnTo>
                <a:lnTo>
                  <a:pt x="180428" y="1841500"/>
                </a:lnTo>
                <a:close/>
              </a:path>
              <a:path w="453390" h="2628900">
                <a:moveTo>
                  <a:pt x="163156" y="1816100"/>
                </a:moveTo>
                <a:lnTo>
                  <a:pt x="115773" y="1816100"/>
                </a:lnTo>
                <a:lnTo>
                  <a:pt x="118808" y="1828800"/>
                </a:lnTo>
                <a:lnTo>
                  <a:pt x="118148" y="1828800"/>
                </a:lnTo>
                <a:lnTo>
                  <a:pt x="114902" y="1841500"/>
                </a:lnTo>
                <a:lnTo>
                  <a:pt x="175374" y="1841500"/>
                </a:lnTo>
                <a:lnTo>
                  <a:pt x="165887" y="1828800"/>
                </a:lnTo>
                <a:lnTo>
                  <a:pt x="163156" y="1816100"/>
                </a:lnTo>
                <a:close/>
              </a:path>
              <a:path w="453390" h="2628900">
                <a:moveTo>
                  <a:pt x="162547" y="1803400"/>
                </a:moveTo>
                <a:lnTo>
                  <a:pt x="109067" y="1803400"/>
                </a:lnTo>
                <a:lnTo>
                  <a:pt x="109778" y="1816100"/>
                </a:lnTo>
                <a:lnTo>
                  <a:pt x="163017" y="1816100"/>
                </a:lnTo>
                <a:lnTo>
                  <a:pt x="162547" y="1803400"/>
                </a:lnTo>
                <a:close/>
              </a:path>
              <a:path w="453390" h="2628900">
                <a:moveTo>
                  <a:pt x="164693" y="1765300"/>
                </a:moveTo>
                <a:lnTo>
                  <a:pt x="121056" y="1765300"/>
                </a:lnTo>
                <a:lnTo>
                  <a:pt x="121284" y="1778000"/>
                </a:lnTo>
                <a:lnTo>
                  <a:pt x="104038" y="1778000"/>
                </a:lnTo>
                <a:lnTo>
                  <a:pt x="105587" y="1790700"/>
                </a:lnTo>
                <a:lnTo>
                  <a:pt x="113029" y="1790700"/>
                </a:lnTo>
                <a:lnTo>
                  <a:pt x="111074" y="1803400"/>
                </a:lnTo>
                <a:lnTo>
                  <a:pt x="161848" y="1803400"/>
                </a:lnTo>
                <a:lnTo>
                  <a:pt x="162725" y="1778000"/>
                </a:lnTo>
                <a:lnTo>
                  <a:pt x="164693" y="1765300"/>
                </a:lnTo>
                <a:close/>
              </a:path>
              <a:path w="453390" h="2628900">
                <a:moveTo>
                  <a:pt x="167055" y="1752600"/>
                </a:moveTo>
                <a:lnTo>
                  <a:pt x="101879" y="1752600"/>
                </a:lnTo>
                <a:lnTo>
                  <a:pt x="104775" y="1765300"/>
                </a:lnTo>
                <a:lnTo>
                  <a:pt x="165595" y="1765300"/>
                </a:lnTo>
                <a:lnTo>
                  <a:pt x="167055" y="1752600"/>
                </a:lnTo>
                <a:close/>
              </a:path>
              <a:path w="453390" h="2628900">
                <a:moveTo>
                  <a:pt x="89344" y="1739900"/>
                </a:moveTo>
                <a:lnTo>
                  <a:pt x="52222" y="1739900"/>
                </a:lnTo>
                <a:lnTo>
                  <a:pt x="52603" y="1752600"/>
                </a:lnTo>
                <a:lnTo>
                  <a:pt x="87820" y="1752600"/>
                </a:lnTo>
                <a:lnTo>
                  <a:pt x="89344" y="1739900"/>
                </a:lnTo>
                <a:close/>
              </a:path>
              <a:path w="453390" h="2628900">
                <a:moveTo>
                  <a:pt x="165480" y="1739900"/>
                </a:moveTo>
                <a:lnTo>
                  <a:pt x="107035" y="1739900"/>
                </a:lnTo>
                <a:lnTo>
                  <a:pt x="102603" y="1752600"/>
                </a:lnTo>
                <a:lnTo>
                  <a:pt x="167195" y="1752600"/>
                </a:lnTo>
                <a:lnTo>
                  <a:pt x="165480" y="1739900"/>
                </a:lnTo>
                <a:close/>
              </a:path>
              <a:path w="453390" h="2628900">
                <a:moveTo>
                  <a:pt x="93751" y="1727200"/>
                </a:moveTo>
                <a:lnTo>
                  <a:pt x="42227" y="1727200"/>
                </a:lnTo>
                <a:lnTo>
                  <a:pt x="44538" y="1739900"/>
                </a:lnTo>
                <a:lnTo>
                  <a:pt x="93472" y="1739900"/>
                </a:lnTo>
                <a:lnTo>
                  <a:pt x="93751" y="1727200"/>
                </a:lnTo>
                <a:close/>
              </a:path>
              <a:path w="453390" h="2628900">
                <a:moveTo>
                  <a:pt x="116217" y="1727200"/>
                </a:moveTo>
                <a:lnTo>
                  <a:pt x="93751" y="1727200"/>
                </a:lnTo>
                <a:lnTo>
                  <a:pt x="106565" y="1739900"/>
                </a:lnTo>
                <a:lnTo>
                  <a:pt x="111328" y="1739900"/>
                </a:lnTo>
                <a:lnTo>
                  <a:pt x="115296" y="1732851"/>
                </a:lnTo>
                <a:lnTo>
                  <a:pt x="116217" y="1727200"/>
                </a:lnTo>
                <a:close/>
              </a:path>
              <a:path w="453390" h="2628900">
                <a:moveTo>
                  <a:pt x="115296" y="1732851"/>
                </a:moveTo>
                <a:lnTo>
                  <a:pt x="111328" y="1739900"/>
                </a:lnTo>
                <a:lnTo>
                  <a:pt x="114147" y="1739900"/>
                </a:lnTo>
                <a:lnTo>
                  <a:pt x="115296" y="1732851"/>
                </a:lnTo>
                <a:close/>
              </a:path>
              <a:path w="453390" h="2628900">
                <a:moveTo>
                  <a:pt x="163182" y="1727200"/>
                </a:moveTo>
                <a:lnTo>
                  <a:pt x="118478" y="1727200"/>
                </a:lnTo>
                <a:lnTo>
                  <a:pt x="115296" y="1732851"/>
                </a:lnTo>
                <a:lnTo>
                  <a:pt x="114147" y="1739900"/>
                </a:lnTo>
                <a:lnTo>
                  <a:pt x="163906" y="1739900"/>
                </a:lnTo>
                <a:lnTo>
                  <a:pt x="163182" y="1727200"/>
                </a:lnTo>
                <a:close/>
              </a:path>
              <a:path w="453390" h="2628900">
                <a:moveTo>
                  <a:pt x="151841" y="1714500"/>
                </a:moveTo>
                <a:lnTo>
                  <a:pt x="42532" y="1714500"/>
                </a:lnTo>
                <a:lnTo>
                  <a:pt x="42164" y="1727200"/>
                </a:lnTo>
                <a:lnTo>
                  <a:pt x="160147" y="1727200"/>
                </a:lnTo>
                <a:lnTo>
                  <a:pt x="151841" y="1714500"/>
                </a:lnTo>
                <a:close/>
              </a:path>
              <a:path w="453390" h="2628900">
                <a:moveTo>
                  <a:pt x="149974" y="1701800"/>
                </a:moveTo>
                <a:lnTo>
                  <a:pt x="32931" y="1701800"/>
                </a:lnTo>
                <a:lnTo>
                  <a:pt x="33032" y="1714500"/>
                </a:lnTo>
                <a:lnTo>
                  <a:pt x="150774" y="1714500"/>
                </a:lnTo>
                <a:lnTo>
                  <a:pt x="149974" y="1701800"/>
                </a:lnTo>
                <a:close/>
              </a:path>
              <a:path w="453390" h="2628900">
                <a:moveTo>
                  <a:pt x="148856" y="1676400"/>
                </a:moveTo>
                <a:lnTo>
                  <a:pt x="31432" y="1676400"/>
                </a:lnTo>
                <a:lnTo>
                  <a:pt x="27774" y="1689100"/>
                </a:lnTo>
                <a:lnTo>
                  <a:pt x="29260" y="1689100"/>
                </a:lnTo>
                <a:lnTo>
                  <a:pt x="31178" y="1701800"/>
                </a:lnTo>
                <a:lnTo>
                  <a:pt x="148869" y="1701800"/>
                </a:lnTo>
                <a:lnTo>
                  <a:pt x="148666" y="1689100"/>
                </a:lnTo>
                <a:lnTo>
                  <a:pt x="148856" y="1676400"/>
                </a:lnTo>
                <a:close/>
              </a:path>
              <a:path w="453390" h="2628900">
                <a:moveTo>
                  <a:pt x="150050" y="1663700"/>
                </a:moveTo>
                <a:lnTo>
                  <a:pt x="32029" y="1663700"/>
                </a:lnTo>
                <a:lnTo>
                  <a:pt x="35725" y="1676400"/>
                </a:lnTo>
                <a:lnTo>
                  <a:pt x="149326" y="1676400"/>
                </a:lnTo>
                <a:lnTo>
                  <a:pt x="150050" y="1663700"/>
                </a:lnTo>
                <a:close/>
              </a:path>
              <a:path w="453390" h="2628900">
                <a:moveTo>
                  <a:pt x="153403" y="1651000"/>
                </a:moveTo>
                <a:lnTo>
                  <a:pt x="34899" y="1651000"/>
                </a:lnTo>
                <a:lnTo>
                  <a:pt x="32931" y="1663700"/>
                </a:lnTo>
                <a:lnTo>
                  <a:pt x="152565" y="1663700"/>
                </a:lnTo>
                <a:lnTo>
                  <a:pt x="153403" y="1651000"/>
                </a:lnTo>
                <a:close/>
              </a:path>
              <a:path w="453390" h="2628900">
                <a:moveTo>
                  <a:pt x="154482" y="1638300"/>
                </a:moveTo>
                <a:lnTo>
                  <a:pt x="32435" y="1638300"/>
                </a:lnTo>
                <a:lnTo>
                  <a:pt x="33896" y="1651000"/>
                </a:lnTo>
                <a:lnTo>
                  <a:pt x="154051" y="1651000"/>
                </a:lnTo>
                <a:lnTo>
                  <a:pt x="154482" y="1638300"/>
                </a:lnTo>
                <a:close/>
              </a:path>
              <a:path w="453390" h="2628900">
                <a:moveTo>
                  <a:pt x="154851" y="1625600"/>
                </a:moveTo>
                <a:lnTo>
                  <a:pt x="23050" y="1625600"/>
                </a:lnTo>
                <a:lnTo>
                  <a:pt x="28181" y="1638300"/>
                </a:lnTo>
                <a:lnTo>
                  <a:pt x="155320" y="1638300"/>
                </a:lnTo>
                <a:lnTo>
                  <a:pt x="154851" y="1625600"/>
                </a:lnTo>
                <a:close/>
              </a:path>
              <a:path w="453390" h="2628900">
                <a:moveTo>
                  <a:pt x="152793" y="1612900"/>
                </a:moveTo>
                <a:lnTo>
                  <a:pt x="30327" y="1612900"/>
                </a:lnTo>
                <a:lnTo>
                  <a:pt x="28155" y="1625600"/>
                </a:lnTo>
                <a:lnTo>
                  <a:pt x="153327" y="1625600"/>
                </a:lnTo>
                <a:lnTo>
                  <a:pt x="152793" y="1612900"/>
                </a:lnTo>
                <a:close/>
              </a:path>
              <a:path w="453390" h="2628900">
                <a:moveTo>
                  <a:pt x="151980" y="1600200"/>
                </a:moveTo>
                <a:lnTo>
                  <a:pt x="40805" y="1600200"/>
                </a:lnTo>
                <a:lnTo>
                  <a:pt x="41059" y="1612900"/>
                </a:lnTo>
                <a:lnTo>
                  <a:pt x="149161" y="1612900"/>
                </a:lnTo>
                <a:lnTo>
                  <a:pt x="151980" y="1600200"/>
                </a:lnTo>
                <a:close/>
              </a:path>
              <a:path w="453390" h="2628900">
                <a:moveTo>
                  <a:pt x="157937" y="1587500"/>
                </a:moveTo>
                <a:lnTo>
                  <a:pt x="44119" y="1587500"/>
                </a:lnTo>
                <a:lnTo>
                  <a:pt x="47409" y="1600200"/>
                </a:lnTo>
                <a:lnTo>
                  <a:pt x="157022" y="1600200"/>
                </a:lnTo>
                <a:lnTo>
                  <a:pt x="157937" y="1587500"/>
                </a:lnTo>
                <a:close/>
              </a:path>
              <a:path w="453390" h="2628900">
                <a:moveTo>
                  <a:pt x="162636" y="1574800"/>
                </a:moveTo>
                <a:lnTo>
                  <a:pt x="45542" y="1574800"/>
                </a:lnTo>
                <a:lnTo>
                  <a:pt x="44538" y="1587500"/>
                </a:lnTo>
                <a:lnTo>
                  <a:pt x="162610" y="1587500"/>
                </a:lnTo>
                <a:lnTo>
                  <a:pt x="162636" y="1574800"/>
                </a:lnTo>
                <a:close/>
              </a:path>
              <a:path w="453390" h="2628900">
                <a:moveTo>
                  <a:pt x="157810" y="1562100"/>
                </a:moveTo>
                <a:lnTo>
                  <a:pt x="41554" y="1562100"/>
                </a:lnTo>
                <a:lnTo>
                  <a:pt x="41528" y="1574800"/>
                </a:lnTo>
                <a:lnTo>
                  <a:pt x="158241" y="1574800"/>
                </a:lnTo>
                <a:lnTo>
                  <a:pt x="157810" y="1562100"/>
                </a:lnTo>
                <a:close/>
              </a:path>
              <a:path w="453390" h="2628900">
                <a:moveTo>
                  <a:pt x="157848" y="1549400"/>
                </a:moveTo>
                <a:lnTo>
                  <a:pt x="31686" y="1549400"/>
                </a:lnTo>
                <a:lnTo>
                  <a:pt x="41998" y="1562100"/>
                </a:lnTo>
                <a:lnTo>
                  <a:pt x="157683" y="1562100"/>
                </a:lnTo>
                <a:lnTo>
                  <a:pt x="157848" y="1549400"/>
                </a:lnTo>
                <a:close/>
              </a:path>
              <a:path w="453390" h="2628900">
                <a:moveTo>
                  <a:pt x="166649" y="1536700"/>
                </a:moveTo>
                <a:lnTo>
                  <a:pt x="27432" y="1536700"/>
                </a:lnTo>
                <a:lnTo>
                  <a:pt x="28041" y="1549400"/>
                </a:lnTo>
                <a:lnTo>
                  <a:pt x="165938" y="1549400"/>
                </a:lnTo>
                <a:lnTo>
                  <a:pt x="166649" y="1536700"/>
                </a:lnTo>
                <a:close/>
              </a:path>
              <a:path w="453390" h="2628900">
                <a:moveTo>
                  <a:pt x="172783" y="1524000"/>
                </a:moveTo>
                <a:lnTo>
                  <a:pt x="19469" y="1524000"/>
                </a:lnTo>
                <a:lnTo>
                  <a:pt x="23774" y="1536700"/>
                </a:lnTo>
                <a:lnTo>
                  <a:pt x="172770" y="1536700"/>
                </a:lnTo>
                <a:lnTo>
                  <a:pt x="172783" y="1524000"/>
                </a:lnTo>
                <a:close/>
              </a:path>
              <a:path w="453390" h="2628900">
                <a:moveTo>
                  <a:pt x="175133" y="1511300"/>
                </a:moveTo>
                <a:lnTo>
                  <a:pt x="22796" y="1511300"/>
                </a:lnTo>
                <a:lnTo>
                  <a:pt x="20751" y="1524000"/>
                </a:lnTo>
                <a:lnTo>
                  <a:pt x="175158" y="1524000"/>
                </a:lnTo>
                <a:lnTo>
                  <a:pt x="175133" y="1511300"/>
                </a:lnTo>
                <a:close/>
              </a:path>
              <a:path w="453390" h="2628900">
                <a:moveTo>
                  <a:pt x="177876" y="1498600"/>
                </a:moveTo>
                <a:lnTo>
                  <a:pt x="22720" y="1498600"/>
                </a:lnTo>
                <a:lnTo>
                  <a:pt x="22923" y="1511300"/>
                </a:lnTo>
                <a:lnTo>
                  <a:pt x="176695" y="1511300"/>
                </a:lnTo>
                <a:lnTo>
                  <a:pt x="177876" y="1498600"/>
                </a:lnTo>
                <a:close/>
              </a:path>
              <a:path w="453390" h="2628900">
                <a:moveTo>
                  <a:pt x="178117" y="1485900"/>
                </a:moveTo>
                <a:lnTo>
                  <a:pt x="21082" y="1485900"/>
                </a:lnTo>
                <a:lnTo>
                  <a:pt x="22478" y="1498600"/>
                </a:lnTo>
                <a:lnTo>
                  <a:pt x="180454" y="1498600"/>
                </a:lnTo>
                <a:lnTo>
                  <a:pt x="178117" y="1485900"/>
                </a:lnTo>
                <a:close/>
              </a:path>
              <a:path w="453390" h="2628900">
                <a:moveTo>
                  <a:pt x="164668" y="1473200"/>
                </a:moveTo>
                <a:lnTo>
                  <a:pt x="11556" y="1473200"/>
                </a:lnTo>
                <a:lnTo>
                  <a:pt x="14820" y="1485900"/>
                </a:lnTo>
                <a:lnTo>
                  <a:pt x="167436" y="1485900"/>
                </a:lnTo>
                <a:lnTo>
                  <a:pt x="164668" y="1473200"/>
                </a:lnTo>
                <a:close/>
              </a:path>
              <a:path w="453390" h="2628900">
                <a:moveTo>
                  <a:pt x="155435" y="1447800"/>
                </a:moveTo>
                <a:lnTo>
                  <a:pt x="5651" y="1447800"/>
                </a:lnTo>
                <a:lnTo>
                  <a:pt x="7645" y="1460500"/>
                </a:lnTo>
                <a:lnTo>
                  <a:pt x="5740" y="1473200"/>
                </a:lnTo>
                <a:lnTo>
                  <a:pt x="164211" y="1473200"/>
                </a:lnTo>
                <a:lnTo>
                  <a:pt x="163029" y="1460500"/>
                </a:lnTo>
                <a:lnTo>
                  <a:pt x="158737" y="1460500"/>
                </a:lnTo>
                <a:lnTo>
                  <a:pt x="155435" y="1447800"/>
                </a:lnTo>
                <a:close/>
              </a:path>
              <a:path w="453390" h="2628900">
                <a:moveTo>
                  <a:pt x="152844" y="1435100"/>
                </a:moveTo>
                <a:lnTo>
                  <a:pt x="2298" y="1435100"/>
                </a:lnTo>
                <a:lnTo>
                  <a:pt x="2768" y="1447800"/>
                </a:lnTo>
                <a:lnTo>
                  <a:pt x="152450" y="1447800"/>
                </a:lnTo>
                <a:lnTo>
                  <a:pt x="152844" y="1435100"/>
                </a:lnTo>
                <a:close/>
              </a:path>
              <a:path w="453390" h="2628900">
                <a:moveTo>
                  <a:pt x="152019" y="1422400"/>
                </a:moveTo>
                <a:lnTo>
                  <a:pt x="368" y="1422400"/>
                </a:lnTo>
                <a:lnTo>
                  <a:pt x="0" y="1435100"/>
                </a:lnTo>
                <a:lnTo>
                  <a:pt x="152984" y="1435100"/>
                </a:lnTo>
                <a:lnTo>
                  <a:pt x="152019" y="1422400"/>
                </a:lnTo>
                <a:close/>
              </a:path>
              <a:path w="453390" h="2628900">
                <a:moveTo>
                  <a:pt x="148132" y="1384300"/>
                </a:moveTo>
                <a:lnTo>
                  <a:pt x="20878" y="1384300"/>
                </a:lnTo>
                <a:lnTo>
                  <a:pt x="21704" y="1397000"/>
                </a:lnTo>
                <a:lnTo>
                  <a:pt x="22034" y="1422400"/>
                </a:lnTo>
                <a:lnTo>
                  <a:pt x="148297" y="1422400"/>
                </a:lnTo>
                <a:lnTo>
                  <a:pt x="148069" y="1409700"/>
                </a:lnTo>
                <a:lnTo>
                  <a:pt x="145033" y="1409700"/>
                </a:lnTo>
                <a:lnTo>
                  <a:pt x="144919" y="1397000"/>
                </a:lnTo>
                <a:lnTo>
                  <a:pt x="148132" y="1384300"/>
                </a:lnTo>
                <a:close/>
              </a:path>
              <a:path w="453390" h="2628900">
                <a:moveTo>
                  <a:pt x="157048" y="1371600"/>
                </a:moveTo>
                <a:lnTo>
                  <a:pt x="34074" y="1371600"/>
                </a:lnTo>
                <a:lnTo>
                  <a:pt x="26809" y="1384300"/>
                </a:lnTo>
                <a:lnTo>
                  <a:pt x="150850" y="1384300"/>
                </a:lnTo>
                <a:lnTo>
                  <a:pt x="157048" y="1371600"/>
                </a:lnTo>
                <a:close/>
              </a:path>
              <a:path w="453390" h="2628900">
                <a:moveTo>
                  <a:pt x="165760" y="1346200"/>
                </a:moveTo>
                <a:lnTo>
                  <a:pt x="33947" y="1346200"/>
                </a:lnTo>
                <a:lnTo>
                  <a:pt x="35432" y="1358900"/>
                </a:lnTo>
                <a:lnTo>
                  <a:pt x="38201" y="1371600"/>
                </a:lnTo>
                <a:lnTo>
                  <a:pt x="164299" y="1371600"/>
                </a:lnTo>
                <a:lnTo>
                  <a:pt x="164680" y="1358900"/>
                </a:lnTo>
                <a:lnTo>
                  <a:pt x="167093" y="1358900"/>
                </a:lnTo>
                <a:lnTo>
                  <a:pt x="165760" y="1346200"/>
                </a:lnTo>
                <a:close/>
              </a:path>
              <a:path w="453390" h="2628900">
                <a:moveTo>
                  <a:pt x="168706" y="1333500"/>
                </a:moveTo>
                <a:lnTo>
                  <a:pt x="33400" y="1333500"/>
                </a:lnTo>
                <a:lnTo>
                  <a:pt x="33870" y="1346200"/>
                </a:lnTo>
                <a:lnTo>
                  <a:pt x="165582" y="1346200"/>
                </a:lnTo>
                <a:lnTo>
                  <a:pt x="168706" y="1333500"/>
                </a:lnTo>
                <a:close/>
              </a:path>
              <a:path w="453390" h="2628900">
                <a:moveTo>
                  <a:pt x="178511" y="1295400"/>
                </a:moveTo>
                <a:lnTo>
                  <a:pt x="47129" y="1295400"/>
                </a:lnTo>
                <a:lnTo>
                  <a:pt x="43637" y="1308100"/>
                </a:lnTo>
                <a:lnTo>
                  <a:pt x="39750" y="1320800"/>
                </a:lnTo>
                <a:lnTo>
                  <a:pt x="38531" y="1333500"/>
                </a:lnTo>
                <a:lnTo>
                  <a:pt x="171424" y="1333500"/>
                </a:lnTo>
                <a:lnTo>
                  <a:pt x="176098" y="1320800"/>
                </a:lnTo>
                <a:lnTo>
                  <a:pt x="178600" y="1320800"/>
                </a:lnTo>
                <a:lnTo>
                  <a:pt x="181114" y="1308100"/>
                </a:lnTo>
                <a:lnTo>
                  <a:pt x="180378" y="1308100"/>
                </a:lnTo>
                <a:lnTo>
                  <a:pt x="178511" y="1295400"/>
                </a:lnTo>
                <a:close/>
              </a:path>
              <a:path w="453390" h="2628900">
                <a:moveTo>
                  <a:pt x="55918" y="1270000"/>
                </a:moveTo>
                <a:lnTo>
                  <a:pt x="50761" y="1270000"/>
                </a:lnTo>
                <a:lnTo>
                  <a:pt x="43078" y="1282700"/>
                </a:lnTo>
                <a:lnTo>
                  <a:pt x="45758" y="1295400"/>
                </a:lnTo>
                <a:lnTo>
                  <a:pt x="177939" y="1295400"/>
                </a:lnTo>
                <a:lnTo>
                  <a:pt x="176098" y="1282700"/>
                </a:lnTo>
                <a:lnTo>
                  <a:pt x="56540" y="1282700"/>
                </a:lnTo>
                <a:lnTo>
                  <a:pt x="55918" y="1270000"/>
                </a:lnTo>
                <a:close/>
              </a:path>
              <a:path w="453390" h="2628900">
                <a:moveTo>
                  <a:pt x="174523" y="1270000"/>
                </a:moveTo>
                <a:lnTo>
                  <a:pt x="62217" y="1270000"/>
                </a:lnTo>
                <a:lnTo>
                  <a:pt x="59702" y="1282700"/>
                </a:lnTo>
                <a:lnTo>
                  <a:pt x="175729" y="1282700"/>
                </a:lnTo>
                <a:lnTo>
                  <a:pt x="174523" y="1270000"/>
                </a:lnTo>
                <a:close/>
              </a:path>
              <a:path w="453390" h="2628900">
                <a:moveTo>
                  <a:pt x="182410" y="1219200"/>
                </a:moveTo>
                <a:lnTo>
                  <a:pt x="69595" y="1219200"/>
                </a:lnTo>
                <a:lnTo>
                  <a:pt x="68427" y="1244600"/>
                </a:lnTo>
                <a:lnTo>
                  <a:pt x="68097" y="1244600"/>
                </a:lnTo>
                <a:lnTo>
                  <a:pt x="65684" y="1257300"/>
                </a:lnTo>
                <a:lnTo>
                  <a:pt x="62217" y="1257300"/>
                </a:lnTo>
                <a:lnTo>
                  <a:pt x="64109" y="1270000"/>
                </a:lnTo>
                <a:lnTo>
                  <a:pt x="172754" y="1270000"/>
                </a:lnTo>
                <a:lnTo>
                  <a:pt x="170700" y="1257300"/>
                </a:lnTo>
                <a:lnTo>
                  <a:pt x="171094" y="1244600"/>
                </a:lnTo>
                <a:lnTo>
                  <a:pt x="174637" y="1231900"/>
                </a:lnTo>
                <a:lnTo>
                  <a:pt x="182410" y="1219200"/>
                </a:lnTo>
                <a:close/>
              </a:path>
              <a:path w="453390" h="2628900">
                <a:moveTo>
                  <a:pt x="188772" y="1206500"/>
                </a:moveTo>
                <a:lnTo>
                  <a:pt x="71996" y="1206500"/>
                </a:lnTo>
                <a:lnTo>
                  <a:pt x="72428" y="1219200"/>
                </a:lnTo>
                <a:lnTo>
                  <a:pt x="189611" y="1219200"/>
                </a:lnTo>
                <a:lnTo>
                  <a:pt x="188772" y="1206500"/>
                </a:lnTo>
                <a:close/>
              </a:path>
              <a:path w="453390" h="2628900">
                <a:moveTo>
                  <a:pt x="189865" y="1193800"/>
                </a:moveTo>
                <a:lnTo>
                  <a:pt x="70802" y="1193800"/>
                </a:lnTo>
                <a:lnTo>
                  <a:pt x="70942" y="1206500"/>
                </a:lnTo>
                <a:lnTo>
                  <a:pt x="188594" y="1206500"/>
                </a:lnTo>
                <a:lnTo>
                  <a:pt x="189865" y="1193800"/>
                </a:lnTo>
                <a:close/>
              </a:path>
              <a:path w="453390" h="2628900">
                <a:moveTo>
                  <a:pt x="198475" y="1181100"/>
                </a:moveTo>
                <a:lnTo>
                  <a:pt x="71615" y="1181100"/>
                </a:lnTo>
                <a:lnTo>
                  <a:pt x="69316" y="1193800"/>
                </a:lnTo>
                <a:lnTo>
                  <a:pt x="196494" y="1193800"/>
                </a:lnTo>
                <a:lnTo>
                  <a:pt x="198475" y="1181100"/>
                </a:lnTo>
                <a:close/>
              </a:path>
              <a:path w="453390" h="2628900">
                <a:moveTo>
                  <a:pt x="190119" y="1143000"/>
                </a:moveTo>
                <a:lnTo>
                  <a:pt x="76606" y="1143000"/>
                </a:lnTo>
                <a:lnTo>
                  <a:pt x="80695" y="1155700"/>
                </a:lnTo>
                <a:lnTo>
                  <a:pt x="79133" y="1168400"/>
                </a:lnTo>
                <a:lnTo>
                  <a:pt x="75082" y="1181100"/>
                </a:lnTo>
                <a:lnTo>
                  <a:pt x="201231" y="1181100"/>
                </a:lnTo>
                <a:lnTo>
                  <a:pt x="201409" y="1168400"/>
                </a:lnTo>
                <a:lnTo>
                  <a:pt x="200202" y="1168400"/>
                </a:lnTo>
                <a:lnTo>
                  <a:pt x="197980" y="1155700"/>
                </a:lnTo>
                <a:lnTo>
                  <a:pt x="191922" y="1155700"/>
                </a:lnTo>
                <a:lnTo>
                  <a:pt x="190119" y="1143000"/>
                </a:lnTo>
                <a:close/>
              </a:path>
              <a:path w="453390" h="2628900">
                <a:moveTo>
                  <a:pt x="186639" y="1130300"/>
                </a:moveTo>
                <a:lnTo>
                  <a:pt x="74168" y="1130300"/>
                </a:lnTo>
                <a:lnTo>
                  <a:pt x="76212" y="1143000"/>
                </a:lnTo>
                <a:lnTo>
                  <a:pt x="188201" y="1143000"/>
                </a:lnTo>
                <a:lnTo>
                  <a:pt x="186639" y="1130300"/>
                </a:lnTo>
                <a:close/>
              </a:path>
              <a:path w="453390" h="2628900">
                <a:moveTo>
                  <a:pt x="180416" y="1117600"/>
                </a:moveTo>
                <a:lnTo>
                  <a:pt x="77292" y="1117600"/>
                </a:lnTo>
                <a:lnTo>
                  <a:pt x="74523" y="1130300"/>
                </a:lnTo>
                <a:lnTo>
                  <a:pt x="180695" y="1130300"/>
                </a:lnTo>
                <a:lnTo>
                  <a:pt x="180416" y="1117600"/>
                </a:lnTo>
                <a:close/>
              </a:path>
              <a:path w="453390" h="2628900">
                <a:moveTo>
                  <a:pt x="171869" y="1079500"/>
                </a:moveTo>
                <a:lnTo>
                  <a:pt x="81114" y="1079500"/>
                </a:lnTo>
                <a:lnTo>
                  <a:pt x="75145" y="1092200"/>
                </a:lnTo>
                <a:lnTo>
                  <a:pt x="80479" y="1104900"/>
                </a:lnTo>
                <a:lnTo>
                  <a:pt x="79895" y="1104900"/>
                </a:lnTo>
                <a:lnTo>
                  <a:pt x="78600" y="1117600"/>
                </a:lnTo>
                <a:lnTo>
                  <a:pt x="179527" y="1117600"/>
                </a:lnTo>
                <a:lnTo>
                  <a:pt x="179031" y="1104900"/>
                </a:lnTo>
                <a:lnTo>
                  <a:pt x="177304" y="1092200"/>
                </a:lnTo>
                <a:lnTo>
                  <a:pt x="172847" y="1092200"/>
                </a:lnTo>
                <a:lnTo>
                  <a:pt x="171869" y="1079500"/>
                </a:lnTo>
                <a:close/>
              </a:path>
              <a:path w="453390" h="2628900">
                <a:moveTo>
                  <a:pt x="162356" y="1041400"/>
                </a:moveTo>
                <a:lnTo>
                  <a:pt x="72567" y="1041400"/>
                </a:lnTo>
                <a:lnTo>
                  <a:pt x="69824" y="1054100"/>
                </a:lnTo>
                <a:lnTo>
                  <a:pt x="75082" y="1054100"/>
                </a:lnTo>
                <a:lnTo>
                  <a:pt x="76936" y="1066800"/>
                </a:lnTo>
                <a:lnTo>
                  <a:pt x="78981" y="1066800"/>
                </a:lnTo>
                <a:lnTo>
                  <a:pt x="81775" y="1079500"/>
                </a:lnTo>
                <a:lnTo>
                  <a:pt x="166395" y="1079500"/>
                </a:lnTo>
                <a:lnTo>
                  <a:pt x="161480" y="1054100"/>
                </a:lnTo>
                <a:lnTo>
                  <a:pt x="162356" y="1041400"/>
                </a:lnTo>
                <a:close/>
              </a:path>
              <a:path w="453390" h="2628900">
                <a:moveTo>
                  <a:pt x="151798" y="1016000"/>
                </a:moveTo>
                <a:lnTo>
                  <a:pt x="67475" y="1016000"/>
                </a:lnTo>
                <a:lnTo>
                  <a:pt x="72186" y="1041400"/>
                </a:lnTo>
                <a:lnTo>
                  <a:pt x="161036" y="1041400"/>
                </a:lnTo>
                <a:lnTo>
                  <a:pt x="159283" y="1028700"/>
                </a:lnTo>
                <a:lnTo>
                  <a:pt x="153936" y="1028700"/>
                </a:lnTo>
                <a:lnTo>
                  <a:pt x="151798" y="1016000"/>
                </a:lnTo>
                <a:close/>
              </a:path>
              <a:path w="453390" h="2628900">
                <a:moveTo>
                  <a:pt x="149923" y="990600"/>
                </a:moveTo>
                <a:lnTo>
                  <a:pt x="59829" y="990600"/>
                </a:lnTo>
                <a:lnTo>
                  <a:pt x="61010" y="1003300"/>
                </a:lnTo>
                <a:lnTo>
                  <a:pt x="64020" y="1016000"/>
                </a:lnTo>
                <a:lnTo>
                  <a:pt x="150634" y="1016000"/>
                </a:lnTo>
                <a:lnTo>
                  <a:pt x="150118" y="1003300"/>
                </a:lnTo>
                <a:lnTo>
                  <a:pt x="149923" y="990600"/>
                </a:lnTo>
                <a:close/>
              </a:path>
              <a:path w="453390" h="2628900">
                <a:moveTo>
                  <a:pt x="149174" y="977900"/>
                </a:moveTo>
                <a:lnTo>
                  <a:pt x="55727" y="977900"/>
                </a:lnTo>
                <a:lnTo>
                  <a:pt x="56324" y="990600"/>
                </a:lnTo>
                <a:lnTo>
                  <a:pt x="149758" y="990600"/>
                </a:lnTo>
                <a:lnTo>
                  <a:pt x="149174" y="977900"/>
                </a:lnTo>
                <a:close/>
              </a:path>
              <a:path w="453390" h="2628900">
                <a:moveTo>
                  <a:pt x="153327" y="965200"/>
                </a:moveTo>
                <a:lnTo>
                  <a:pt x="50507" y="965200"/>
                </a:lnTo>
                <a:lnTo>
                  <a:pt x="47866" y="977900"/>
                </a:lnTo>
                <a:lnTo>
                  <a:pt x="148755" y="977900"/>
                </a:lnTo>
                <a:lnTo>
                  <a:pt x="153327" y="965200"/>
                </a:lnTo>
                <a:close/>
              </a:path>
              <a:path w="453390" h="2628900">
                <a:moveTo>
                  <a:pt x="147612" y="939800"/>
                </a:moveTo>
                <a:lnTo>
                  <a:pt x="51752" y="939800"/>
                </a:lnTo>
                <a:lnTo>
                  <a:pt x="49568" y="952500"/>
                </a:lnTo>
                <a:lnTo>
                  <a:pt x="50609" y="965200"/>
                </a:lnTo>
                <a:lnTo>
                  <a:pt x="157683" y="965200"/>
                </a:lnTo>
                <a:lnTo>
                  <a:pt x="156959" y="952500"/>
                </a:lnTo>
                <a:lnTo>
                  <a:pt x="147853" y="952500"/>
                </a:lnTo>
                <a:lnTo>
                  <a:pt x="147612" y="939800"/>
                </a:lnTo>
                <a:close/>
              </a:path>
              <a:path w="453390" h="2628900">
                <a:moveTo>
                  <a:pt x="152628" y="927100"/>
                </a:moveTo>
                <a:lnTo>
                  <a:pt x="46240" y="927100"/>
                </a:lnTo>
                <a:lnTo>
                  <a:pt x="47078" y="939800"/>
                </a:lnTo>
                <a:lnTo>
                  <a:pt x="146951" y="939800"/>
                </a:lnTo>
                <a:lnTo>
                  <a:pt x="152628" y="927100"/>
                </a:lnTo>
                <a:close/>
              </a:path>
              <a:path w="453390" h="2628900">
                <a:moveTo>
                  <a:pt x="167525" y="914400"/>
                </a:moveTo>
                <a:lnTo>
                  <a:pt x="56553" y="914400"/>
                </a:lnTo>
                <a:lnTo>
                  <a:pt x="50418" y="927100"/>
                </a:lnTo>
                <a:lnTo>
                  <a:pt x="162826" y="927100"/>
                </a:lnTo>
                <a:lnTo>
                  <a:pt x="167525" y="914400"/>
                </a:lnTo>
                <a:close/>
              </a:path>
              <a:path w="453390" h="2628900">
                <a:moveTo>
                  <a:pt x="174929" y="901700"/>
                </a:moveTo>
                <a:lnTo>
                  <a:pt x="66738" y="901700"/>
                </a:lnTo>
                <a:lnTo>
                  <a:pt x="63207" y="914400"/>
                </a:lnTo>
                <a:lnTo>
                  <a:pt x="171500" y="914400"/>
                </a:lnTo>
                <a:lnTo>
                  <a:pt x="174929" y="901700"/>
                </a:lnTo>
                <a:close/>
              </a:path>
              <a:path w="453390" h="2628900">
                <a:moveTo>
                  <a:pt x="179197" y="889000"/>
                </a:moveTo>
                <a:lnTo>
                  <a:pt x="67983" y="889000"/>
                </a:lnTo>
                <a:lnTo>
                  <a:pt x="69684" y="901700"/>
                </a:lnTo>
                <a:lnTo>
                  <a:pt x="178866" y="901700"/>
                </a:lnTo>
                <a:lnTo>
                  <a:pt x="179197" y="889000"/>
                </a:lnTo>
                <a:close/>
              </a:path>
              <a:path w="453390" h="2628900">
                <a:moveTo>
                  <a:pt x="173062" y="876300"/>
                </a:moveTo>
                <a:lnTo>
                  <a:pt x="65150" y="876300"/>
                </a:lnTo>
                <a:lnTo>
                  <a:pt x="66789" y="889000"/>
                </a:lnTo>
                <a:lnTo>
                  <a:pt x="177088" y="889000"/>
                </a:lnTo>
                <a:lnTo>
                  <a:pt x="173062" y="876300"/>
                </a:lnTo>
                <a:close/>
              </a:path>
              <a:path w="453390" h="2628900">
                <a:moveTo>
                  <a:pt x="160858" y="863600"/>
                </a:moveTo>
                <a:lnTo>
                  <a:pt x="62707" y="863600"/>
                </a:lnTo>
                <a:lnTo>
                  <a:pt x="63618" y="876300"/>
                </a:lnTo>
                <a:lnTo>
                  <a:pt x="161442" y="876300"/>
                </a:lnTo>
                <a:lnTo>
                  <a:pt x="160858" y="863600"/>
                </a:lnTo>
                <a:close/>
              </a:path>
              <a:path w="453390" h="2628900">
                <a:moveTo>
                  <a:pt x="157479" y="850900"/>
                </a:moveTo>
                <a:lnTo>
                  <a:pt x="65341" y="850900"/>
                </a:lnTo>
                <a:lnTo>
                  <a:pt x="63066" y="863600"/>
                </a:lnTo>
                <a:lnTo>
                  <a:pt x="157327" y="863600"/>
                </a:lnTo>
                <a:lnTo>
                  <a:pt x="157479" y="850900"/>
                </a:lnTo>
                <a:close/>
              </a:path>
              <a:path w="453390" h="2628900">
                <a:moveTo>
                  <a:pt x="163080" y="838200"/>
                </a:moveTo>
                <a:lnTo>
                  <a:pt x="59194" y="838200"/>
                </a:lnTo>
                <a:lnTo>
                  <a:pt x="59816" y="850900"/>
                </a:lnTo>
                <a:lnTo>
                  <a:pt x="161239" y="850900"/>
                </a:lnTo>
                <a:lnTo>
                  <a:pt x="163080" y="838200"/>
                </a:lnTo>
                <a:close/>
              </a:path>
              <a:path w="453390" h="2628900">
                <a:moveTo>
                  <a:pt x="167093" y="825500"/>
                </a:moveTo>
                <a:lnTo>
                  <a:pt x="54521" y="825500"/>
                </a:lnTo>
                <a:lnTo>
                  <a:pt x="55587" y="838200"/>
                </a:lnTo>
                <a:lnTo>
                  <a:pt x="166725" y="838200"/>
                </a:lnTo>
                <a:lnTo>
                  <a:pt x="167093" y="825500"/>
                </a:lnTo>
                <a:close/>
              </a:path>
              <a:path w="453390" h="2628900">
                <a:moveTo>
                  <a:pt x="168059" y="812800"/>
                </a:moveTo>
                <a:lnTo>
                  <a:pt x="52585" y="812800"/>
                </a:lnTo>
                <a:lnTo>
                  <a:pt x="52239" y="825500"/>
                </a:lnTo>
                <a:lnTo>
                  <a:pt x="168821" y="825500"/>
                </a:lnTo>
                <a:lnTo>
                  <a:pt x="168059" y="812800"/>
                </a:lnTo>
                <a:close/>
              </a:path>
              <a:path w="453390" h="2628900">
                <a:moveTo>
                  <a:pt x="168579" y="787400"/>
                </a:moveTo>
                <a:lnTo>
                  <a:pt x="61848" y="787400"/>
                </a:lnTo>
                <a:lnTo>
                  <a:pt x="58800" y="800100"/>
                </a:lnTo>
                <a:lnTo>
                  <a:pt x="57442" y="812800"/>
                </a:lnTo>
                <a:lnTo>
                  <a:pt x="167157" y="812800"/>
                </a:lnTo>
                <a:lnTo>
                  <a:pt x="168579" y="787400"/>
                </a:lnTo>
                <a:close/>
              </a:path>
              <a:path w="453390" h="2628900">
                <a:moveTo>
                  <a:pt x="189687" y="762000"/>
                </a:moveTo>
                <a:lnTo>
                  <a:pt x="71513" y="762000"/>
                </a:lnTo>
                <a:lnTo>
                  <a:pt x="67322" y="774700"/>
                </a:lnTo>
                <a:lnTo>
                  <a:pt x="67881" y="787400"/>
                </a:lnTo>
                <a:lnTo>
                  <a:pt x="176771" y="787400"/>
                </a:lnTo>
                <a:lnTo>
                  <a:pt x="178231" y="774700"/>
                </a:lnTo>
                <a:lnTo>
                  <a:pt x="187286" y="774700"/>
                </a:lnTo>
                <a:lnTo>
                  <a:pt x="189687" y="762000"/>
                </a:lnTo>
                <a:close/>
              </a:path>
              <a:path w="453390" h="2628900">
                <a:moveTo>
                  <a:pt x="207035" y="736600"/>
                </a:moveTo>
                <a:lnTo>
                  <a:pt x="72614" y="736600"/>
                </a:lnTo>
                <a:lnTo>
                  <a:pt x="71512" y="749300"/>
                </a:lnTo>
                <a:lnTo>
                  <a:pt x="71140" y="762000"/>
                </a:lnTo>
                <a:lnTo>
                  <a:pt x="190893" y="762000"/>
                </a:lnTo>
                <a:lnTo>
                  <a:pt x="196862" y="749300"/>
                </a:lnTo>
                <a:lnTo>
                  <a:pt x="204444" y="749300"/>
                </a:lnTo>
                <a:lnTo>
                  <a:pt x="207035" y="736600"/>
                </a:lnTo>
                <a:close/>
              </a:path>
              <a:path w="453390" h="2628900">
                <a:moveTo>
                  <a:pt x="210045" y="723900"/>
                </a:moveTo>
                <a:lnTo>
                  <a:pt x="80251" y="723900"/>
                </a:lnTo>
                <a:lnTo>
                  <a:pt x="78155" y="736600"/>
                </a:lnTo>
                <a:lnTo>
                  <a:pt x="209854" y="736600"/>
                </a:lnTo>
                <a:lnTo>
                  <a:pt x="210045" y="723900"/>
                </a:lnTo>
                <a:close/>
              </a:path>
              <a:path w="453390" h="2628900">
                <a:moveTo>
                  <a:pt x="214160" y="698500"/>
                </a:moveTo>
                <a:lnTo>
                  <a:pt x="82397" y="698500"/>
                </a:lnTo>
                <a:lnTo>
                  <a:pt x="82410" y="711200"/>
                </a:lnTo>
                <a:lnTo>
                  <a:pt x="82702" y="711200"/>
                </a:lnTo>
                <a:lnTo>
                  <a:pt x="83858" y="723900"/>
                </a:lnTo>
                <a:lnTo>
                  <a:pt x="209689" y="723900"/>
                </a:lnTo>
                <a:lnTo>
                  <a:pt x="214160" y="698500"/>
                </a:lnTo>
                <a:close/>
              </a:path>
              <a:path w="453390" h="2628900">
                <a:moveTo>
                  <a:pt x="220484" y="685800"/>
                </a:moveTo>
                <a:lnTo>
                  <a:pt x="68008" y="685800"/>
                </a:lnTo>
                <a:lnTo>
                  <a:pt x="68491" y="698500"/>
                </a:lnTo>
                <a:lnTo>
                  <a:pt x="220078" y="698500"/>
                </a:lnTo>
                <a:lnTo>
                  <a:pt x="220484" y="685800"/>
                </a:lnTo>
                <a:close/>
              </a:path>
              <a:path w="453390" h="2628900">
                <a:moveTo>
                  <a:pt x="242506" y="660400"/>
                </a:moveTo>
                <a:lnTo>
                  <a:pt x="75399" y="660400"/>
                </a:lnTo>
                <a:lnTo>
                  <a:pt x="77101" y="685800"/>
                </a:lnTo>
                <a:lnTo>
                  <a:pt x="234746" y="685800"/>
                </a:lnTo>
                <a:lnTo>
                  <a:pt x="238683" y="673100"/>
                </a:lnTo>
                <a:lnTo>
                  <a:pt x="242595" y="673100"/>
                </a:lnTo>
                <a:lnTo>
                  <a:pt x="242506" y="660400"/>
                </a:lnTo>
                <a:close/>
              </a:path>
              <a:path w="453390" h="2628900">
                <a:moveTo>
                  <a:pt x="239979" y="647700"/>
                </a:moveTo>
                <a:lnTo>
                  <a:pt x="79844" y="647700"/>
                </a:lnTo>
                <a:lnTo>
                  <a:pt x="79197" y="660400"/>
                </a:lnTo>
                <a:lnTo>
                  <a:pt x="239966" y="660400"/>
                </a:lnTo>
                <a:lnTo>
                  <a:pt x="239979" y="647700"/>
                </a:lnTo>
                <a:close/>
              </a:path>
              <a:path w="453390" h="2628900">
                <a:moveTo>
                  <a:pt x="233908" y="635000"/>
                </a:moveTo>
                <a:lnTo>
                  <a:pt x="79375" y="635000"/>
                </a:lnTo>
                <a:lnTo>
                  <a:pt x="79717" y="647700"/>
                </a:lnTo>
                <a:lnTo>
                  <a:pt x="236816" y="647700"/>
                </a:lnTo>
                <a:lnTo>
                  <a:pt x="233908" y="635000"/>
                </a:lnTo>
                <a:close/>
              </a:path>
              <a:path w="453390" h="2628900">
                <a:moveTo>
                  <a:pt x="228053" y="609600"/>
                </a:moveTo>
                <a:lnTo>
                  <a:pt x="83921" y="609600"/>
                </a:lnTo>
                <a:lnTo>
                  <a:pt x="84035" y="622300"/>
                </a:lnTo>
                <a:lnTo>
                  <a:pt x="83527" y="622300"/>
                </a:lnTo>
                <a:lnTo>
                  <a:pt x="75882" y="635000"/>
                </a:lnTo>
                <a:lnTo>
                  <a:pt x="233375" y="635000"/>
                </a:lnTo>
                <a:lnTo>
                  <a:pt x="230619" y="622300"/>
                </a:lnTo>
                <a:lnTo>
                  <a:pt x="228053" y="609600"/>
                </a:lnTo>
                <a:close/>
              </a:path>
              <a:path w="453390" h="2628900">
                <a:moveTo>
                  <a:pt x="227888" y="596900"/>
                </a:moveTo>
                <a:lnTo>
                  <a:pt x="79616" y="596900"/>
                </a:lnTo>
                <a:lnTo>
                  <a:pt x="80492" y="609600"/>
                </a:lnTo>
                <a:lnTo>
                  <a:pt x="228257" y="609600"/>
                </a:lnTo>
                <a:lnTo>
                  <a:pt x="227888" y="596900"/>
                </a:lnTo>
                <a:close/>
              </a:path>
              <a:path w="453390" h="2628900">
                <a:moveTo>
                  <a:pt x="223227" y="584200"/>
                </a:moveTo>
                <a:lnTo>
                  <a:pt x="79184" y="584200"/>
                </a:lnTo>
                <a:lnTo>
                  <a:pt x="76695" y="596900"/>
                </a:lnTo>
                <a:lnTo>
                  <a:pt x="226707" y="596900"/>
                </a:lnTo>
                <a:lnTo>
                  <a:pt x="223227" y="584200"/>
                </a:lnTo>
                <a:close/>
              </a:path>
              <a:path w="453390" h="2628900">
                <a:moveTo>
                  <a:pt x="221602" y="571500"/>
                </a:moveTo>
                <a:lnTo>
                  <a:pt x="78955" y="571500"/>
                </a:lnTo>
                <a:lnTo>
                  <a:pt x="79768" y="584200"/>
                </a:lnTo>
                <a:lnTo>
                  <a:pt x="221818" y="584200"/>
                </a:lnTo>
                <a:lnTo>
                  <a:pt x="221602" y="571500"/>
                </a:lnTo>
                <a:close/>
              </a:path>
              <a:path w="453390" h="2628900">
                <a:moveTo>
                  <a:pt x="231101" y="558800"/>
                </a:moveTo>
                <a:lnTo>
                  <a:pt x="88379" y="558800"/>
                </a:lnTo>
                <a:lnTo>
                  <a:pt x="88341" y="571500"/>
                </a:lnTo>
                <a:lnTo>
                  <a:pt x="228968" y="571500"/>
                </a:lnTo>
                <a:lnTo>
                  <a:pt x="231101" y="558800"/>
                </a:lnTo>
                <a:close/>
              </a:path>
              <a:path w="453390" h="2628900">
                <a:moveTo>
                  <a:pt x="230466" y="533400"/>
                </a:moveTo>
                <a:lnTo>
                  <a:pt x="88557" y="533400"/>
                </a:lnTo>
                <a:lnTo>
                  <a:pt x="89509" y="546100"/>
                </a:lnTo>
                <a:lnTo>
                  <a:pt x="88785" y="558800"/>
                </a:lnTo>
                <a:lnTo>
                  <a:pt x="232232" y="558800"/>
                </a:lnTo>
                <a:lnTo>
                  <a:pt x="231647" y="546100"/>
                </a:lnTo>
                <a:lnTo>
                  <a:pt x="230098" y="546100"/>
                </a:lnTo>
                <a:lnTo>
                  <a:pt x="230466" y="533400"/>
                </a:lnTo>
                <a:close/>
              </a:path>
              <a:path w="453390" h="2628900">
                <a:moveTo>
                  <a:pt x="229336" y="520700"/>
                </a:moveTo>
                <a:lnTo>
                  <a:pt x="82334" y="520700"/>
                </a:lnTo>
                <a:lnTo>
                  <a:pt x="83896" y="533400"/>
                </a:lnTo>
                <a:lnTo>
                  <a:pt x="230733" y="533400"/>
                </a:lnTo>
                <a:lnTo>
                  <a:pt x="229336" y="520700"/>
                </a:lnTo>
                <a:close/>
              </a:path>
              <a:path w="453390" h="2628900">
                <a:moveTo>
                  <a:pt x="224904" y="508000"/>
                </a:moveTo>
                <a:lnTo>
                  <a:pt x="78619" y="508000"/>
                </a:lnTo>
                <a:lnTo>
                  <a:pt x="80632" y="520700"/>
                </a:lnTo>
                <a:lnTo>
                  <a:pt x="224840" y="520700"/>
                </a:lnTo>
                <a:lnTo>
                  <a:pt x="224904" y="508000"/>
                </a:lnTo>
                <a:close/>
              </a:path>
              <a:path w="453390" h="2628900">
                <a:moveTo>
                  <a:pt x="228676" y="495300"/>
                </a:moveTo>
                <a:lnTo>
                  <a:pt x="80200" y="495300"/>
                </a:lnTo>
                <a:lnTo>
                  <a:pt x="78714" y="508000"/>
                </a:lnTo>
                <a:lnTo>
                  <a:pt x="226148" y="508000"/>
                </a:lnTo>
                <a:lnTo>
                  <a:pt x="228676" y="495300"/>
                </a:lnTo>
                <a:close/>
              </a:path>
              <a:path w="453390" h="2628900">
                <a:moveTo>
                  <a:pt x="257276" y="482600"/>
                </a:moveTo>
                <a:lnTo>
                  <a:pt x="84378" y="482600"/>
                </a:lnTo>
                <a:lnTo>
                  <a:pt x="83769" y="495300"/>
                </a:lnTo>
                <a:lnTo>
                  <a:pt x="254736" y="495300"/>
                </a:lnTo>
                <a:lnTo>
                  <a:pt x="257276" y="482600"/>
                </a:lnTo>
                <a:close/>
              </a:path>
              <a:path w="453390" h="2628900">
                <a:moveTo>
                  <a:pt x="301129" y="457200"/>
                </a:moveTo>
                <a:lnTo>
                  <a:pt x="82956" y="457200"/>
                </a:lnTo>
                <a:lnTo>
                  <a:pt x="81787" y="469900"/>
                </a:lnTo>
                <a:lnTo>
                  <a:pt x="80873" y="482600"/>
                </a:lnTo>
                <a:lnTo>
                  <a:pt x="281952" y="482600"/>
                </a:lnTo>
                <a:lnTo>
                  <a:pt x="286943" y="469900"/>
                </a:lnTo>
                <a:lnTo>
                  <a:pt x="299821" y="469900"/>
                </a:lnTo>
                <a:lnTo>
                  <a:pt x="301129" y="457200"/>
                </a:lnTo>
                <a:close/>
              </a:path>
              <a:path w="453390" h="2628900">
                <a:moveTo>
                  <a:pt x="307098" y="444500"/>
                </a:moveTo>
                <a:lnTo>
                  <a:pt x="82194" y="444500"/>
                </a:lnTo>
                <a:lnTo>
                  <a:pt x="82918" y="457200"/>
                </a:lnTo>
                <a:lnTo>
                  <a:pt x="306641" y="457200"/>
                </a:lnTo>
                <a:lnTo>
                  <a:pt x="307098" y="444500"/>
                </a:lnTo>
                <a:close/>
              </a:path>
              <a:path w="453390" h="2628900">
                <a:moveTo>
                  <a:pt x="311683" y="431800"/>
                </a:moveTo>
                <a:lnTo>
                  <a:pt x="83693" y="431800"/>
                </a:lnTo>
                <a:lnTo>
                  <a:pt x="85636" y="444500"/>
                </a:lnTo>
                <a:lnTo>
                  <a:pt x="310045" y="444500"/>
                </a:lnTo>
                <a:lnTo>
                  <a:pt x="311683" y="431800"/>
                </a:lnTo>
                <a:close/>
              </a:path>
              <a:path w="453390" h="2628900">
                <a:moveTo>
                  <a:pt x="313245" y="419100"/>
                </a:moveTo>
                <a:lnTo>
                  <a:pt x="71691" y="419100"/>
                </a:lnTo>
                <a:lnTo>
                  <a:pt x="72453" y="431800"/>
                </a:lnTo>
                <a:lnTo>
                  <a:pt x="313194" y="431800"/>
                </a:lnTo>
                <a:lnTo>
                  <a:pt x="313245" y="419100"/>
                </a:lnTo>
                <a:close/>
              </a:path>
              <a:path w="453390" h="2628900">
                <a:moveTo>
                  <a:pt x="314921" y="406400"/>
                </a:moveTo>
                <a:lnTo>
                  <a:pt x="80606" y="406400"/>
                </a:lnTo>
                <a:lnTo>
                  <a:pt x="74764" y="419100"/>
                </a:lnTo>
                <a:lnTo>
                  <a:pt x="314617" y="419100"/>
                </a:lnTo>
                <a:lnTo>
                  <a:pt x="314921" y="406400"/>
                </a:lnTo>
                <a:close/>
              </a:path>
              <a:path w="453390" h="2628900">
                <a:moveTo>
                  <a:pt x="314185" y="393700"/>
                </a:moveTo>
                <a:lnTo>
                  <a:pt x="80111" y="393700"/>
                </a:lnTo>
                <a:lnTo>
                  <a:pt x="80784" y="406400"/>
                </a:lnTo>
                <a:lnTo>
                  <a:pt x="314299" y="406400"/>
                </a:lnTo>
                <a:lnTo>
                  <a:pt x="314185" y="393700"/>
                </a:lnTo>
                <a:close/>
              </a:path>
              <a:path w="453390" h="2628900">
                <a:moveTo>
                  <a:pt x="310540" y="381000"/>
                </a:moveTo>
                <a:lnTo>
                  <a:pt x="93002" y="381000"/>
                </a:lnTo>
                <a:lnTo>
                  <a:pt x="91097" y="393700"/>
                </a:lnTo>
                <a:lnTo>
                  <a:pt x="313448" y="393700"/>
                </a:lnTo>
                <a:lnTo>
                  <a:pt x="310540" y="381000"/>
                </a:lnTo>
                <a:close/>
              </a:path>
              <a:path w="453390" h="2628900">
                <a:moveTo>
                  <a:pt x="260095" y="368300"/>
                </a:moveTo>
                <a:lnTo>
                  <a:pt x="90843" y="368300"/>
                </a:lnTo>
                <a:lnTo>
                  <a:pt x="91439" y="381000"/>
                </a:lnTo>
                <a:lnTo>
                  <a:pt x="266573" y="381000"/>
                </a:lnTo>
                <a:lnTo>
                  <a:pt x="260095" y="368300"/>
                </a:lnTo>
                <a:close/>
              </a:path>
              <a:path w="453390" h="2628900">
                <a:moveTo>
                  <a:pt x="299262" y="368300"/>
                </a:moveTo>
                <a:lnTo>
                  <a:pt x="292684" y="368300"/>
                </a:lnTo>
                <a:lnTo>
                  <a:pt x="289864" y="381000"/>
                </a:lnTo>
                <a:lnTo>
                  <a:pt x="301904" y="381000"/>
                </a:lnTo>
                <a:lnTo>
                  <a:pt x="299262" y="368300"/>
                </a:lnTo>
                <a:close/>
              </a:path>
              <a:path w="453390" h="2628900">
                <a:moveTo>
                  <a:pt x="259740" y="355600"/>
                </a:moveTo>
                <a:lnTo>
                  <a:pt x="91224" y="355600"/>
                </a:lnTo>
                <a:lnTo>
                  <a:pt x="86868" y="368300"/>
                </a:lnTo>
                <a:lnTo>
                  <a:pt x="260045" y="368300"/>
                </a:lnTo>
                <a:lnTo>
                  <a:pt x="259740" y="355600"/>
                </a:lnTo>
                <a:close/>
              </a:path>
              <a:path w="453390" h="2628900">
                <a:moveTo>
                  <a:pt x="254444" y="342900"/>
                </a:moveTo>
                <a:lnTo>
                  <a:pt x="98018" y="342900"/>
                </a:lnTo>
                <a:lnTo>
                  <a:pt x="97904" y="355600"/>
                </a:lnTo>
                <a:lnTo>
                  <a:pt x="254571" y="355600"/>
                </a:lnTo>
                <a:lnTo>
                  <a:pt x="254444" y="342900"/>
                </a:lnTo>
                <a:close/>
              </a:path>
              <a:path w="453390" h="2628900">
                <a:moveTo>
                  <a:pt x="245478" y="317500"/>
                </a:moveTo>
                <a:lnTo>
                  <a:pt x="99734" y="317500"/>
                </a:lnTo>
                <a:lnTo>
                  <a:pt x="96019" y="330200"/>
                </a:lnTo>
                <a:lnTo>
                  <a:pt x="93717" y="330200"/>
                </a:lnTo>
                <a:lnTo>
                  <a:pt x="93192" y="342900"/>
                </a:lnTo>
                <a:lnTo>
                  <a:pt x="251256" y="342900"/>
                </a:lnTo>
                <a:lnTo>
                  <a:pt x="248577" y="330200"/>
                </a:lnTo>
                <a:lnTo>
                  <a:pt x="245478" y="317500"/>
                </a:lnTo>
                <a:close/>
              </a:path>
              <a:path w="453390" h="2628900">
                <a:moveTo>
                  <a:pt x="243878" y="304800"/>
                </a:moveTo>
                <a:lnTo>
                  <a:pt x="101053" y="304800"/>
                </a:lnTo>
                <a:lnTo>
                  <a:pt x="104495" y="317500"/>
                </a:lnTo>
                <a:lnTo>
                  <a:pt x="244411" y="317500"/>
                </a:lnTo>
                <a:lnTo>
                  <a:pt x="243878" y="304800"/>
                </a:lnTo>
                <a:close/>
              </a:path>
              <a:path w="453390" h="2628900">
                <a:moveTo>
                  <a:pt x="237375" y="279400"/>
                </a:moveTo>
                <a:lnTo>
                  <a:pt x="104800" y="279400"/>
                </a:lnTo>
                <a:lnTo>
                  <a:pt x="105536" y="292100"/>
                </a:lnTo>
                <a:lnTo>
                  <a:pt x="103758" y="292100"/>
                </a:lnTo>
                <a:lnTo>
                  <a:pt x="102222" y="304800"/>
                </a:lnTo>
                <a:lnTo>
                  <a:pt x="240283" y="304800"/>
                </a:lnTo>
                <a:lnTo>
                  <a:pt x="237096" y="292100"/>
                </a:lnTo>
                <a:lnTo>
                  <a:pt x="237375" y="279400"/>
                </a:lnTo>
                <a:close/>
              </a:path>
              <a:path w="453390" h="2628900">
                <a:moveTo>
                  <a:pt x="243687" y="266700"/>
                </a:moveTo>
                <a:lnTo>
                  <a:pt x="100609" y="266700"/>
                </a:lnTo>
                <a:lnTo>
                  <a:pt x="101841" y="279400"/>
                </a:lnTo>
                <a:lnTo>
                  <a:pt x="243306" y="279400"/>
                </a:lnTo>
                <a:lnTo>
                  <a:pt x="243687" y="266700"/>
                </a:lnTo>
                <a:close/>
              </a:path>
              <a:path w="453390" h="2628900">
                <a:moveTo>
                  <a:pt x="220344" y="241300"/>
                </a:moveTo>
                <a:lnTo>
                  <a:pt x="91084" y="241300"/>
                </a:lnTo>
                <a:lnTo>
                  <a:pt x="91147" y="254000"/>
                </a:lnTo>
                <a:lnTo>
                  <a:pt x="94195" y="266700"/>
                </a:lnTo>
                <a:lnTo>
                  <a:pt x="233273" y="266700"/>
                </a:lnTo>
                <a:lnTo>
                  <a:pt x="227012" y="254000"/>
                </a:lnTo>
                <a:lnTo>
                  <a:pt x="220472" y="254000"/>
                </a:lnTo>
                <a:lnTo>
                  <a:pt x="220344" y="241300"/>
                </a:lnTo>
                <a:close/>
              </a:path>
              <a:path w="453390" h="2628900">
                <a:moveTo>
                  <a:pt x="217639" y="228600"/>
                </a:moveTo>
                <a:lnTo>
                  <a:pt x="86779" y="228600"/>
                </a:lnTo>
                <a:lnTo>
                  <a:pt x="89788" y="241300"/>
                </a:lnTo>
                <a:lnTo>
                  <a:pt x="218300" y="241300"/>
                </a:lnTo>
                <a:lnTo>
                  <a:pt x="217639" y="228600"/>
                </a:lnTo>
                <a:close/>
              </a:path>
              <a:path w="453390" h="2628900">
                <a:moveTo>
                  <a:pt x="212851" y="165100"/>
                </a:moveTo>
                <a:lnTo>
                  <a:pt x="91427" y="165100"/>
                </a:lnTo>
                <a:lnTo>
                  <a:pt x="90030" y="203200"/>
                </a:lnTo>
                <a:lnTo>
                  <a:pt x="89331" y="215900"/>
                </a:lnTo>
                <a:lnTo>
                  <a:pt x="86613" y="228600"/>
                </a:lnTo>
                <a:lnTo>
                  <a:pt x="215785" y="228600"/>
                </a:lnTo>
                <a:lnTo>
                  <a:pt x="214452" y="215900"/>
                </a:lnTo>
                <a:lnTo>
                  <a:pt x="206908" y="215900"/>
                </a:lnTo>
                <a:lnTo>
                  <a:pt x="203301" y="203200"/>
                </a:lnTo>
                <a:lnTo>
                  <a:pt x="203136" y="203200"/>
                </a:lnTo>
                <a:lnTo>
                  <a:pt x="203339" y="190500"/>
                </a:lnTo>
                <a:lnTo>
                  <a:pt x="203911" y="190500"/>
                </a:lnTo>
                <a:lnTo>
                  <a:pt x="204114" y="177800"/>
                </a:lnTo>
                <a:lnTo>
                  <a:pt x="212636" y="177800"/>
                </a:lnTo>
                <a:lnTo>
                  <a:pt x="212851" y="165100"/>
                </a:lnTo>
                <a:close/>
              </a:path>
              <a:path w="453390" h="2628900">
                <a:moveTo>
                  <a:pt x="207822" y="152400"/>
                </a:moveTo>
                <a:lnTo>
                  <a:pt x="82638" y="152400"/>
                </a:lnTo>
                <a:lnTo>
                  <a:pt x="84950" y="165100"/>
                </a:lnTo>
                <a:lnTo>
                  <a:pt x="208838" y="165100"/>
                </a:lnTo>
                <a:lnTo>
                  <a:pt x="207822" y="152400"/>
                </a:lnTo>
                <a:close/>
              </a:path>
              <a:path w="453390" h="2628900">
                <a:moveTo>
                  <a:pt x="213309" y="139700"/>
                </a:moveTo>
                <a:lnTo>
                  <a:pt x="84836" y="139700"/>
                </a:lnTo>
                <a:lnTo>
                  <a:pt x="84772" y="152400"/>
                </a:lnTo>
                <a:lnTo>
                  <a:pt x="209397" y="152400"/>
                </a:lnTo>
                <a:lnTo>
                  <a:pt x="213309" y="139700"/>
                </a:lnTo>
                <a:close/>
              </a:path>
              <a:path w="453390" h="2628900">
                <a:moveTo>
                  <a:pt x="217258" y="127000"/>
                </a:moveTo>
                <a:lnTo>
                  <a:pt x="79921" y="127000"/>
                </a:lnTo>
                <a:lnTo>
                  <a:pt x="80200" y="139700"/>
                </a:lnTo>
                <a:lnTo>
                  <a:pt x="216484" y="139700"/>
                </a:lnTo>
                <a:lnTo>
                  <a:pt x="217258" y="127000"/>
                </a:lnTo>
                <a:close/>
              </a:path>
              <a:path w="453390" h="2628900">
                <a:moveTo>
                  <a:pt x="217957" y="114300"/>
                </a:moveTo>
                <a:lnTo>
                  <a:pt x="75640" y="114300"/>
                </a:lnTo>
                <a:lnTo>
                  <a:pt x="77977" y="127000"/>
                </a:lnTo>
                <a:lnTo>
                  <a:pt x="217652" y="127000"/>
                </a:lnTo>
                <a:lnTo>
                  <a:pt x="217957" y="114300"/>
                </a:lnTo>
                <a:close/>
              </a:path>
              <a:path w="453390" h="2628900">
                <a:moveTo>
                  <a:pt x="176022" y="88900"/>
                </a:moveTo>
                <a:lnTo>
                  <a:pt x="81279" y="88900"/>
                </a:lnTo>
                <a:lnTo>
                  <a:pt x="77288" y="101600"/>
                </a:lnTo>
                <a:lnTo>
                  <a:pt x="75409" y="114300"/>
                </a:lnTo>
                <a:lnTo>
                  <a:pt x="198348" y="114300"/>
                </a:lnTo>
                <a:lnTo>
                  <a:pt x="179146" y="101600"/>
                </a:lnTo>
                <a:lnTo>
                  <a:pt x="176022" y="88900"/>
                </a:lnTo>
                <a:close/>
              </a:path>
              <a:path w="453390" h="2628900">
                <a:moveTo>
                  <a:pt x="208483" y="101600"/>
                </a:moveTo>
                <a:lnTo>
                  <a:pt x="205358" y="114300"/>
                </a:lnTo>
                <a:lnTo>
                  <a:pt x="217411" y="114300"/>
                </a:lnTo>
                <a:lnTo>
                  <a:pt x="208483" y="101600"/>
                </a:lnTo>
                <a:close/>
              </a:path>
              <a:path w="453390" h="2628900">
                <a:moveTo>
                  <a:pt x="172491" y="76200"/>
                </a:moveTo>
                <a:lnTo>
                  <a:pt x="80657" y="76200"/>
                </a:lnTo>
                <a:lnTo>
                  <a:pt x="80302" y="88900"/>
                </a:lnTo>
                <a:lnTo>
                  <a:pt x="175069" y="88900"/>
                </a:lnTo>
                <a:lnTo>
                  <a:pt x="172491" y="76200"/>
                </a:lnTo>
                <a:close/>
              </a:path>
              <a:path w="453390" h="2628900">
                <a:moveTo>
                  <a:pt x="168706" y="50800"/>
                </a:moveTo>
                <a:lnTo>
                  <a:pt x="93268" y="50800"/>
                </a:lnTo>
                <a:lnTo>
                  <a:pt x="85343" y="63500"/>
                </a:lnTo>
                <a:lnTo>
                  <a:pt x="76136" y="63500"/>
                </a:lnTo>
                <a:lnTo>
                  <a:pt x="74968" y="76200"/>
                </a:lnTo>
                <a:lnTo>
                  <a:pt x="172186" y="76200"/>
                </a:lnTo>
                <a:lnTo>
                  <a:pt x="171640" y="63500"/>
                </a:lnTo>
                <a:lnTo>
                  <a:pt x="168706" y="50800"/>
                </a:lnTo>
                <a:close/>
              </a:path>
              <a:path w="453390" h="2628900">
                <a:moveTo>
                  <a:pt x="156667" y="25400"/>
                </a:moveTo>
                <a:lnTo>
                  <a:pt x="106857" y="25400"/>
                </a:lnTo>
                <a:lnTo>
                  <a:pt x="106692" y="38100"/>
                </a:lnTo>
                <a:lnTo>
                  <a:pt x="101892" y="38100"/>
                </a:lnTo>
                <a:lnTo>
                  <a:pt x="100596" y="50800"/>
                </a:lnTo>
                <a:lnTo>
                  <a:pt x="165798" y="50800"/>
                </a:lnTo>
                <a:lnTo>
                  <a:pt x="160578" y="38100"/>
                </a:lnTo>
                <a:lnTo>
                  <a:pt x="156667" y="25400"/>
                </a:lnTo>
                <a:close/>
              </a:path>
              <a:path w="453390" h="2628900">
                <a:moveTo>
                  <a:pt x="157238" y="12700"/>
                </a:moveTo>
                <a:lnTo>
                  <a:pt x="114439" y="12700"/>
                </a:lnTo>
                <a:lnTo>
                  <a:pt x="113144" y="25400"/>
                </a:lnTo>
                <a:lnTo>
                  <a:pt x="156933" y="25400"/>
                </a:lnTo>
                <a:lnTo>
                  <a:pt x="157238" y="12700"/>
                </a:lnTo>
                <a:close/>
              </a:path>
              <a:path w="453390" h="2628900">
                <a:moveTo>
                  <a:pt x="140588" y="0"/>
                </a:moveTo>
                <a:lnTo>
                  <a:pt x="124040" y="0"/>
                </a:lnTo>
                <a:lnTo>
                  <a:pt x="122948" y="12700"/>
                </a:lnTo>
                <a:lnTo>
                  <a:pt x="146519" y="12700"/>
                </a:lnTo>
                <a:lnTo>
                  <a:pt x="140588" y="0"/>
                </a:lnTo>
                <a:close/>
              </a:path>
            </a:pathLst>
          </a:custGeom>
          <a:solidFill>
            <a:srgbClr val="100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3041" y="5472715"/>
            <a:ext cx="426526" cy="491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7448" y="5221874"/>
            <a:ext cx="74955" cy="117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4620" y="3291192"/>
            <a:ext cx="303394" cy="8077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5" y="-1"/>
                </a:moveTo>
                <a:lnTo>
                  <a:pt x="5" y="503769"/>
                </a:lnTo>
                <a:lnTo>
                  <a:pt x="9144005" y="503769"/>
                </a:lnTo>
                <a:lnTo>
                  <a:pt x="9144005" y="-1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0"/>
            <a:ext cx="9143999" cy="6857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9200" y="0"/>
            <a:ext cx="4114800" cy="899160"/>
          </a:xfrm>
          <a:custGeom>
            <a:avLst/>
            <a:gdLst/>
            <a:ahLst/>
            <a:cxnLst/>
            <a:rect l="l" t="t" r="r" b="b"/>
            <a:pathLst>
              <a:path w="4114800" h="899160">
                <a:moveTo>
                  <a:pt x="0" y="898982"/>
                </a:moveTo>
                <a:lnTo>
                  <a:pt x="4114800" y="898982"/>
                </a:lnTo>
                <a:lnTo>
                  <a:pt x="4114800" y="0"/>
                </a:lnTo>
                <a:lnTo>
                  <a:pt x="0" y="0"/>
                </a:lnTo>
                <a:lnTo>
                  <a:pt x="0" y="898982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9200" y="1328356"/>
            <a:ext cx="4114800" cy="5530215"/>
          </a:xfrm>
          <a:custGeom>
            <a:avLst/>
            <a:gdLst/>
            <a:ahLst/>
            <a:cxnLst/>
            <a:rect l="l" t="t" r="r" b="b"/>
            <a:pathLst>
              <a:path w="4114800" h="5530215">
                <a:moveTo>
                  <a:pt x="0" y="5529643"/>
                </a:moveTo>
                <a:lnTo>
                  <a:pt x="4114800" y="5529643"/>
                </a:lnTo>
                <a:lnTo>
                  <a:pt x="4114800" y="0"/>
                </a:lnTo>
                <a:lnTo>
                  <a:pt x="0" y="0"/>
                </a:lnTo>
                <a:lnTo>
                  <a:pt x="0" y="552964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00" y="898982"/>
            <a:ext cx="4114800" cy="429895"/>
          </a:xfrm>
          <a:custGeom>
            <a:avLst/>
            <a:gdLst/>
            <a:ahLst/>
            <a:cxnLst/>
            <a:rect l="l" t="t" r="r" b="b"/>
            <a:pathLst>
              <a:path w="4114800" h="429894">
                <a:moveTo>
                  <a:pt x="0" y="429374"/>
                </a:moveTo>
                <a:lnTo>
                  <a:pt x="4114800" y="429374"/>
                </a:lnTo>
                <a:lnTo>
                  <a:pt x="4114800" y="0"/>
                </a:lnTo>
                <a:lnTo>
                  <a:pt x="0" y="0"/>
                </a:lnTo>
                <a:lnTo>
                  <a:pt x="0" y="429374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67051" y="964481"/>
            <a:ext cx="3013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 </a:t>
            </a:r>
            <a:r>
              <a:rPr sz="1800" dirty="0">
                <a:solidFill>
                  <a:srgbClr val="FFFFFF"/>
                </a:solidFill>
              </a:rPr>
              <a:t>DO / </a:t>
            </a: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</a:t>
            </a:r>
            <a:r>
              <a:rPr sz="1800" spc="-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SEE</a:t>
            </a:r>
            <a:endParaRPr sz="1800"/>
          </a:p>
        </p:txBody>
      </p:sp>
      <p:sp>
        <p:nvSpPr>
          <p:cNvPr id="7" name="object 7"/>
          <p:cNvSpPr txBox="1"/>
          <p:nvPr/>
        </p:nvSpPr>
        <p:spPr>
          <a:xfrm>
            <a:off x="5367051" y="1554093"/>
            <a:ext cx="3472149" cy="4314643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857250">
              <a:lnSpc>
                <a:spcPct val="72900"/>
              </a:lnSpc>
              <a:spcBef>
                <a:spcPts val="620"/>
              </a:spcBef>
            </a:pPr>
            <a:r>
              <a:rPr sz="1600" spc="-25" dirty="0">
                <a:solidFill>
                  <a:srgbClr val="FFFFFF"/>
                </a:solidFill>
                <a:latin typeface="Trebuchet MS"/>
                <a:cs typeface="Trebuchet MS"/>
              </a:rPr>
              <a:t>HERITAGE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6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ADVENTURE  </a:t>
            </a:r>
            <a:r>
              <a:rPr sz="1600" spc="-15" dirty="0">
                <a:solidFill>
                  <a:srgbClr val="FFFFFF"/>
                </a:solidFill>
                <a:latin typeface="Trebuchet MS"/>
                <a:cs typeface="Trebuchet MS"/>
              </a:rPr>
              <a:t>SPORTS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6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5" dirty="0">
                <a:solidFill>
                  <a:srgbClr val="00B0A9"/>
                </a:solidFill>
                <a:latin typeface="Trebuchet MS"/>
                <a:cs typeface="Trebuchet MS"/>
              </a:rPr>
              <a:t>NORTH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615315" marR="5080" indent="12065">
              <a:lnSpc>
                <a:spcPct val="111100"/>
              </a:lnSpc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Tirana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Festival(July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12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18): dozens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religious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congregations dance in  honor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Our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Lady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Mount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Carmel.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15315" marR="99060" indent="12065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heritage and history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saltpeter: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saltpeter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works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Humberstone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nta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Laura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are historic  monuments and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UNESCO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World</a:t>
            </a:r>
            <a:r>
              <a:rPr lang="en-US" sz="1200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Heritage</a:t>
            </a:r>
            <a:r>
              <a:rPr sz="1200" spc="-10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Sites.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15315" marR="663575" indent="12065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Entrance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to the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Altiplano</a:t>
            </a:r>
            <a:r>
              <a:rPr sz="12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spectacular Salt</a:t>
            </a:r>
            <a:r>
              <a:rPr sz="12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Flats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15315" marR="431800" indent="12065">
              <a:lnSpc>
                <a:spcPct val="111100"/>
              </a:lnSpc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Iquique has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beautiful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historical  district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627380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Paragliding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capital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North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44" y="3081261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79744" y="4310222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79744" y="4909912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79744" y="5501864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74354" y="2415091"/>
            <a:ext cx="291465" cy="196215"/>
          </a:xfrm>
          <a:custGeom>
            <a:avLst/>
            <a:gdLst/>
            <a:ahLst/>
            <a:cxnLst/>
            <a:rect l="l" t="t" r="r" b="b"/>
            <a:pathLst>
              <a:path w="291464" h="196214">
                <a:moveTo>
                  <a:pt x="101104" y="73990"/>
                </a:moveTo>
                <a:lnTo>
                  <a:pt x="88734" y="73990"/>
                </a:lnTo>
                <a:lnTo>
                  <a:pt x="90373" y="74675"/>
                </a:lnTo>
                <a:lnTo>
                  <a:pt x="90487" y="138328"/>
                </a:lnTo>
                <a:lnTo>
                  <a:pt x="90893" y="139369"/>
                </a:lnTo>
                <a:lnTo>
                  <a:pt x="92963" y="141465"/>
                </a:lnTo>
                <a:lnTo>
                  <a:pt x="94183" y="141973"/>
                </a:lnTo>
                <a:lnTo>
                  <a:pt x="97180" y="141973"/>
                </a:lnTo>
                <a:lnTo>
                  <a:pt x="98488" y="141465"/>
                </a:lnTo>
                <a:lnTo>
                  <a:pt x="100583" y="139369"/>
                </a:lnTo>
                <a:lnTo>
                  <a:pt x="100990" y="138328"/>
                </a:lnTo>
                <a:lnTo>
                  <a:pt x="101104" y="73990"/>
                </a:lnTo>
                <a:close/>
              </a:path>
              <a:path w="291464" h="196214">
                <a:moveTo>
                  <a:pt x="87591" y="63004"/>
                </a:moveTo>
                <a:lnTo>
                  <a:pt x="82054" y="65074"/>
                </a:lnTo>
                <a:lnTo>
                  <a:pt x="3797" y="92455"/>
                </a:lnTo>
                <a:lnTo>
                  <a:pt x="1257" y="93129"/>
                </a:lnTo>
                <a:lnTo>
                  <a:pt x="0" y="94767"/>
                </a:lnTo>
                <a:lnTo>
                  <a:pt x="0" y="136067"/>
                </a:lnTo>
                <a:lnTo>
                  <a:pt x="520" y="137286"/>
                </a:lnTo>
                <a:lnTo>
                  <a:pt x="2590" y="139369"/>
                </a:lnTo>
                <a:lnTo>
                  <a:pt x="3911" y="139877"/>
                </a:lnTo>
                <a:lnTo>
                  <a:pt x="6921" y="139877"/>
                </a:lnTo>
                <a:lnTo>
                  <a:pt x="8127" y="139369"/>
                </a:lnTo>
                <a:lnTo>
                  <a:pt x="9182" y="138328"/>
                </a:lnTo>
                <a:lnTo>
                  <a:pt x="10198" y="137286"/>
                </a:lnTo>
                <a:lnTo>
                  <a:pt x="10731" y="136067"/>
                </a:lnTo>
                <a:lnTo>
                  <a:pt x="10731" y="101117"/>
                </a:lnTo>
                <a:lnTo>
                  <a:pt x="88734" y="73990"/>
                </a:lnTo>
                <a:lnTo>
                  <a:pt x="101104" y="73990"/>
                </a:lnTo>
                <a:lnTo>
                  <a:pt x="101104" y="72135"/>
                </a:lnTo>
                <a:lnTo>
                  <a:pt x="99250" y="68325"/>
                </a:lnTo>
                <a:lnTo>
                  <a:pt x="95567" y="65798"/>
                </a:lnTo>
                <a:lnTo>
                  <a:pt x="92100" y="63271"/>
                </a:lnTo>
                <a:lnTo>
                  <a:pt x="87591" y="63004"/>
                </a:lnTo>
                <a:close/>
              </a:path>
              <a:path w="291464" h="196214">
                <a:moveTo>
                  <a:pt x="49745" y="7975"/>
                </a:moveTo>
                <a:lnTo>
                  <a:pt x="35420" y="7975"/>
                </a:lnTo>
                <a:lnTo>
                  <a:pt x="29349" y="10502"/>
                </a:lnTo>
                <a:lnTo>
                  <a:pt x="19430" y="20662"/>
                </a:lnTo>
                <a:lnTo>
                  <a:pt x="16967" y="26771"/>
                </a:lnTo>
                <a:lnTo>
                  <a:pt x="17055" y="41313"/>
                </a:lnTo>
                <a:lnTo>
                  <a:pt x="19430" y="47142"/>
                </a:lnTo>
                <a:lnTo>
                  <a:pt x="24396" y="52095"/>
                </a:lnTo>
                <a:lnTo>
                  <a:pt x="29349" y="57086"/>
                </a:lnTo>
                <a:lnTo>
                  <a:pt x="35420" y="59588"/>
                </a:lnTo>
                <a:lnTo>
                  <a:pt x="49745" y="59588"/>
                </a:lnTo>
                <a:lnTo>
                  <a:pt x="55791" y="57086"/>
                </a:lnTo>
                <a:lnTo>
                  <a:pt x="64003" y="48856"/>
                </a:lnTo>
                <a:lnTo>
                  <a:pt x="38442" y="48856"/>
                </a:lnTo>
                <a:lnTo>
                  <a:pt x="34912" y="47320"/>
                </a:lnTo>
                <a:lnTo>
                  <a:pt x="32016" y="44335"/>
                </a:lnTo>
                <a:lnTo>
                  <a:pt x="29146" y="41313"/>
                </a:lnTo>
                <a:lnTo>
                  <a:pt x="27685" y="37871"/>
                </a:lnTo>
                <a:lnTo>
                  <a:pt x="27685" y="29794"/>
                </a:lnTo>
                <a:lnTo>
                  <a:pt x="29146" y="26212"/>
                </a:lnTo>
                <a:lnTo>
                  <a:pt x="32016" y="23190"/>
                </a:lnTo>
                <a:lnTo>
                  <a:pt x="34912" y="20218"/>
                </a:lnTo>
                <a:lnTo>
                  <a:pt x="38442" y="18719"/>
                </a:lnTo>
                <a:lnTo>
                  <a:pt x="63823" y="18719"/>
                </a:lnTo>
                <a:lnTo>
                  <a:pt x="55791" y="10502"/>
                </a:lnTo>
                <a:lnTo>
                  <a:pt x="49745" y="7975"/>
                </a:lnTo>
                <a:close/>
              </a:path>
              <a:path w="291464" h="196214">
                <a:moveTo>
                  <a:pt x="63823" y="18719"/>
                </a:moveTo>
                <a:lnTo>
                  <a:pt x="46723" y="18719"/>
                </a:lnTo>
                <a:lnTo>
                  <a:pt x="50253" y="20218"/>
                </a:lnTo>
                <a:lnTo>
                  <a:pt x="53136" y="23190"/>
                </a:lnTo>
                <a:lnTo>
                  <a:pt x="56032" y="26212"/>
                </a:lnTo>
                <a:lnTo>
                  <a:pt x="57467" y="29794"/>
                </a:lnTo>
                <a:lnTo>
                  <a:pt x="57467" y="37871"/>
                </a:lnTo>
                <a:lnTo>
                  <a:pt x="56032" y="41313"/>
                </a:lnTo>
                <a:lnTo>
                  <a:pt x="50253" y="47320"/>
                </a:lnTo>
                <a:lnTo>
                  <a:pt x="46723" y="48856"/>
                </a:lnTo>
                <a:lnTo>
                  <a:pt x="64003" y="48856"/>
                </a:lnTo>
                <a:lnTo>
                  <a:pt x="65722" y="47142"/>
                </a:lnTo>
                <a:lnTo>
                  <a:pt x="68122" y="41313"/>
                </a:lnTo>
                <a:lnTo>
                  <a:pt x="68211" y="26771"/>
                </a:lnTo>
                <a:lnTo>
                  <a:pt x="65722" y="20662"/>
                </a:lnTo>
                <a:lnTo>
                  <a:pt x="63823" y="18719"/>
                </a:lnTo>
                <a:close/>
              </a:path>
              <a:path w="291464" h="196214">
                <a:moveTo>
                  <a:pt x="190436" y="118998"/>
                </a:moveTo>
                <a:lnTo>
                  <a:pt x="184886" y="120865"/>
                </a:lnTo>
                <a:lnTo>
                  <a:pt x="106641" y="148183"/>
                </a:lnTo>
                <a:lnTo>
                  <a:pt x="105727" y="148450"/>
                </a:lnTo>
                <a:lnTo>
                  <a:pt x="104901" y="149009"/>
                </a:lnTo>
                <a:lnTo>
                  <a:pt x="103504" y="150863"/>
                </a:lnTo>
                <a:lnTo>
                  <a:pt x="103174" y="151879"/>
                </a:lnTo>
                <a:lnTo>
                  <a:pt x="103174" y="191846"/>
                </a:lnTo>
                <a:lnTo>
                  <a:pt x="103695" y="193065"/>
                </a:lnTo>
                <a:lnTo>
                  <a:pt x="104724" y="194068"/>
                </a:lnTo>
                <a:lnTo>
                  <a:pt x="105778" y="195135"/>
                </a:lnTo>
                <a:lnTo>
                  <a:pt x="106984" y="195656"/>
                </a:lnTo>
                <a:lnTo>
                  <a:pt x="109981" y="195656"/>
                </a:lnTo>
                <a:lnTo>
                  <a:pt x="111302" y="195135"/>
                </a:lnTo>
                <a:lnTo>
                  <a:pt x="112356" y="194068"/>
                </a:lnTo>
                <a:lnTo>
                  <a:pt x="113385" y="193065"/>
                </a:lnTo>
                <a:lnTo>
                  <a:pt x="113893" y="191846"/>
                </a:lnTo>
                <a:lnTo>
                  <a:pt x="113893" y="156844"/>
                </a:lnTo>
                <a:lnTo>
                  <a:pt x="188696" y="130886"/>
                </a:lnTo>
                <a:lnTo>
                  <a:pt x="190322" y="130441"/>
                </a:lnTo>
                <a:lnTo>
                  <a:pt x="191477" y="130327"/>
                </a:lnTo>
                <a:lnTo>
                  <a:pt x="203949" y="130327"/>
                </a:lnTo>
                <a:lnTo>
                  <a:pt x="203949" y="128371"/>
                </a:lnTo>
                <a:lnTo>
                  <a:pt x="202196" y="124663"/>
                </a:lnTo>
                <a:lnTo>
                  <a:pt x="198742" y="121881"/>
                </a:lnTo>
                <a:lnTo>
                  <a:pt x="195059" y="119341"/>
                </a:lnTo>
                <a:lnTo>
                  <a:pt x="190436" y="118998"/>
                </a:lnTo>
                <a:close/>
              </a:path>
              <a:path w="291464" h="196214">
                <a:moveTo>
                  <a:pt x="203949" y="130327"/>
                </a:moveTo>
                <a:lnTo>
                  <a:pt x="191477" y="130327"/>
                </a:lnTo>
                <a:lnTo>
                  <a:pt x="192176" y="130568"/>
                </a:lnTo>
                <a:lnTo>
                  <a:pt x="192862" y="130771"/>
                </a:lnTo>
                <a:lnTo>
                  <a:pt x="193205" y="131571"/>
                </a:lnTo>
                <a:lnTo>
                  <a:pt x="193249" y="191846"/>
                </a:lnTo>
                <a:lnTo>
                  <a:pt x="193725" y="193065"/>
                </a:lnTo>
                <a:lnTo>
                  <a:pt x="194767" y="194068"/>
                </a:lnTo>
                <a:lnTo>
                  <a:pt x="195808" y="195135"/>
                </a:lnTo>
                <a:lnTo>
                  <a:pt x="197129" y="195656"/>
                </a:lnTo>
                <a:lnTo>
                  <a:pt x="200139" y="195656"/>
                </a:lnTo>
                <a:lnTo>
                  <a:pt x="201333" y="195135"/>
                </a:lnTo>
                <a:lnTo>
                  <a:pt x="202387" y="194068"/>
                </a:lnTo>
                <a:lnTo>
                  <a:pt x="203428" y="193065"/>
                </a:lnTo>
                <a:lnTo>
                  <a:pt x="203904" y="191846"/>
                </a:lnTo>
                <a:lnTo>
                  <a:pt x="203949" y="130327"/>
                </a:lnTo>
                <a:close/>
              </a:path>
              <a:path w="291464" h="196214">
                <a:moveTo>
                  <a:pt x="291198" y="66319"/>
                </a:moveTo>
                <a:lnTo>
                  <a:pt x="278434" y="66319"/>
                </a:lnTo>
                <a:lnTo>
                  <a:pt x="279260" y="66649"/>
                </a:lnTo>
                <a:lnTo>
                  <a:pt x="280060" y="67017"/>
                </a:lnTo>
                <a:lnTo>
                  <a:pt x="280466" y="67741"/>
                </a:lnTo>
                <a:lnTo>
                  <a:pt x="280466" y="127774"/>
                </a:lnTo>
                <a:lnTo>
                  <a:pt x="280936" y="128993"/>
                </a:lnTo>
                <a:lnTo>
                  <a:pt x="282752" y="131063"/>
                </a:lnTo>
                <a:lnTo>
                  <a:pt x="284035" y="131571"/>
                </a:lnTo>
                <a:lnTo>
                  <a:pt x="287273" y="131571"/>
                </a:lnTo>
                <a:lnTo>
                  <a:pt x="288594" y="131063"/>
                </a:lnTo>
                <a:lnTo>
                  <a:pt x="290664" y="128993"/>
                </a:lnTo>
                <a:lnTo>
                  <a:pt x="291198" y="127774"/>
                </a:lnTo>
                <a:lnTo>
                  <a:pt x="291198" y="66319"/>
                </a:lnTo>
                <a:close/>
              </a:path>
              <a:path w="291464" h="196214">
                <a:moveTo>
                  <a:pt x="152920" y="63715"/>
                </a:moveTo>
                <a:lnTo>
                  <a:pt x="138620" y="63715"/>
                </a:lnTo>
                <a:lnTo>
                  <a:pt x="132486" y="66255"/>
                </a:lnTo>
                <a:lnTo>
                  <a:pt x="122326" y="76428"/>
                </a:lnTo>
                <a:lnTo>
                  <a:pt x="119799" y="82524"/>
                </a:lnTo>
                <a:lnTo>
                  <a:pt x="119799" y="96837"/>
                </a:lnTo>
                <a:lnTo>
                  <a:pt x="122326" y="102920"/>
                </a:lnTo>
                <a:lnTo>
                  <a:pt x="132486" y="112826"/>
                </a:lnTo>
                <a:lnTo>
                  <a:pt x="138620" y="115303"/>
                </a:lnTo>
                <a:lnTo>
                  <a:pt x="152920" y="115303"/>
                </a:lnTo>
                <a:lnTo>
                  <a:pt x="158965" y="112826"/>
                </a:lnTo>
                <a:lnTo>
                  <a:pt x="167239" y="104584"/>
                </a:lnTo>
                <a:lnTo>
                  <a:pt x="141604" y="104584"/>
                </a:lnTo>
                <a:lnTo>
                  <a:pt x="138036" y="103123"/>
                </a:lnTo>
                <a:lnTo>
                  <a:pt x="132029" y="97358"/>
                </a:lnTo>
                <a:lnTo>
                  <a:pt x="130530" y="93852"/>
                </a:lnTo>
                <a:lnTo>
                  <a:pt x="130530" y="85521"/>
                </a:lnTo>
                <a:lnTo>
                  <a:pt x="132029" y="81991"/>
                </a:lnTo>
                <a:lnTo>
                  <a:pt x="135026" y="79133"/>
                </a:lnTo>
                <a:lnTo>
                  <a:pt x="138036" y="76225"/>
                </a:lnTo>
                <a:lnTo>
                  <a:pt x="141604" y="74790"/>
                </a:lnTo>
                <a:lnTo>
                  <a:pt x="167308" y="74790"/>
                </a:lnTo>
                <a:lnTo>
                  <a:pt x="158965" y="66255"/>
                </a:lnTo>
                <a:lnTo>
                  <a:pt x="152920" y="63715"/>
                </a:lnTo>
                <a:close/>
              </a:path>
              <a:path w="291464" h="196214">
                <a:moveTo>
                  <a:pt x="277456" y="54952"/>
                </a:moveTo>
                <a:lnTo>
                  <a:pt x="193547" y="84137"/>
                </a:lnTo>
                <a:lnTo>
                  <a:pt x="191236" y="84848"/>
                </a:lnTo>
                <a:lnTo>
                  <a:pt x="190080" y="86563"/>
                </a:lnTo>
                <a:lnTo>
                  <a:pt x="190080" y="107226"/>
                </a:lnTo>
                <a:lnTo>
                  <a:pt x="190614" y="108546"/>
                </a:lnTo>
                <a:lnTo>
                  <a:pt x="192671" y="110616"/>
                </a:lnTo>
                <a:lnTo>
                  <a:pt x="194005" y="111137"/>
                </a:lnTo>
                <a:lnTo>
                  <a:pt x="197015" y="111137"/>
                </a:lnTo>
                <a:lnTo>
                  <a:pt x="198221" y="110616"/>
                </a:lnTo>
                <a:lnTo>
                  <a:pt x="200304" y="108546"/>
                </a:lnTo>
                <a:lnTo>
                  <a:pt x="200825" y="107226"/>
                </a:lnTo>
                <a:lnTo>
                  <a:pt x="200825" y="93129"/>
                </a:lnTo>
                <a:lnTo>
                  <a:pt x="275628" y="67170"/>
                </a:lnTo>
                <a:lnTo>
                  <a:pt x="277240" y="66484"/>
                </a:lnTo>
                <a:lnTo>
                  <a:pt x="278434" y="66319"/>
                </a:lnTo>
                <a:lnTo>
                  <a:pt x="291198" y="66319"/>
                </a:lnTo>
                <a:lnTo>
                  <a:pt x="291198" y="64046"/>
                </a:lnTo>
                <a:lnTo>
                  <a:pt x="289356" y="60363"/>
                </a:lnTo>
                <a:lnTo>
                  <a:pt x="281965" y="55283"/>
                </a:lnTo>
                <a:lnTo>
                  <a:pt x="277456" y="54952"/>
                </a:lnTo>
                <a:close/>
              </a:path>
              <a:path w="291464" h="196214">
                <a:moveTo>
                  <a:pt x="167308" y="74790"/>
                </a:moveTo>
                <a:lnTo>
                  <a:pt x="149936" y="74790"/>
                </a:lnTo>
                <a:lnTo>
                  <a:pt x="153441" y="76225"/>
                </a:lnTo>
                <a:lnTo>
                  <a:pt x="156324" y="79133"/>
                </a:lnTo>
                <a:lnTo>
                  <a:pt x="159207" y="81991"/>
                </a:lnTo>
                <a:lnTo>
                  <a:pt x="160667" y="85521"/>
                </a:lnTo>
                <a:lnTo>
                  <a:pt x="160667" y="93852"/>
                </a:lnTo>
                <a:lnTo>
                  <a:pt x="159207" y="97358"/>
                </a:lnTo>
                <a:lnTo>
                  <a:pt x="153441" y="103123"/>
                </a:lnTo>
                <a:lnTo>
                  <a:pt x="149936" y="104584"/>
                </a:lnTo>
                <a:lnTo>
                  <a:pt x="167239" y="104584"/>
                </a:lnTo>
                <a:lnTo>
                  <a:pt x="168909" y="102920"/>
                </a:lnTo>
                <a:lnTo>
                  <a:pt x="171399" y="96837"/>
                </a:lnTo>
                <a:lnTo>
                  <a:pt x="171399" y="82524"/>
                </a:lnTo>
                <a:lnTo>
                  <a:pt x="168909" y="76428"/>
                </a:lnTo>
                <a:lnTo>
                  <a:pt x="167308" y="74790"/>
                </a:lnTo>
                <a:close/>
              </a:path>
              <a:path w="291464" h="196214">
                <a:moveTo>
                  <a:pt x="239826" y="0"/>
                </a:moveTo>
                <a:lnTo>
                  <a:pt x="225526" y="0"/>
                </a:lnTo>
                <a:lnTo>
                  <a:pt x="219468" y="2476"/>
                </a:lnTo>
                <a:lnTo>
                  <a:pt x="209537" y="12407"/>
                </a:lnTo>
                <a:lnTo>
                  <a:pt x="207048" y="18465"/>
                </a:lnTo>
                <a:lnTo>
                  <a:pt x="207048" y="32778"/>
                </a:lnTo>
                <a:lnTo>
                  <a:pt x="209537" y="38823"/>
                </a:lnTo>
                <a:lnTo>
                  <a:pt x="219468" y="48780"/>
                </a:lnTo>
                <a:lnTo>
                  <a:pt x="225526" y="51244"/>
                </a:lnTo>
                <a:lnTo>
                  <a:pt x="239826" y="51244"/>
                </a:lnTo>
                <a:lnTo>
                  <a:pt x="245897" y="48780"/>
                </a:lnTo>
                <a:lnTo>
                  <a:pt x="254127" y="40525"/>
                </a:lnTo>
                <a:lnTo>
                  <a:pt x="228536" y="40525"/>
                </a:lnTo>
                <a:lnTo>
                  <a:pt x="225005" y="39077"/>
                </a:lnTo>
                <a:lnTo>
                  <a:pt x="219227" y="33299"/>
                </a:lnTo>
                <a:lnTo>
                  <a:pt x="217792" y="29794"/>
                </a:lnTo>
                <a:lnTo>
                  <a:pt x="217792" y="21475"/>
                </a:lnTo>
                <a:lnTo>
                  <a:pt x="219227" y="17945"/>
                </a:lnTo>
                <a:lnTo>
                  <a:pt x="222122" y="15087"/>
                </a:lnTo>
                <a:lnTo>
                  <a:pt x="225005" y="12166"/>
                </a:lnTo>
                <a:lnTo>
                  <a:pt x="228536" y="10731"/>
                </a:lnTo>
                <a:lnTo>
                  <a:pt x="254141" y="10731"/>
                </a:lnTo>
                <a:lnTo>
                  <a:pt x="245897" y="2476"/>
                </a:lnTo>
                <a:lnTo>
                  <a:pt x="239826" y="0"/>
                </a:lnTo>
                <a:close/>
              </a:path>
              <a:path w="291464" h="196214">
                <a:moveTo>
                  <a:pt x="254141" y="10731"/>
                </a:moveTo>
                <a:lnTo>
                  <a:pt x="236842" y="10731"/>
                </a:lnTo>
                <a:lnTo>
                  <a:pt x="240334" y="12166"/>
                </a:lnTo>
                <a:lnTo>
                  <a:pt x="243230" y="15087"/>
                </a:lnTo>
                <a:lnTo>
                  <a:pt x="246125" y="17945"/>
                </a:lnTo>
                <a:lnTo>
                  <a:pt x="247586" y="21475"/>
                </a:lnTo>
                <a:lnTo>
                  <a:pt x="247586" y="29794"/>
                </a:lnTo>
                <a:lnTo>
                  <a:pt x="246125" y="33299"/>
                </a:lnTo>
                <a:lnTo>
                  <a:pt x="240334" y="39077"/>
                </a:lnTo>
                <a:lnTo>
                  <a:pt x="236842" y="40525"/>
                </a:lnTo>
                <a:lnTo>
                  <a:pt x="254127" y="40525"/>
                </a:lnTo>
                <a:lnTo>
                  <a:pt x="255816" y="38823"/>
                </a:lnTo>
                <a:lnTo>
                  <a:pt x="258292" y="32778"/>
                </a:lnTo>
                <a:lnTo>
                  <a:pt x="258292" y="18465"/>
                </a:lnTo>
                <a:lnTo>
                  <a:pt x="255816" y="12407"/>
                </a:lnTo>
                <a:lnTo>
                  <a:pt x="254141" y="10731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89839" y="3234894"/>
            <a:ext cx="255270" cy="236220"/>
          </a:xfrm>
          <a:custGeom>
            <a:avLst/>
            <a:gdLst/>
            <a:ahLst/>
            <a:cxnLst/>
            <a:rect l="l" t="t" r="r" b="b"/>
            <a:pathLst>
              <a:path w="255270" h="236220">
                <a:moveTo>
                  <a:pt x="40004" y="10160"/>
                </a:moveTo>
                <a:lnTo>
                  <a:pt x="36893" y="10160"/>
                </a:lnTo>
                <a:lnTo>
                  <a:pt x="21361" y="15240"/>
                </a:lnTo>
                <a:lnTo>
                  <a:pt x="13588" y="16510"/>
                </a:lnTo>
                <a:lnTo>
                  <a:pt x="8089" y="20320"/>
                </a:lnTo>
                <a:lnTo>
                  <a:pt x="1612" y="27940"/>
                </a:lnTo>
                <a:lnTo>
                  <a:pt x="0" y="34290"/>
                </a:lnTo>
                <a:lnTo>
                  <a:pt x="0" y="232410"/>
                </a:lnTo>
                <a:lnTo>
                  <a:pt x="647" y="233680"/>
                </a:lnTo>
                <a:lnTo>
                  <a:pt x="1930" y="234950"/>
                </a:lnTo>
                <a:lnTo>
                  <a:pt x="3479" y="236220"/>
                </a:lnTo>
                <a:lnTo>
                  <a:pt x="6984" y="236220"/>
                </a:lnTo>
                <a:lnTo>
                  <a:pt x="72631" y="223520"/>
                </a:lnTo>
                <a:lnTo>
                  <a:pt x="12026" y="223520"/>
                </a:lnTo>
                <a:lnTo>
                  <a:pt x="12026" y="146050"/>
                </a:lnTo>
                <a:lnTo>
                  <a:pt x="27374" y="146050"/>
                </a:lnTo>
                <a:lnTo>
                  <a:pt x="28536" y="144780"/>
                </a:lnTo>
                <a:lnTo>
                  <a:pt x="29146" y="143510"/>
                </a:lnTo>
                <a:lnTo>
                  <a:pt x="29146" y="139700"/>
                </a:lnTo>
                <a:lnTo>
                  <a:pt x="28536" y="138430"/>
                </a:lnTo>
                <a:lnTo>
                  <a:pt x="26212" y="135890"/>
                </a:lnTo>
                <a:lnTo>
                  <a:pt x="19697" y="135890"/>
                </a:lnTo>
                <a:lnTo>
                  <a:pt x="15925" y="134620"/>
                </a:lnTo>
                <a:lnTo>
                  <a:pt x="12026" y="134620"/>
                </a:lnTo>
                <a:lnTo>
                  <a:pt x="12026" y="36830"/>
                </a:lnTo>
                <a:lnTo>
                  <a:pt x="12750" y="34290"/>
                </a:lnTo>
                <a:lnTo>
                  <a:pt x="15608" y="29210"/>
                </a:lnTo>
                <a:lnTo>
                  <a:pt x="19037" y="27940"/>
                </a:lnTo>
                <a:lnTo>
                  <a:pt x="24472" y="26670"/>
                </a:lnTo>
                <a:lnTo>
                  <a:pt x="40004" y="22860"/>
                </a:lnTo>
                <a:lnTo>
                  <a:pt x="41554" y="21590"/>
                </a:lnTo>
                <a:lnTo>
                  <a:pt x="42735" y="21590"/>
                </a:lnTo>
                <a:lnTo>
                  <a:pt x="44284" y="17780"/>
                </a:lnTo>
                <a:lnTo>
                  <a:pt x="44538" y="16510"/>
                </a:lnTo>
                <a:lnTo>
                  <a:pt x="44030" y="13970"/>
                </a:lnTo>
                <a:lnTo>
                  <a:pt x="43129" y="12700"/>
                </a:lnTo>
                <a:lnTo>
                  <a:pt x="40004" y="10160"/>
                </a:lnTo>
                <a:close/>
              </a:path>
              <a:path w="255270" h="236220">
                <a:moveTo>
                  <a:pt x="121996" y="214630"/>
                </a:moveTo>
                <a:lnTo>
                  <a:pt x="119011" y="214630"/>
                </a:lnTo>
                <a:lnTo>
                  <a:pt x="116408" y="217170"/>
                </a:lnTo>
                <a:lnTo>
                  <a:pt x="115519" y="218440"/>
                </a:lnTo>
                <a:lnTo>
                  <a:pt x="114465" y="220980"/>
                </a:lnTo>
                <a:lnTo>
                  <a:pt x="114655" y="222250"/>
                </a:lnTo>
                <a:lnTo>
                  <a:pt x="115582" y="224790"/>
                </a:lnTo>
                <a:lnTo>
                  <a:pt x="116471" y="226060"/>
                </a:lnTo>
                <a:lnTo>
                  <a:pt x="117843" y="226060"/>
                </a:lnTo>
                <a:lnTo>
                  <a:pt x="119646" y="227330"/>
                </a:lnTo>
                <a:lnTo>
                  <a:pt x="164325" y="236220"/>
                </a:lnTo>
                <a:lnTo>
                  <a:pt x="169760" y="236220"/>
                </a:lnTo>
                <a:lnTo>
                  <a:pt x="249796" y="223520"/>
                </a:lnTo>
                <a:lnTo>
                  <a:pt x="161213" y="223520"/>
                </a:lnTo>
                <a:lnTo>
                  <a:pt x="121996" y="214630"/>
                </a:lnTo>
                <a:close/>
              </a:path>
              <a:path w="255270" h="236220">
                <a:moveTo>
                  <a:pt x="87528" y="0"/>
                </a:moveTo>
                <a:lnTo>
                  <a:pt x="85864" y="0"/>
                </a:lnTo>
                <a:lnTo>
                  <a:pt x="84302" y="1270"/>
                </a:lnTo>
                <a:lnTo>
                  <a:pt x="81953" y="5080"/>
                </a:lnTo>
                <a:lnTo>
                  <a:pt x="81953" y="204470"/>
                </a:lnTo>
                <a:lnTo>
                  <a:pt x="81191" y="207010"/>
                </a:lnTo>
                <a:lnTo>
                  <a:pt x="78066" y="209550"/>
                </a:lnTo>
                <a:lnTo>
                  <a:pt x="74980" y="210820"/>
                </a:lnTo>
                <a:lnTo>
                  <a:pt x="70332" y="212090"/>
                </a:lnTo>
                <a:lnTo>
                  <a:pt x="12026" y="223520"/>
                </a:lnTo>
                <a:lnTo>
                  <a:pt x="72631" y="223520"/>
                </a:lnTo>
                <a:lnTo>
                  <a:pt x="80416" y="222250"/>
                </a:lnTo>
                <a:lnTo>
                  <a:pt x="85991" y="219710"/>
                </a:lnTo>
                <a:lnTo>
                  <a:pt x="92722" y="212090"/>
                </a:lnTo>
                <a:lnTo>
                  <a:pt x="94411" y="207010"/>
                </a:lnTo>
                <a:lnTo>
                  <a:pt x="94411" y="115570"/>
                </a:lnTo>
                <a:lnTo>
                  <a:pt x="113042" y="115570"/>
                </a:lnTo>
                <a:lnTo>
                  <a:pt x="113042" y="114300"/>
                </a:lnTo>
                <a:lnTo>
                  <a:pt x="112394" y="113030"/>
                </a:lnTo>
                <a:lnTo>
                  <a:pt x="111086" y="111760"/>
                </a:lnTo>
                <a:lnTo>
                  <a:pt x="105409" y="106680"/>
                </a:lnTo>
                <a:lnTo>
                  <a:pt x="99860" y="104140"/>
                </a:lnTo>
                <a:lnTo>
                  <a:pt x="94411" y="102870"/>
                </a:lnTo>
                <a:lnTo>
                  <a:pt x="94411" y="13970"/>
                </a:lnTo>
                <a:lnTo>
                  <a:pt x="148819" y="13970"/>
                </a:lnTo>
                <a:lnTo>
                  <a:pt x="89344" y="1270"/>
                </a:lnTo>
                <a:lnTo>
                  <a:pt x="87528" y="0"/>
                </a:lnTo>
                <a:close/>
              </a:path>
              <a:path w="255270" h="236220">
                <a:moveTo>
                  <a:pt x="156565" y="170180"/>
                </a:moveTo>
                <a:lnTo>
                  <a:pt x="155003" y="170180"/>
                </a:lnTo>
                <a:lnTo>
                  <a:pt x="151891" y="172720"/>
                </a:lnTo>
                <a:lnTo>
                  <a:pt x="150977" y="173990"/>
                </a:lnTo>
                <a:lnTo>
                  <a:pt x="150723" y="175260"/>
                </a:lnTo>
                <a:lnTo>
                  <a:pt x="150190" y="176530"/>
                </a:lnTo>
                <a:lnTo>
                  <a:pt x="150418" y="177800"/>
                </a:lnTo>
                <a:lnTo>
                  <a:pt x="151320" y="180340"/>
                </a:lnTo>
                <a:lnTo>
                  <a:pt x="152184" y="181610"/>
                </a:lnTo>
                <a:lnTo>
                  <a:pt x="153454" y="181610"/>
                </a:lnTo>
                <a:lnTo>
                  <a:pt x="155003" y="182880"/>
                </a:lnTo>
                <a:lnTo>
                  <a:pt x="161213" y="184150"/>
                </a:lnTo>
                <a:lnTo>
                  <a:pt x="161213" y="223520"/>
                </a:lnTo>
                <a:lnTo>
                  <a:pt x="173266" y="223520"/>
                </a:lnTo>
                <a:lnTo>
                  <a:pt x="173266" y="184150"/>
                </a:lnTo>
                <a:lnTo>
                  <a:pt x="174815" y="184150"/>
                </a:lnTo>
                <a:lnTo>
                  <a:pt x="176123" y="182880"/>
                </a:lnTo>
                <a:lnTo>
                  <a:pt x="178168" y="180340"/>
                </a:lnTo>
                <a:lnTo>
                  <a:pt x="178561" y="179070"/>
                </a:lnTo>
                <a:lnTo>
                  <a:pt x="178295" y="176530"/>
                </a:lnTo>
                <a:lnTo>
                  <a:pt x="178295" y="173990"/>
                </a:lnTo>
                <a:lnTo>
                  <a:pt x="176618" y="172720"/>
                </a:lnTo>
                <a:lnTo>
                  <a:pt x="173266" y="171450"/>
                </a:lnTo>
                <a:lnTo>
                  <a:pt x="158114" y="171450"/>
                </a:lnTo>
                <a:lnTo>
                  <a:pt x="156565" y="170180"/>
                </a:lnTo>
                <a:close/>
              </a:path>
              <a:path w="255270" h="236220">
                <a:moveTo>
                  <a:pt x="237655" y="6350"/>
                </a:moveTo>
                <a:lnTo>
                  <a:pt x="223380" y="6350"/>
                </a:lnTo>
                <a:lnTo>
                  <a:pt x="168198" y="17780"/>
                </a:lnTo>
                <a:lnTo>
                  <a:pt x="237489" y="17780"/>
                </a:lnTo>
                <a:lnTo>
                  <a:pt x="240068" y="20320"/>
                </a:lnTo>
                <a:lnTo>
                  <a:pt x="242163" y="21590"/>
                </a:lnTo>
                <a:lnTo>
                  <a:pt x="243192" y="24130"/>
                </a:lnTo>
                <a:lnTo>
                  <a:pt x="243192" y="212090"/>
                </a:lnTo>
                <a:lnTo>
                  <a:pt x="173266" y="223520"/>
                </a:lnTo>
                <a:lnTo>
                  <a:pt x="253415" y="223520"/>
                </a:lnTo>
                <a:lnTo>
                  <a:pt x="255231" y="220980"/>
                </a:lnTo>
                <a:lnTo>
                  <a:pt x="255231" y="20320"/>
                </a:lnTo>
                <a:lnTo>
                  <a:pt x="252768" y="13970"/>
                </a:lnTo>
                <a:lnTo>
                  <a:pt x="247853" y="10160"/>
                </a:lnTo>
                <a:lnTo>
                  <a:pt x="243264" y="7620"/>
                </a:lnTo>
                <a:lnTo>
                  <a:pt x="237655" y="6350"/>
                </a:lnTo>
                <a:close/>
              </a:path>
              <a:path w="255270" h="236220">
                <a:moveTo>
                  <a:pt x="148819" y="13970"/>
                </a:moveTo>
                <a:lnTo>
                  <a:pt x="94411" y="13970"/>
                </a:lnTo>
                <a:lnTo>
                  <a:pt x="161213" y="29210"/>
                </a:lnTo>
                <a:lnTo>
                  <a:pt x="161213" y="171450"/>
                </a:lnTo>
                <a:lnTo>
                  <a:pt x="173266" y="171450"/>
                </a:lnTo>
                <a:lnTo>
                  <a:pt x="173266" y="29210"/>
                </a:lnTo>
                <a:lnTo>
                  <a:pt x="232841" y="17780"/>
                </a:lnTo>
                <a:lnTo>
                  <a:pt x="166662" y="17780"/>
                </a:lnTo>
                <a:lnTo>
                  <a:pt x="148819" y="13970"/>
                </a:lnTo>
                <a:close/>
              </a:path>
              <a:path w="255270" h="236220">
                <a:moveTo>
                  <a:pt x="202145" y="138430"/>
                </a:moveTo>
                <a:lnTo>
                  <a:pt x="200532" y="138430"/>
                </a:lnTo>
                <a:lnTo>
                  <a:pt x="197675" y="140970"/>
                </a:lnTo>
                <a:lnTo>
                  <a:pt x="196824" y="142240"/>
                </a:lnTo>
                <a:lnTo>
                  <a:pt x="196583" y="143510"/>
                </a:lnTo>
                <a:lnTo>
                  <a:pt x="195783" y="148590"/>
                </a:lnTo>
                <a:lnTo>
                  <a:pt x="194373" y="153670"/>
                </a:lnTo>
                <a:lnTo>
                  <a:pt x="192303" y="157480"/>
                </a:lnTo>
                <a:lnTo>
                  <a:pt x="191541" y="158750"/>
                </a:lnTo>
                <a:lnTo>
                  <a:pt x="191376" y="161290"/>
                </a:lnTo>
                <a:lnTo>
                  <a:pt x="192430" y="163830"/>
                </a:lnTo>
                <a:lnTo>
                  <a:pt x="193459" y="165100"/>
                </a:lnTo>
                <a:lnTo>
                  <a:pt x="195021" y="166370"/>
                </a:lnTo>
                <a:lnTo>
                  <a:pt x="200317" y="166370"/>
                </a:lnTo>
                <a:lnTo>
                  <a:pt x="202145" y="165100"/>
                </a:lnTo>
                <a:lnTo>
                  <a:pt x="203161" y="162560"/>
                </a:lnTo>
                <a:lnTo>
                  <a:pt x="205511" y="157480"/>
                </a:lnTo>
                <a:lnTo>
                  <a:pt x="207187" y="151130"/>
                </a:lnTo>
                <a:lnTo>
                  <a:pt x="208495" y="144780"/>
                </a:lnTo>
                <a:lnTo>
                  <a:pt x="208229" y="143510"/>
                </a:lnTo>
                <a:lnTo>
                  <a:pt x="206667" y="140970"/>
                </a:lnTo>
                <a:lnTo>
                  <a:pt x="205511" y="139700"/>
                </a:lnTo>
                <a:lnTo>
                  <a:pt x="203961" y="139700"/>
                </a:lnTo>
                <a:lnTo>
                  <a:pt x="202145" y="138430"/>
                </a:lnTo>
                <a:close/>
              </a:path>
              <a:path w="255270" h="236220">
                <a:moveTo>
                  <a:pt x="128117" y="137160"/>
                </a:moveTo>
                <a:lnTo>
                  <a:pt x="121996" y="137160"/>
                </a:lnTo>
                <a:lnTo>
                  <a:pt x="120408" y="138430"/>
                </a:lnTo>
                <a:lnTo>
                  <a:pt x="119405" y="139700"/>
                </a:lnTo>
                <a:lnTo>
                  <a:pt x="118363" y="142240"/>
                </a:lnTo>
                <a:lnTo>
                  <a:pt x="118478" y="143510"/>
                </a:lnTo>
                <a:lnTo>
                  <a:pt x="120548" y="148590"/>
                </a:lnTo>
                <a:lnTo>
                  <a:pt x="121843" y="151130"/>
                </a:lnTo>
                <a:lnTo>
                  <a:pt x="124447" y="154940"/>
                </a:lnTo>
                <a:lnTo>
                  <a:pt x="125869" y="157480"/>
                </a:lnTo>
                <a:lnTo>
                  <a:pt x="127431" y="160020"/>
                </a:lnTo>
                <a:lnTo>
                  <a:pt x="128447" y="161290"/>
                </a:lnTo>
                <a:lnTo>
                  <a:pt x="130149" y="162560"/>
                </a:lnTo>
                <a:lnTo>
                  <a:pt x="135077" y="162560"/>
                </a:lnTo>
                <a:lnTo>
                  <a:pt x="135585" y="161290"/>
                </a:lnTo>
                <a:lnTo>
                  <a:pt x="136855" y="161290"/>
                </a:lnTo>
                <a:lnTo>
                  <a:pt x="137718" y="160020"/>
                </a:lnTo>
                <a:lnTo>
                  <a:pt x="138493" y="156210"/>
                </a:lnTo>
                <a:lnTo>
                  <a:pt x="138302" y="154940"/>
                </a:lnTo>
                <a:lnTo>
                  <a:pt x="137515" y="153670"/>
                </a:lnTo>
                <a:lnTo>
                  <a:pt x="136220" y="151130"/>
                </a:lnTo>
                <a:lnTo>
                  <a:pt x="134937" y="149860"/>
                </a:lnTo>
                <a:lnTo>
                  <a:pt x="132346" y="144780"/>
                </a:lnTo>
                <a:lnTo>
                  <a:pt x="131165" y="142240"/>
                </a:lnTo>
                <a:lnTo>
                  <a:pt x="130149" y="139700"/>
                </a:lnTo>
                <a:lnTo>
                  <a:pt x="129374" y="138430"/>
                </a:lnTo>
                <a:lnTo>
                  <a:pt x="128117" y="137160"/>
                </a:lnTo>
                <a:close/>
              </a:path>
              <a:path w="255270" h="236220">
                <a:moveTo>
                  <a:pt x="27374" y="146050"/>
                </a:moveTo>
                <a:lnTo>
                  <a:pt x="12026" y="146050"/>
                </a:lnTo>
                <a:lnTo>
                  <a:pt x="15925" y="147320"/>
                </a:lnTo>
                <a:lnTo>
                  <a:pt x="26212" y="147320"/>
                </a:lnTo>
                <a:lnTo>
                  <a:pt x="27374" y="146050"/>
                </a:lnTo>
                <a:close/>
              </a:path>
              <a:path w="255270" h="236220">
                <a:moveTo>
                  <a:pt x="124752" y="135890"/>
                </a:moveTo>
                <a:lnTo>
                  <a:pt x="123253" y="137160"/>
                </a:lnTo>
                <a:lnTo>
                  <a:pt x="126453" y="137160"/>
                </a:lnTo>
                <a:lnTo>
                  <a:pt x="124752" y="135890"/>
                </a:lnTo>
                <a:close/>
              </a:path>
              <a:path w="255270" h="236220">
                <a:moveTo>
                  <a:pt x="62217" y="111760"/>
                </a:moveTo>
                <a:lnTo>
                  <a:pt x="60718" y="113030"/>
                </a:lnTo>
                <a:lnTo>
                  <a:pt x="46761" y="127000"/>
                </a:lnTo>
                <a:lnTo>
                  <a:pt x="46164" y="128270"/>
                </a:lnTo>
                <a:lnTo>
                  <a:pt x="45885" y="130810"/>
                </a:lnTo>
                <a:lnTo>
                  <a:pt x="46342" y="132080"/>
                </a:lnTo>
                <a:lnTo>
                  <a:pt x="47383" y="133350"/>
                </a:lnTo>
                <a:lnTo>
                  <a:pt x="48691" y="134620"/>
                </a:lnTo>
                <a:lnTo>
                  <a:pt x="50241" y="135890"/>
                </a:lnTo>
                <a:lnTo>
                  <a:pt x="53619" y="135890"/>
                </a:lnTo>
                <a:lnTo>
                  <a:pt x="54902" y="134620"/>
                </a:lnTo>
                <a:lnTo>
                  <a:pt x="55943" y="133350"/>
                </a:lnTo>
                <a:lnTo>
                  <a:pt x="67589" y="123190"/>
                </a:lnTo>
                <a:lnTo>
                  <a:pt x="68897" y="121920"/>
                </a:lnTo>
                <a:lnTo>
                  <a:pt x="69557" y="120650"/>
                </a:lnTo>
                <a:lnTo>
                  <a:pt x="69557" y="116840"/>
                </a:lnTo>
                <a:lnTo>
                  <a:pt x="69024" y="115570"/>
                </a:lnTo>
                <a:lnTo>
                  <a:pt x="67970" y="114300"/>
                </a:lnTo>
                <a:lnTo>
                  <a:pt x="66954" y="113030"/>
                </a:lnTo>
                <a:lnTo>
                  <a:pt x="65570" y="113030"/>
                </a:lnTo>
                <a:lnTo>
                  <a:pt x="62217" y="111760"/>
                </a:lnTo>
                <a:close/>
              </a:path>
              <a:path w="255270" h="236220">
                <a:moveTo>
                  <a:pt x="193141" y="83820"/>
                </a:moveTo>
                <a:lnTo>
                  <a:pt x="188493" y="91440"/>
                </a:lnTo>
                <a:lnTo>
                  <a:pt x="189064" y="93980"/>
                </a:lnTo>
                <a:lnTo>
                  <a:pt x="200063" y="104140"/>
                </a:lnTo>
                <a:lnTo>
                  <a:pt x="188277" y="115570"/>
                </a:lnTo>
                <a:lnTo>
                  <a:pt x="187591" y="116840"/>
                </a:lnTo>
                <a:lnTo>
                  <a:pt x="187312" y="120650"/>
                </a:lnTo>
                <a:lnTo>
                  <a:pt x="188036" y="121920"/>
                </a:lnTo>
                <a:lnTo>
                  <a:pt x="189598" y="123190"/>
                </a:lnTo>
                <a:lnTo>
                  <a:pt x="190614" y="124460"/>
                </a:lnTo>
                <a:lnTo>
                  <a:pt x="196684" y="124460"/>
                </a:lnTo>
                <a:lnTo>
                  <a:pt x="197738" y="123190"/>
                </a:lnTo>
                <a:lnTo>
                  <a:pt x="208229" y="113030"/>
                </a:lnTo>
                <a:lnTo>
                  <a:pt x="225598" y="113030"/>
                </a:lnTo>
                <a:lnTo>
                  <a:pt x="216763" y="104140"/>
                </a:lnTo>
                <a:lnTo>
                  <a:pt x="226053" y="95250"/>
                </a:lnTo>
                <a:lnTo>
                  <a:pt x="208622" y="95250"/>
                </a:lnTo>
                <a:lnTo>
                  <a:pt x="197865" y="85090"/>
                </a:lnTo>
                <a:lnTo>
                  <a:pt x="196519" y="85090"/>
                </a:lnTo>
                <a:lnTo>
                  <a:pt x="193141" y="83820"/>
                </a:lnTo>
                <a:close/>
              </a:path>
              <a:path w="255270" h="236220">
                <a:moveTo>
                  <a:pt x="225598" y="113030"/>
                </a:moveTo>
                <a:lnTo>
                  <a:pt x="208229" y="113030"/>
                </a:lnTo>
                <a:lnTo>
                  <a:pt x="218312" y="123190"/>
                </a:lnTo>
                <a:lnTo>
                  <a:pt x="219621" y="124460"/>
                </a:lnTo>
                <a:lnTo>
                  <a:pt x="225590" y="124460"/>
                </a:lnTo>
                <a:lnTo>
                  <a:pt x="226860" y="123190"/>
                </a:lnTo>
                <a:lnTo>
                  <a:pt x="228168" y="121920"/>
                </a:lnTo>
                <a:lnTo>
                  <a:pt x="228752" y="119380"/>
                </a:lnTo>
                <a:lnTo>
                  <a:pt x="228650" y="118110"/>
                </a:lnTo>
                <a:lnTo>
                  <a:pt x="228498" y="116840"/>
                </a:lnTo>
                <a:lnTo>
                  <a:pt x="227901" y="115570"/>
                </a:lnTo>
                <a:lnTo>
                  <a:pt x="226860" y="114300"/>
                </a:lnTo>
                <a:lnTo>
                  <a:pt x="225598" y="113030"/>
                </a:lnTo>
                <a:close/>
              </a:path>
              <a:path w="255270" h="236220">
                <a:moveTo>
                  <a:pt x="113042" y="115570"/>
                </a:moveTo>
                <a:lnTo>
                  <a:pt x="96977" y="115570"/>
                </a:lnTo>
                <a:lnTo>
                  <a:pt x="99860" y="118110"/>
                </a:lnTo>
                <a:lnTo>
                  <a:pt x="102946" y="120650"/>
                </a:lnTo>
                <a:lnTo>
                  <a:pt x="104101" y="120650"/>
                </a:lnTo>
                <a:lnTo>
                  <a:pt x="105663" y="121920"/>
                </a:lnTo>
                <a:lnTo>
                  <a:pt x="108902" y="121920"/>
                </a:lnTo>
                <a:lnTo>
                  <a:pt x="110451" y="120650"/>
                </a:lnTo>
                <a:lnTo>
                  <a:pt x="111480" y="119380"/>
                </a:lnTo>
                <a:lnTo>
                  <a:pt x="112521" y="119380"/>
                </a:lnTo>
                <a:lnTo>
                  <a:pt x="113042" y="118110"/>
                </a:lnTo>
                <a:lnTo>
                  <a:pt x="113042" y="115570"/>
                </a:lnTo>
                <a:close/>
              </a:path>
              <a:path w="255270" h="236220">
                <a:moveTo>
                  <a:pt x="225056" y="85090"/>
                </a:moveTo>
                <a:lnTo>
                  <a:pt x="218833" y="85090"/>
                </a:lnTo>
                <a:lnTo>
                  <a:pt x="208622" y="95250"/>
                </a:lnTo>
                <a:lnTo>
                  <a:pt x="226053" y="95250"/>
                </a:lnTo>
                <a:lnTo>
                  <a:pt x="227380" y="93980"/>
                </a:lnTo>
                <a:lnTo>
                  <a:pt x="227964" y="92710"/>
                </a:lnTo>
                <a:lnTo>
                  <a:pt x="227723" y="88900"/>
                </a:lnTo>
                <a:lnTo>
                  <a:pt x="227139" y="87630"/>
                </a:lnTo>
                <a:lnTo>
                  <a:pt x="225056" y="8509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04209" y="4437956"/>
            <a:ext cx="211454" cy="276225"/>
          </a:xfrm>
          <a:custGeom>
            <a:avLst/>
            <a:gdLst/>
            <a:ahLst/>
            <a:cxnLst/>
            <a:rect l="l" t="t" r="r" b="b"/>
            <a:pathLst>
              <a:path w="211454" h="276225">
                <a:moveTo>
                  <a:pt x="196761" y="264363"/>
                </a:moveTo>
                <a:lnTo>
                  <a:pt x="19850" y="264363"/>
                </a:lnTo>
                <a:lnTo>
                  <a:pt x="18478" y="264871"/>
                </a:lnTo>
                <a:lnTo>
                  <a:pt x="16433" y="266890"/>
                </a:lnTo>
                <a:lnTo>
                  <a:pt x="15925" y="268287"/>
                </a:lnTo>
                <a:lnTo>
                  <a:pt x="15925" y="271830"/>
                </a:lnTo>
                <a:lnTo>
                  <a:pt x="16433" y="273291"/>
                </a:lnTo>
                <a:lnTo>
                  <a:pt x="18478" y="275564"/>
                </a:lnTo>
                <a:lnTo>
                  <a:pt x="19850" y="276123"/>
                </a:lnTo>
                <a:lnTo>
                  <a:pt x="196761" y="276123"/>
                </a:lnTo>
                <a:lnTo>
                  <a:pt x="198208" y="275564"/>
                </a:lnTo>
                <a:lnTo>
                  <a:pt x="200469" y="273291"/>
                </a:lnTo>
                <a:lnTo>
                  <a:pt x="201040" y="271830"/>
                </a:lnTo>
                <a:lnTo>
                  <a:pt x="201040" y="268287"/>
                </a:lnTo>
                <a:lnTo>
                  <a:pt x="200469" y="266890"/>
                </a:lnTo>
                <a:lnTo>
                  <a:pt x="198208" y="264871"/>
                </a:lnTo>
                <a:lnTo>
                  <a:pt x="196761" y="264363"/>
                </a:lnTo>
                <a:close/>
              </a:path>
              <a:path w="211454" h="276225">
                <a:moveTo>
                  <a:pt x="113042" y="214680"/>
                </a:moveTo>
                <a:lnTo>
                  <a:pt x="101269" y="214680"/>
                </a:lnTo>
                <a:lnTo>
                  <a:pt x="101269" y="264363"/>
                </a:lnTo>
                <a:lnTo>
                  <a:pt x="113042" y="264363"/>
                </a:lnTo>
                <a:lnTo>
                  <a:pt x="113042" y="214680"/>
                </a:lnTo>
                <a:close/>
              </a:path>
              <a:path w="211454" h="276225">
                <a:moveTo>
                  <a:pt x="182689" y="140715"/>
                </a:moveTo>
                <a:lnTo>
                  <a:pt x="39839" y="140715"/>
                </a:lnTo>
                <a:lnTo>
                  <a:pt x="38569" y="141223"/>
                </a:lnTo>
                <a:lnTo>
                  <a:pt x="37541" y="142227"/>
                </a:lnTo>
                <a:lnTo>
                  <a:pt x="1892" y="172948"/>
                </a:lnTo>
                <a:lnTo>
                  <a:pt x="647" y="174231"/>
                </a:lnTo>
                <a:lnTo>
                  <a:pt x="0" y="175755"/>
                </a:lnTo>
                <a:lnTo>
                  <a:pt x="0" y="179019"/>
                </a:lnTo>
                <a:lnTo>
                  <a:pt x="37541" y="213537"/>
                </a:lnTo>
                <a:lnTo>
                  <a:pt x="40093" y="214680"/>
                </a:lnTo>
                <a:lnTo>
                  <a:pt x="189547" y="214680"/>
                </a:lnTo>
                <a:lnTo>
                  <a:pt x="190995" y="214096"/>
                </a:lnTo>
                <a:lnTo>
                  <a:pt x="192138" y="212978"/>
                </a:lnTo>
                <a:lnTo>
                  <a:pt x="193255" y="211823"/>
                </a:lnTo>
                <a:lnTo>
                  <a:pt x="193814" y="210502"/>
                </a:lnTo>
                <a:lnTo>
                  <a:pt x="193814" y="202907"/>
                </a:lnTo>
                <a:lnTo>
                  <a:pt x="43637" y="202907"/>
                </a:lnTo>
                <a:lnTo>
                  <a:pt x="14795" y="177507"/>
                </a:lnTo>
                <a:lnTo>
                  <a:pt x="43637" y="152488"/>
                </a:lnTo>
                <a:lnTo>
                  <a:pt x="182689" y="152488"/>
                </a:lnTo>
                <a:lnTo>
                  <a:pt x="184162" y="151904"/>
                </a:lnTo>
                <a:lnTo>
                  <a:pt x="185280" y="150774"/>
                </a:lnTo>
                <a:lnTo>
                  <a:pt x="186436" y="149644"/>
                </a:lnTo>
                <a:lnTo>
                  <a:pt x="186994" y="148310"/>
                </a:lnTo>
                <a:lnTo>
                  <a:pt x="186994" y="145021"/>
                </a:lnTo>
                <a:lnTo>
                  <a:pt x="186436" y="143560"/>
                </a:lnTo>
                <a:lnTo>
                  <a:pt x="185280" y="142443"/>
                </a:lnTo>
                <a:lnTo>
                  <a:pt x="184162" y="141287"/>
                </a:lnTo>
                <a:lnTo>
                  <a:pt x="182689" y="140715"/>
                </a:lnTo>
                <a:close/>
              </a:path>
              <a:path w="211454" h="276225">
                <a:moveTo>
                  <a:pt x="189547" y="175996"/>
                </a:moveTo>
                <a:lnTo>
                  <a:pt x="186232" y="175996"/>
                </a:lnTo>
                <a:lnTo>
                  <a:pt x="184924" y="176555"/>
                </a:lnTo>
                <a:lnTo>
                  <a:pt x="182638" y="178841"/>
                </a:lnTo>
                <a:lnTo>
                  <a:pt x="182067" y="180162"/>
                </a:lnTo>
                <a:lnTo>
                  <a:pt x="182067" y="202907"/>
                </a:lnTo>
                <a:lnTo>
                  <a:pt x="193814" y="202907"/>
                </a:lnTo>
                <a:lnTo>
                  <a:pt x="193814" y="180162"/>
                </a:lnTo>
                <a:lnTo>
                  <a:pt x="193255" y="178841"/>
                </a:lnTo>
                <a:lnTo>
                  <a:pt x="190995" y="176555"/>
                </a:lnTo>
                <a:lnTo>
                  <a:pt x="189547" y="175996"/>
                </a:lnTo>
                <a:close/>
              </a:path>
              <a:path w="211454" h="276225">
                <a:moveTo>
                  <a:pt x="114185" y="115696"/>
                </a:moveTo>
                <a:lnTo>
                  <a:pt x="102425" y="115696"/>
                </a:lnTo>
                <a:lnTo>
                  <a:pt x="102425" y="140715"/>
                </a:lnTo>
                <a:lnTo>
                  <a:pt x="114185" y="140715"/>
                </a:lnTo>
                <a:lnTo>
                  <a:pt x="114185" y="115696"/>
                </a:lnTo>
                <a:close/>
              </a:path>
              <a:path w="211454" h="276225">
                <a:moveTo>
                  <a:pt x="24891" y="76606"/>
                </a:moveTo>
                <a:lnTo>
                  <a:pt x="21361" y="76606"/>
                </a:lnTo>
                <a:lnTo>
                  <a:pt x="19913" y="77177"/>
                </a:lnTo>
                <a:lnTo>
                  <a:pt x="17640" y="79476"/>
                </a:lnTo>
                <a:lnTo>
                  <a:pt x="17068" y="80924"/>
                </a:lnTo>
                <a:lnTo>
                  <a:pt x="17068" y="111378"/>
                </a:lnTo>
                <a:lnTo>
                  <a:pt x="17640" y="112839"/>
                </a:lnTo>
                <a:lnTo>
                  <a:pt x="18795" y="113969"/>
                </a:lnTo>
                <a:lnTo>
                  <a:pt x="19913" y="115100"/>
                </a:lnTo>
                <a:lnTo>
                  <a:pt x="21361" y="115696"/>
                </a:lnTo>
                <a:lnTo>
                  <a:pt x="171069" y="115696"/>
                </a:lnTo>
                <a:lnTo>
                  <a:pt x="172351" y="115188"/>
                </a:lnTo>
                <a:lnTo>
                  <a:pt x="173342" y="114160"/>
                </a:lnTo>
                <a:lnTo>
                  <a:pt x="184813" y="103911"/>
                </a:lnTo>
                <a:lnTo>
                  <a:pt x="29197" y="103911"/>
                </a:lnTo>
                <a:lnTo>
                  <a:pt x="29197" y="80924"/>
                </a:lnTo>
                <a:lnTo>
                  <a:pt x="28663" y="79476"/>
                </a:lnTo>
                <a:lnTo>
                  <a:pt x="27495" y="78320"/>
                </a:lnTo>
                <a:lnTo>
                  <a:pt x="26377" y="77177"/>
                </a:lnTo>
                <a:lnTo>
                  <a:pt x="24891" y="76606"/>
                </a:lnTo>
                <a:close/>
              </a:path>
              <a:path w="211454" h="276225">
                <a:moveTo>
                  <a:pt x="170561" y="41325"/>
                </a:moveTo>
                <a:lnTo>
                  <a:pt x="28206" y="41325"/>
                </a:lnTo>
                <a:lnTo>
                  <a:pt x="26758" y="41922"/>
                </a:lnTo>
                <a:lnTo>
                  <a:pt x="24460" y="44195"/>
                </a:lnTo>
                <a:lnTo>
                  <a:pt x="23875" y="45643"/>
                </a:lnTo>
                <a:lnTo>
                  <a:pt x="23875" y="48933"/>
                </a:lnTo>
                <a:lnTo>
                  <a:pt x="24460" y="50253"/>
                </a:lnTo>
                <a:lnTo>
                  <a:pt x="26758" y="52539"/>
                </a:lnTo>
                <a:lnTo>
                  <a:pt x="28206" y="53085"/>
                </a:lnTo>
                <a:lnTo>
                  <a:pt x="167284" y="53085"/>
                </a:lnTo>
                <a:lnTo>
                  <a:pt x="196100" y="78143"/>
                </a:lnTo>
                <a:lnTo>
                  <a:pt x="167284" y="103911"/>
                </a:lnTo>
                <a:lnTo>
                  <a:pt x="184813" y="103911"/>
                </a:lnTo>
                <a:lnTo>
                  <a:pt x="208991" y="82308"/>
                </a:lnTo>
                <a:lnTo>
                  <a:pt x="210273" y="81038"/>
                </a:lnTo>
                <a:lnTo>
                  <a:pt x="210896" y="79641"/>
                </a:lnTo>
                <a:lnTo>
                  <a:pt x="210896" y="76365"/>
                </a:lnTo>
                <a:lnTo>
                  <a:pt x="210273" y="74841"/>
                </a:lnTo>
                <a:lnTo>
                  <a:pt x="208991" y="73583"/>
                </a:lnTo>
                <a:lnTo>
                  <a:pt x="173342" y="42862"/>
                </a:lnTo>
                <a:lnTo>
                  <a:pt x="171843" y="41859"/>
                </a:lnTo>
                <a:lnTo>
                  <a:pt x="170561" y="41325"/>
                </a:lnTo>
                <a:close/>
              </a:path>
              <a:path w="211454" h="276225">
                <a:moveTo>
                  <a:pt x="109994" y="0"/>
                </a:moveTo>
                <a:lnTo>
                  <a:pt x="106718" y="0"/>
                </a:lnTo>
                <a:lnTo>
                  <a:pt x="105270" y="558"/>
                </a:lnTo>
                <a:lnTo>
                  <a:pt x="104114" y="1714"/>
                </a:lnTo>
                <a:lnTo>
                  <a:pt x="102971" y="2819"/>
                </a:lnTo>
                <a:lnTo>
                  <a:pt x="102425" y="4152"/>
                </a:lnTo>
                <a:lnTo>
                  <a:pt x="102425" y="41325"/>
                </a:lnTo>
                <a:lnTo>
                  <a:pt x="114185" y="41325"/>
                </a:lnTo>
                <a:lnTo>
                  <a:pt x="114185" y="4152"/>
                </a:lnTo>
                <a:lnTo>
                  <a:pt x="113614" y="2819"/>
                </a:lnTo>
                <a:lnTo>
                  <a:pt x="112471" y="1714"/>
                </a:lnTo>
                <a:lnTo>
                  <a:pt x="111328" y="558"/>
                </a:lnTo>
                <a:lnTo>
                  <a:pt x="109994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80365" y="5053295"/>
            <a:ext cx="259079" cy="203835"/>
          </a:xfrm>
          <a:custGeom>
            <a:avLst/>
            <a:gdLst/>
            <a:ahLst/>
            <a:cxnLst/>
            <a:rect l="l" t="t" r="r" b="b"/>
            <a:pathLst>
              <a:path w="259079" h="203835">
                <a:moveTo>
                  <a:pt x="109354" y="71056"/>
                </a:moveTo>
                <a:lnTo>
                  <a:pt x="106700" y="71056"/>
                </a:lnTo>
                <a:lnTo>
                  <a:pt x="105608" y="71501"/>
                </a:lnTo>
                <a:lnTo>
                  <a:pt x="103766" y="73342"/>
                </a:lnTo>
                <a:lnTo>
                  <a:pt x="103309" y="74422"/>
                </a:lnTo>
                <a:lnTo>
                  <a:pt x="103309" y="200088"/>
                </a:lnTo>
                <a:lnTo>
                  <a:pt x="103766" y="201269"/>
                </a:lnTo>
                <a:lnTo>
                  <a:pt x="105608" y="203111"/>
                </a:lnTo>
                <a:lnTo>
                  <a:pt x="106700" y="203581"/>
                </a:lnTo>
                <a:lnTo>
                  <a:pt x="109354" y="203581"/>
                </a:lnTo>
                <a:lnTo>
                  <a:pt x="110548" y="203111"/>
                </a:lnTo>
                <a:lnTo>
                  <a:pt x="112377" y="201269"/>
                </a:lnTo>
                <a:lnTo>
                  <a:pt x="112847" y="200088"/>
                </a:lnTo>
                <a:lnTo>
                  <a:pt x="112847" y="74422"/>
                </a:lnTo>
                <a:lnTo>
                  <a:pt x="112377" y="73342"/>
                </a:lnTo>
                <a:lnTo>
                  <a:pt x="111450" y="72428"/>
                </a:lnTo>
                <a:lnTo>
                  <a:pt x="110548" y="71501"/>
                </a:lnTo>
                <a:lnTo>
                  <a:pt x="109354" y="71056"/>
                </a:lnTo>
                <a:close/>
              </a:path>
              <a:path w="259079" h="203835">
                <a:moveTo>
                  <a:pt x="152090" y="71056"/>
                </a:moveTo>
                <a:lnTo>
                  <a:pt x="149220" y="71056"/>
                </a:lnTo>
                <a:lnTo>
                  <a:pt x="148051" y="71501"/>
                </a:lnTo>
                <a:lnTo>
                  <a:pt x="146223" y="73342"/>
                </a:lnTo>
                <a:lnTo>
                  <a:pt x="145753" y="74422"/>
                </a:lnTo>
                <a:lnTo>
                  <a:pt x="145753" y="200088"/>
                </a:lnTo>
                <a:lnTo>
                  <a:pt x="146223" y="201269"/>
                </a:lnTo>
                <a:lnTo>
                  <a:pt x="147124" y="202196"/>
                </a:lnTo>
                <a:lnTo>
                  <a:pt x="148051" y="203111"/>
                </a:lnTo>
                <a:lnTo>
                  <a:pt x="149220" y="203581"/>
                </a:lnTo>
                <a:lnTo>
                  <a:pt x="152090" y="203581"/>
                </a:lnTo>
                <a:lnTo>
                  <a:pt x="153284" y="203111"/>
                </a:lnTo>
                <a:lnTo>
                  <a:pt x="155113" y="201269"/>
                </a:lnTo>
                <a:lnTo>
                  <a:pt x="155570" y="200088"/>
                </a:lnTo>
                <a:lnTo>
                  <a:pt x="155570" y="74422"/>
                </a:lnTo>
                <a:lnTo>
                  <a:pt x="155113" y="73342"/>
                </a:lnTo>
                <a:lnTo>
                  <a:pt x="153284" y="71501"/>
                </a:lnTo>
                <a:lnTo>
                  <a:pt x="152090" y="71056"/>
                </a:lnTo>
                <a:close/>
              </a:path>
              <a:path w="259079" h="203835">
                <a:moveTo>
                  <a:pt x="75204" y="91948"/>
                </a:moveTo>
                <a:lnTo>
                  <a:pt x="72563" y="91948"/>
                </a:lnTo>
                <a:lnTo>
                  <a:pt x="71483" y="92405"/>
                </a:lnTo>
                <a:lnTo>
                  <a:pt x="70569" y="93345"/>
                </a:lnTo>
                <a:lnTo>
                  <a:pt x="69629" y="94246"/>
                </a:lnTo>
                <a:lnTo>
                  <a:pt x="69172" y="95440"/>
                </a:lnTo>
                <a:lnTo>
                  <a:pt x="69172" y="185445"/>
                </a:lnTo>
                <a:lnTo>
                  <a:pt x="69629" y="186512"/>
                </a:lnTo>
                <a:lnTo>
                  <a:pt x="71483" y="188353"/>
                </a:lnTo>
                <a:lnTo>
                  <a:pt x="72563" y="188823"/>
                </a:lnTo>
                <a:lnTo>
                  <a:pt x="75204" y="188823"/>
                </a:lnTo>
                <a:lnTo>
                  <a:pt x="76411" y="188353"/>
                </a:lnTo>
                <a:lnTo>
                  <a:pt x="78239" y="186512"/>
                </a:lnTo>
                <a:lnTo>
                  <a:pt x="78697" y="185445"/>
                </a:lnTo>
                <a:lnTo>
                  <a:pt x="78697" y="95440"/>
                </a:lnTo>
                <a:lnTo>
                  <a:pt x="78239" y="94246"/>
                </a:lnTo>
                <a:lnTo>
                  <a:pt x="77312" y="93345"/>
                </a:lnTo>
                <a:lnTo>
                  <a:pt x="76411" y="92405"/>
                </a:lnTo>
                <a:lnTo>
                  <a:pt x="75204" y="91948"/>
                </a:lnTo>
                <a:close/>
              </a:path>
              <a:path w="259079" h="203835">
                <a:moveTo>
                  <a:pt x="186024" y="91948"/>
                </a:moveTo>
                <a:lnTo>
                  <a:pt x="183370" y="91948"/>
                </a:lnTo>
                <a:lnTo>
                  <a:pt x="182189" y="92405"/>
                </a:lnTo>
                <a:lnTo>
                  <a:pt x="181262" y="93345"/>
                </a:lnTo>
                <a:lnTo>
                  <a:pt x="180335" y="94246"/>
                </a:lnTo>
                <a:lnTo>
                  <a:pt x="179903" y="95440"/>
                </a:lnTo>
                <a:lnTo>
                  <a:pt x="179903" y="185445"/>
                </a:lnTo>
                <a:lnTo>
                  <a:pt x="180335" y="186512"/>
                </a:lnTo>
                <a:lnTo>
                  <a:pt x="181262" y="187452"/>
                </a:lnTo>
                <a:lnTo>
                  <a:pt x="182189" y="188353"/>
                </a:lnTo>
                <a:lnTo>
                  <a:pt x="183370" y="188823"/>
                </a:lnTo>
                <a:lnTo>
                  <a:pt x="186024" y="188823"/>
                </a:lnTo>
                <a:lnTo>
                  <a:pt x="187104" y="188353"/>
                </a:lnTo>
                <a:lnTo>
                  <a:pt x="188031" y="187452"/>
                </a:lnTo>
                <a:lnTo>
                  <a:pt x="188945" y="186512"/>
                </a:lnTo>
                <a:lnTo>
                  <a:pt x="189403" y="185445"/>
                </a:lnTo>
                <a:lnTo>
                  <a:pt x="189403" y="95440"/>
                </a:lnTo>
                <a:lnTo>
                  <a:pt x="188945" y="94246"/>
                </a:lnTo>
                <a:lnTo>
                  <a:pt x="187104" y="92405"/>
                </a:lnTo>
                <a:lnTo>
                  <a:pt x="186024" y="91948"/>
                </a:lnTo>
                <a:close/>
              </a:path>
              <a:path w="259079" h="203835">
                <a:moveTo>
                  <a:pt x="209405" y="0"/>
                </a:moveTo>
                <a:lnTo>
                  <a:pt x="49195" y="0"/>
                </a:lnTo>
                <a:lnTo>
                  <a:pt x="38408" y="731"/>
                </a:lnTo>
                <a:lnTo>
                  <a:pt x="3289" y="25460"/>
                </a:lnTo>
                <a:lnTo>
                  <a:pt x="0" y="43573"/>
                </a:lnTo>
                <a:lnTo>
                  <a:pt x="637" y="51475"/>
                </a:lnTo>
                <a:lnTo>
                  <a:pt x="27376" y="82626"/>
                </a:lnTo>
                <a:lnTo>
                  <a:pt x="32469" y="83654"/>
                </a:lnTo>
                <a:lnTo>
                  <a:pt x="37803" y="83654"/>
                </a:lnTo>
                <a:lnTo>
                  <a:pt x="29598" y="74117"/>
                </a:lnTo>
                <a:lnTo>
                  <a:pt x="22829" y="71145"/>
                </a:lnTo>
                <a:lnTo>
                  <a:pt x="17508" y="65214"/>
                </a:lnTo>
                <a:lnTo>
                  <a:pt x="12161" y="59461"/>
                </a:lnTo>
                <a:lnTo>
                  <a:pt x="9507" y="52171"/>
                </a:lnTo>
                <a:lnTo>
                  <a:pt x="25715" y="14541"/>
                </a:lnTo>
                <a:lnTo>
                  <a:pt x="49195" y="9537"/>
                </a:lnTo>
                <a:lnTo>
                  <a:pt x="242343" y="9537"/>
                </a:lnTo>
                <a:lnTo>
                  <a:pt x="238177" y="6579"/>
                </a:lnTo>
                <a:lnTo>
                  <a:pt x="229776" y="2924"/>
                </a:lnTo>
                <a:lnTo>
                  <a:pt x="220185" y="731"/>
                </a:lnTo>
                <a:lnTo>
                  <a:pt x="209405" y="0"/>
                </a:lnTo>
                <a:close/>
              </a:path>
              <a:path w="259079" h="203835">
                <a:moveTo>
                  <a:pt x="211755" y="30759"/>
                </a:moveTo>
                <a:lnTo>
                  <a:pt x="202128" y="30759"/>
                </a:lnTo>
                <a:lnTo>
                  <a:pt x="196896" y="32804"/>
                </a:lnTo>
                <a:lnTo>
                  <a:pt x="192793" y="36918"/>
                </a:lnTo>
                <a:lnTo>
                  <a:pt x="188285" y="41821"/>
                </a:lnTo>
                <a:lnTo>
                  <a:pt x="186024" y="47663"/>
                </a:lnTo>
                <a:lnTo>
                  <a:pt x="186114" y="63042"/>
                </a:lnTo>
                <a:lnTo>
                  <a:pt x="220784" y="83654"/>
                </a:lnTo>
                <a:lnTo>
                  <a:pt x="226093" y="83654"/>
                </a:lnTo>
                <a:lnTo>
                  <a:pt x="231186" y="82626"/>
                </a:lnTo>
                <a:lnTo>
                  <a:pt x="240799" y="78524"/>
                </a:lnTo>
                <a:lnTo>
                  <a:pt x="244896" y="75501"/>
                </a:lnTo>
                <a:lnTo>
                  <a:pt x="246063" y="74117"/>
                </a:lnTo>
                <a:lnTo>
                  <a:pt x="213393" y="74117"/>
                </a:lnTo>
                <a:lnTo>
                  <a:pt x="207348" y="72275"/>
                </a:lnTo>
                <a:lnTo>
                  <a:pt x="197899" y="64884"/>
                </a:lnTo>
                <a:lnTo>
                  <a:pt x="195562" y="60185"/>
                </a:lnTo>
                <a:lnTo>
                  <a:pt x="195562" y="49936"/>
                </a:lnTo>
                <a:lnTo>
                  <a:pt x="196896" y="46342"/>
                </a:lnTo>
                <a:lnTo>
                  <a:pt x="201823" y="41440"/>
                </a:lnTo>
                <a:lnTo>
                  <a:pt x="204770" y="40284"/>
                </a:lnTo>
                <a:lnTo>
                  <a:pt x="226004" y="40284"/>
                </a:lnTo>
                <a:lnTo>
                  <a:pt x="226004" y="39725"/>
                </a:lnTo>
                <a:lnTo>
                  <a:pt x="225598" y="38646"/>
                </a:lnTo>
                <a:lnTo>
                  <a:pt x="224785" y="37833"/>
                </a:lnTo>
                <a:lnTo>
                  <a:pt x="222931" y="35585"/>
                </a:lnTo>
                <a:lnTo>
                  <a:pt x="220568" y="33832"/>
                </a:lnTo>
                <a:lnTo>
                  <a:pt x="214828" y="31394"/>
                </a:lnTo>
                <a:lnTo>
                  <a:pt x="211755" y="30759"/>
                </a:lnTo>
                <a:close/>
              </a:path>
              <a:path w="259079" h="203835">
                <a:moveTo>
                  <a:pt x="68880" y="40284"/>
                </a:moveTo>
                <a:lnTo>
                  <a:pt x="53792" y="40284"/>
                </a:lnTo>
                <a:lnTo>
                  <a:pt x="56764" y="41440"/>
                </a:lnTo>
                <a:lnTo>
                  <a:pt x="61691" y="46342"/>
                </a:lnTo>
                <a:lnTo>
                  <a:pt x="63025" y="49936"/>
                </a:lnTo>
                <a:lnTo>
                  <a:pt x="63025" y="60185"/>
                </a:lnTo>
                <a:lnTo>
                  <a:pt x="60663" y="64884"/>
                </a:lnTo>
                <a:lnTo>
                  <a:pt x="51227" y="72275"/>
                </a:lnTo>
                <a:lnTo>
                  <a:pt x="45194" y="74117"/>
                </a:lnTo>
                <a:lnTo>
                  <a:pt x="64390" y="74117"/>
                </a:lnTo>
                <a:lnTo>
                  <a:pt x="69261" y="70078"/>
                </a:lnTo>
                <a:lnTo>
                  <a:pt x="72563" y="63042"/>
                </a:lnTo>
                <a:lnTo>
                  <a:pt x="72563" y="47663"/>
                </a:lnTo>
                <a:lnTo>
                  <a:pt x="70289" y="41821"/>
                </a:lnTo>
                <a:lnTo>
                  <a:pt x="68880" y="40284"/>
                </a:lnTo>
                <a:close/>
              </a:path>
              <a:path w="259079" h="203835">
                <a:moveTo>
                  <a:pt x="242343" y="9537"/>
                </a:moveTo>
                <a:lnTo>
                  <a:pt x="209405" y="9537"/>
                </a:lnTo>
                <a:lnTo>
                  <a:pt x="218259" y="10092"/>
                </a:lnTo>
                <a:lnTo>
                  <a:pt x="226077" y="11760"/>
                </a:lnTo>
                <a:lnTo>
                  <a:pt x="248975" y="42291"/>
                </a:lnTo>
                <a:lnTo>
                  <a:pt x="249067" y="52171"/>
                </a:lnTo>
                <a:lnTo>
                  <a:pt x="246413" y="59461"/>
                </a:lnTo>
                <a:lnTo>
                  <a:pt x="241066" y="65214"/>
                </a:lnTo>
                <a:lnTo>
                  <a:pt x="235745" y="71145"/>
                </a:lnTo>
                <a:lnTo>
                  <a:pt x="228988" y="74117"/>
                </a:lnTo>
                <a:lnTo>
                  <a:pt x="246063" y="74117"/>
                </a:lnTo>
                <a:lnTo>
                  <a:pt x="258587" y="43573"/>
                </a:lnTo>
                <a:lnTo>
                  <a:pt x="258437" y="41440"/>
                </a:lnTo>
                <a:lnTo>
                  <a:pt x="257761" y="33832"/>
                </a:lnTo>
                <a:lnTo>
                  <a:pt x="255300" y="25460"/>
                </a:lnTo>
                <a:lnTo>
                  <a:pt x="251168" y="18061"/>
                </a:lnTo>
                <a:lnTo>
                  <a:pt x="245384" y="11696"/>
                </a:lnTo>
                <a:lnTo>
                  <a:pt x="242343" y="9537"/>
                </a:lnTo>
                <a:close/>
              </a:path>
              <a:path w="259079" h="203835">
                <a:moveTo>
                  <a:pt x="163469" y="41821"/>
                </a:moveTo>
                <a:lnTo>
                  <a:pt x="95410" y="41821"/>
                </a:lnTo>
                <a:lnTo>
                  <a:pt x="94241" y="42291"/>
                </a:lnTo>
                <a:lnTo>
                  <a:pt x="92387" y="44145"/>
                </a:lnTo>
                <a:lnTo>
                  <a:pt x="92054" y="44996"/>
                </a:lnTo>
                <a:lnTo>
                  <a:pt x="91930" y="47980"/>
                </a:lnTo>
                <a:lnTo>
                  <a:pt x="92387" y="49060"/>
                </a:lnTo>
                <a:lnTo>
                  <a:pt x="94241" y="50914"/>
                </a:lnTo>
                <a:lnTo>
                  <a:pt x="95410" y="51346"/>
                </a:lnTo>
                <a:lnTo>
                  <a:pt x="163469" y="51346"/>
                </a:lnTo>
                <a:lnTo>
                  <a:pt x="164638" y="50914"/>
                </a:lnTo>
                <a:lnTo>
                  <a:pt x="166517" y="49060"/>
                </a:lnTo>
                <a:lnTo>
                  <a:pt x="166949" y="47980"/>
                </a:lnTo>
                <a:lnTo>
                  <a:pt x="166832" y="44996"/>
                </a:lnTo>
                <a:lnTo>
                  <a:pt x="166517" y="44145"/>
                </a:lnTo>
                <a:lnTo>
                  <a:pt x="164638" y="42291"/>
                </a:lnTo>
                <a:lnTo>
                  <a:pt x="163469" y="41821"/>
                </a:lnTo>
                <a:close/>
              </a:path>
              <a:path w="259079" h="203835">
                <a:moveTo>
                  <a:pt x="226004" y="40284"/>
                </a:moveTo>
                <a:lnTo>
                  <a:pt x="212161" y="40284"/>
                </a:lnTo>
                <a:lnTo>
                  <a:pt x="215234" y="41529"/>
                </a:lnTo>
                <a:lnTo>
                  <a:pt x="217698" y="43980"/>
                </a:lnTo>
                <a:lnTo>
                  <a:pt x="218727" y="45224"/>
                </a:lnTo>
                <a:lnTo>
                  <a:pt x="219908" y="45821"/>
                </a:lnTo>
                <a:lnTo>
                  <a:pt x="222562" y="45821"/>
                </a:lnTo>
                <a:lnTo>
                  <a:pt x="223629" y="45415"/>
                </a:lnTo>
                <a:lnTo>
                  <a:pt x="225496" y="43573"/>
                </a:lnTo>
                <a:lnTo>
                  <a:pt x="226004" y="42392"/>
                </a:lnTo>
                <a:lnTo>
                  <a:pt x="226004" y="40284"/>
                </a:lnTo>
                <a:close/>
              </a:path>
              <a:path w="259079" h="203835">
                <a:moveTo>
                  <a:pt x="56459" y="30759"/>
                </a:moveTo>
                <a:lnTo>
                  <a:pt x="46820" y="30759"/>
                </a:lnTo>
                <a:lnTo>
                  <a:pt x="43759" y="31394"/>
                </a:lnTo>
                <a:lnTo>
                  <a:pt x="40876" y="32600"/>
                </a:lnTo>
                <a:lnTo>
                  <a:pt x="38006" y="33832"/>
                </a:lnTo>
                <a:lnTo>
                  <a:pt x="35644" y="35585"/>
                </a:lnTo>
                <a:lnTo>
                  <a:pt x="33802" y="37833"/>
                </a:lnTo>
                <a:lnTo>
                  <a:pt x="32989" y="38646"/>
                </a:lnTo>
                <a:lnTo>
                  <a:pt x="32583" y="39725"/>
                </a:lnTo>
                <a:lnTo>
                  <a:pt x="32583" y="42392"/>
                </a:lnTo>
                <a:lnTo>
                  <a:pt x="33091" y="43573"/>
                </a:lnTo>
                <a:lnTo>
                  <a:pt x="34120" y="44602"/>
                </a:lnTo>
                <a:lnTo>
                  <a:pt x="35148" y="45415"/>
                </a:lnTo>
                <a:lnTo>
                  <a:pt x="36266" y="45783"/>
                </a:lnTo>
                <a:lnTo>
                  <a:pt x="38730" y="45567"/>
                </a:lnTo>
                <a:lnTo>
                  <a:pt x="39860" y="44996"/>
                </a:lnTo>
                <a:lnTo>
                  <a:pt x="43340" y="41529"/>
                </a:lnTo>
                <a:lnTo>
                  <a:pt x="46426" y="40284"/>
                </a:lnTo>
                <a:lnTo>
                  <a:pt x="68880" y="40284"/>
                </a:lnTo>
                <a:lnTo>
                  <a:pt x="65793" y="36918"/>
                </a:lnTo>
                <a:lnTo>
                  <a:pt x="61691" y="32804"/>
                </a:lnTo>
                <a:lnTo>
                  <a:pt x="56459" y="3075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12617" y="5612531"/>
            <a:ext cx="227965" cy="187960"/>
          </a:xfrm>
          <a:custGeom>
            <a:avLst/>
            <a:gdLst/>
            <a:ahLst/>
            <a:cxnLst/>
            <a:rect l="l" t="t" r="r" b="b"/>
            <a:pathLst>
              <a:path w="227964" h="187960">
                <a:moveTo>
                  <a:pt x="51843" y="51765"/>
                </a:moveTo>
                <a:lnTo>
                  <a:pt x="15671" y="51765"/>
                </a:lnTo>
                <a:lnTo>
                  <a:pt x="67398" y="67768"/>
                </a:lnTo>
                <a:lnTo>
                  <a:pt x="112218" y="93103"/>
                </a:lnTo>
                <a:lnTo>
                  <a:pt x="150926" y="127049"/>
                </a:lnTo>
                <a:lnTo>
                  <a:pt x="184315" y="168884"/>
                </a:lnTo>
                <a:lnTo>
                  <a:pt x="122428" y="179577"/>
                </a:lnTo>
                <a:lnTo>
                  <a:pt x="123990" y="187718"/>
                </a:lnTo>
                <a:lnTo>
                  <a:pt x="177911" y="178325"/>
                </a:lnTo>
                <a:lnTo>
                  <a:pt x="184892" y="177240"/>
                </a:lnTo>
                <a:lnTo>
                  <a:pt x="191897" y="176529"/>
                </a:lnTo>
                <a:lnTo>
                  <a:pt x="197866" y="176148"/>
                </a:lnTo>
                <a:lnTo>
                  <a:pt x="203123" y="174967"/>
                </a:lnTo>
                <a:lnTo>
                  <a:pt x="208064" y="171856"/>
                </a:lnTo>
                <a:lnTo>
                  <a:pt x="212911" y="168440"/>
                </a:lnTo>
                <a:lnTo>
                  <a:pt x="196405" y="168440"/>
                </a:lnTo>
                <a:lnTo>
                  <a:pt x="193827" y="167741"/>
                </a:lnTo>
                <a:lnTo>
                  <a:pt x="169365" y="133675"/>
                </a:lnTo>
                <a:lnTo>
                  <a:pt x="116011" y="84595"/>
                </a:lnTo>
                <a:lnTo>
                  <a:pt x="67954" y="57808"/>
                </a:lnTo>
                <a:lnTo>
                  <a:pt x="51843" y="51765"/>
                </a:lnTo>
                <a:close/>
              </a:path>
              <a:path w="227964" h="187960">
                <a:moveTo>
                  <a:pt x="76929" y="8178"/>
                </a:moveTo>
                <a:lnTo>
                  <a:pt x="26492" y="8178"/>
                </a:lnTo>
                <a:lnTo>
                  <a:pt x="31470" y="8953"/>
                </a:lnTo>
                <a:lnTo>
                  <a:pt x="49506" y="10714"/>
                </a:lnTo>
                <a:lnTo>
                  <a:pt x="66509" y="14154"/>
                </a:lnTo>
                <a:lnTo>
                  <a:pt x="127467" y="40253"/>
                </a:lnTo>
                <a:lnTo>
                  <a:pt x="178760" y="79031"/>
                </a:lnTo>
                <a:lnTo>
                  <a:pt x="206340" y="112307"/>
                </a:lnTo>
                <a:lnTo>
                  <a:pt x="219316" y="146405"/>
                </a:lnTo>
                <a:lnTo>
                  <a:pt x="218668" y="151066"/>
                </a:lnTo>
                <a:lnTo>
                  <a:pt x="209969" y="158635"/>
                </a:lnTo>
                <a:lnTo>
                  <a:pt x="205041" y="162458"/>
                </a:lnTo>
                <a:lnTo>
                  <a:pt x="196405" y="168440"/>
                </a:lnTo>
                <a:lnTo>
                  <a:pt x="212911" y="168440"/>
                </a:lnTo>
                <a:lnTo>
                  <a:pt x="227888" y="142798"/>
                </a:lnTo>
                <a:lnTo>
                  <a:pt x="225268" y="131295"/>
                </a:lnTo>
                <a:lnTo>
                  <a:pt x="181309" y="68903"/>
                </a:lnTo>
                <a:lnTo>
                  <a:pt x="149318" y="43064"/>
                </a:lnTo>
                <a:lnTo>
                  <a:pt x="113658" y="22565"/>
                </a:lnTo>
                <a:lnTo>
                  <a:pt x="76929" y="8178"/>
                </a:lnTo>
                <a:close/>
              </a:path>
              <a:path w="227964" h="187960">
                <a:moveTo>
                  <a:pt x="38493" y="0"/>
                </a:moveTo>
                <a:lnTo>
                  <a:pt x="25336" y="0"/>
                </a:lnTo>
                <a:lnTo>
                  <a:pt x="15592" y="4585"/>
                </a:lnTo>
                <a:lnTo>
                  <a:pt x="8423" y="11268"/>
                </a:lnTo>
                <a:lnTo>
                  <a:pt x="3573" y="19841"/>
                </a:lnTo>
                <a:lnTo>
                  <a:pt x="787" y="30098"/>
                </a:lnTo>
                <a:lnTo>
                  <a:pt x="647" y="30899"/>
                </a:lnTo>
                <a:lnTo>
                  <a:pt x="279" y="31635"/>
                </a:lnTo>
                <a:lnTo>
                  <a:pt x="0" y="32410"/>
                </a:lnTo>
                <a:lnTo>
                  <a:pt x="0" y="38480"/>
                </a:lnTo>
                <a:lnTo>
                  <a:pt x="9123" y="61206"/>
                </a:lnTo>
                <a:lnTo>
                  <a:pt x="15165" y="84829"/>
                </a:lnTo>
                <a:lnTo>
                  <a:pt x="20247" y="108786"/>
                </a:lnTo>
                <a:lnTo>
                  <a:pt x="26492" y="132511"/>
                </a:lnTo>
                <a:lnTo>
                  <a:pt x="34010" y="130517"/>
                </a:lnTo>
                <a:lnTo>
                  <a:pt x="15671" y="51765"/>
                </a:lnTo>
                <a:lnTo>
                  <a:pt x="51843" y="51765"/>
                </a:lnTo>
                <a:lnTo>
                  <a:pt x="51111" y="51490"/>
                </a:lnTo>
                <a:lnTo>
                  <a:pt x="33791" y="46656"/>
                </a:lnTo>
                <a:lnTo>
                  <a:pt x="15976" y="43408"/>
                </a:lnTo>
                <a:lnTo>
                  <a:pt x="10477" y="42671"/>
                </a:lnTo>
                <a:lnTo>
                  <a:pt x="8955" y="40253"/>
                </a:lnTo>
                <a:lnTo>
                  <a:pt x="76929" y="8178"/>
                </a:lnTo>
                <a:lnTo>
                  <a:pt x="74498" y="7226"/>
                </a:lnTo>
                <a:lnTo>
                  <a:pt x="65659" y="4893"/>
                </a:lnTo>
                <a:lnTo>
                  <a:pt x="56643" y="3127"/>
                </a:lnTo>
                <a:lnTo>
                  <a:pt x="38493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35070" y="5748194"/>
            <a:ext cx="97155" cy="92710"/>
          </a:xfrm>
          <a:custGeom>
            <a:avLst/>
            <a:gdLst/>
            <a:ahLst/>
            <a:cxnLst/>
            <a:rect l="l" t="t" r="r" b="b"/>
            <a:pathLst>
              <a:path w="97154" h="92710">
                <a:moveTo>
                  <a:pt x="9080" y="0"/>
                </a:moveTo>
                <a:lnTo>
                  <a:pt x="3784" y="4229"/>
                </a:lnTo>
                <a:lnTo>
                  <a:pt x="2273" y="15900"/>
                </a:lnTo>
                <a:lnTo>
                  <a:pt x="996" y="25006"/>
                </a:lnTo>
                <a:lnTo>
                  <a:pt x="248" y="30492"/>
                </a:lnTo>
                <a:lnTo>
                  <a:pt x="0" y="35839"/>
                </a:lnTo>
                <a:lnTo>
                  <a:pt x="10083" y="46266"/>
                </a:lnTo>
                <a:lnTo>
                  <a:pt x="9842" y="51117"/>
                </a:lnTo>
                <a:lnTo>
                  <a:pt x="9716" y="52743"/>
                </a:lnTo>
                <a:lnTo>
                  <a:pt x="2641" y="65252"/>
                </a:lnTo>
                <a:lnTo>
                  <a:pt x="2158" y="71488"/>
                </a:lnTo>
                <a:lnTo>
                  <a:pt x="36499" y="92125"/>
                </a:lnTo>
                <a:lnTo>
                  <a:pt x="42659" y="89357"/>
                </a:lnTo>
                <a:lnTo>
                  <a:pt x="45551" y="84404"/>
                </a:lnTo>
                <a:lnTo>
                  <a:pt x="31838" y="84404"/>
                </a:lnTo>
                <a:lnTo>
                  <a:pt x="26428" y="83210"/>
                </a:lnTo>
                <a:lnTo>
                  <a:pt x="12293" y="72517"/>
                </a:lnTo>
                <a:lnTo>
                  <a:pt x="10756" y="68668"/>
                </a:lnTo>
                <a:lnTo>
                  <a:pt x="13893" y="63487"/>
                </a:lnTo>
                <a:lnTo>
                  <a:pt x="17313" y="55852"/>
                </a:lnTo>
                <a:lnTo>
                  <a:pt x="18026" y="48607"/>
                </a:lnTo>
                <a:lnTo>
                  <a:pt x="16031" y="41636"/>
                </a:lnTo>
                <a:lnTo>
                  <a:pt x="11328" y="34823"/>
                </a:lnTo>
                <a:lnTo>
                  <a:pt x="10020" y="33362"/>
                </a:lnTo>
                <a:lnTo>
                  <a:pt x="9728" y="30492"/>
                </a:lnTo>
                <a:lnTo>
                  <a:pt x="10299" y="23152"/>
                </a:lnTo>
                <a:lnTo>
                  <a:pt x="11231" y="17386"/>
                </a:lnTo>
                <a:lnTo>
                  <a:pt x="12242" y="11722"/>
                </a:lnTo>
                <a:lnTo>
                  <a:pt x="13550" y="10820"/>
                </a:lnTo>
                <a:lnTo>
                  <a:pt x="14338" y="9817"/>
                </a:lnTo>
                <a:lnTo>
                  <a:pt x="25324" y="9817"/>
                </a:lnTo>
                <a:lnTo>
                  <a:pt x="25704" y="7607"/>
                </a:lnTo>
                <a:lnTo>
                  <a:pt x="22009" y="1727"/>
                </a:lnTo>
                <a:lnTo>
                  <a:pt x="9080" y="0"/>
                </a:lnTo>
                <a:close/>
              </a:path>
              <a:path w="97154" h="92710">
                <a:moveTo>
                  <a:pt x="50545" y="64630"/>
                </a:moveTo>
                <a:lnTo>
                  <a:pt x="45631" y="67284"/>
                </a:lnTo>
                <a:lnTo>
                  <a:pt x="41592" y="75018"/>
                </a:lnTo>
                <a:lnTo>
                  <a:pt x="40424" y="76288"/>
                </a:lnTo>
                <a:lnTo>
                  <a:pt x="37896" y="79476"/>
                </a:lnTo>
                <a:lnTo>
                  <a:pt x="31838" y="84404"/>
                </a:lnTo>
                <a:lnTo>
                  <a:pt x="45551" y="84404"/>
                </a:lnTo>
                <a:lnTo>
                  <a:pt x="50304" y="76263"/>
                </a:lnTo>
                <a:lnTo>
                  <a:pt x="55854" y="73914"/>
                </a:lnTo>
                <a:lnTo>
                  <a:pt x="69097" y="73914"/>
                </a:lnTo>
                <a:lnTo>
                  <a:pt x="72034" y="73202"/>
                </a:lnTo>
                <a:lnTo>
                  <a:pt x="80898" y="68275"/>
                </a:lnTo>
                <a:lnTo>
                  <a:pt x="83536" y="66040"/>
                </a:lnTo>
                <a:lnTo>
                  <a:pt x="60248" y="66040"/>
                </a:lnTo>
                <a:lnTo>
                  <a:pt x="50545" y="64630"/>
                </a:lnTo>
                <a:close/>
              </a:path>
              <a:path w="97154" h="92710">
                <a:moveTo>
                  <a:pt x="69097" y="73914"/>
                </a:moveTo>
                <a:lnTo>
                  <a:pt x="55854" y="73914"/>
                </a:lnTo>
                <a:lnTo>
                  <a:pt x="67576" y="74282"/>
                </a:lnTo>
                <a:lnTo>
                  <a:pt x="69097" y="73914"/>
                </a:lnTo>
                <a:close/>
              </a:path>
              <a:path w="97154" h="92710">
                <a:moveTo>
                  <a:pt x="96366" y="49644"/>
                </a:moveTo>
                <a:lnTo>
                  <a:pt x="84696" y="49644"/>
                </a:lnTo>
                <a:lnTo>
                  <a:pt x="86207" y="50774"/>
                </a:lnTo>
                <a:lnTo>
                  <a:pt x="85445" y="51917"/>
                </a:lnTo>
                <a:lnTo>
                  <a:pt x="60248" y="66040"/>
                </a:lnTo>
                <a:lnTo>
                  <a:pt x="83536" y="66040"/>
                </a:lnTo>
                <a:lnTo>
                  <a:pt x="85724" y="64185"/>
                </a:lnTo>
                <a:lnTo>
                  <a:pt x="95770" y="56515"/>
                </a:lnTo>
                <a:lnTo>
                  <a:pt x="96710" y="50114"/>
                </a:lnTo>
                <a:lnTo>
                  <a:pt x="96366" y="49644"/>
                </a:lnTo>
                <a:close/>
              </a:path>
              <a:path w="97154" h="92710">
                <a:moveTo>
                  <a:pt x="25324" y="9817"/>
                </a:moveTo>
                <a:lnTo>
                  <a:pt x="14338" y="9817"/>
                </a:lnTo>
                <a:lnTo>
                  <a:pt x="14820" y="11061"/>
                </a:lnTo>
                <a:lnTo>
                  <a:pt x="15798" y="12344"/>
                </a:lnTo>
                <a:lnTo>
                  <a:pt x="15328" y="17386"/>
                </a:lnTo>
                <a:lnTo>
                  <a:pt x="14604" y="21196"/>
                </a:lnTo>
                <a:lnTo>
                  <a:pt x="14061" y="24333"/>
                </a:lnTo>
                <a:lnTo>
                  <a:pt x="14014" y="32096"/>
                </a:lnTo>
                <a:lnTo>
                  <a:pt x="16419" y="38061"/>
                </a:lnTo>
                <a:lnTo>
                  <a:pt x="47536" y="60286"/>
                </a:lnTo>
                <a:lnTo>
                  <a:pt x="59605" y="62611"/>
                </a:lnTo>
                <a:lnTo>
                  <a:pt x="65704" y="61662"/>
                </a:lnTo>
                <a:lnTo>
                  <a:pt x="71627" y="58915"/>
                </a:lnTo>
                <a:lnTo>
                  <a:pt x="76098" y="56019"/>
                </a:lnTo>
                <a:lnTo>
                  <a:pt x="79172" y="53644"/>
                </a:lnTo>
                <a:lnTo>
                  <a:pt x="63296" y="53644"/>
                </a:lnTo>
                <a:lnTo>
                  <a:pt x="53543" y="53479"/>
                </a:lnTo>
                <a:lnTo>
                  <a:pt x="50622" y="51117"/>
                </a:lnTo>
                <a:lnTo>
                  <a:pt x="59440" y="47279"/>
                </a:lnTo>
                <a:lnTo>
                  <a:pt x="64594" y="42379"/>
                </a:lnTo>
                <a:lnTo>
                  <a:pt x="42265" y="42379"/>
                </a:lnTo>
                <a:lnTo>
                  <a:pt x="38960" y="39166"/>
                </a:lnTo>
                <a:lnTo>
                  <a:pt x="28066" y="39166"/>
                </a:lnTo>
                <a:lnTo>
                  <a:pt x="26263" y="35090"/>
                </a:lnTo>
                <a:lnTo>
                  <a:pt x="23583" y="31153"/>
                </a:lnTo>
                <a:lnTo>
                  <a:pt x="22326" y="22923"/>
                </a:lnTo>
                <a:lnTo>
                  <a:pt x="23812" y="18592"/>
                </a:lnTo>
                <a:lnTo>
                  <a:pt x="25324" y="9817"/>
                </a:lnTo>
                <a:close/>
              </a:path>
              <a:path w="97154" h="92710">
                <a:moveTo>
                  <a:pt x="83718" y="39573"/>
                </a:moveTo>
                <a:lnTo>
                  <a:pt x="74409" y="45681"/>
                </a:lnTo>
                <a:lnTo>
                  <a:pt x="70688" y="48615"/>
                </a:lnTo>
                <a:lnTo>
                  <a:pt x="63296" y="53644"/>
                </a:lnTo>
                <a:lnTo>
                  <a:pt x="79172" y="53644"/>
                </a:lnTo>
                <a:lnTo>
                  <a:pt x="80465" y="52654"/>
                </a:lnTo>
                <a:lnTo>
                  <a:pt x="84696" y="49644"/>
                </a:lnTo>
                <a:lnTo>
                  <a:pt x="96366" y="49644"/>
                </a:lnTo>
                <a:lnTo>
                  <a:pt x="89687" y="40513"/>
                </a:lnTo>
                <a:lnTo>
                  <a:pt x="83718" y="39573"/>
                </a:lnTo>
                <a:close/>
              </a:path>
              <a:path w="97154" h="92710">
                <a:moveTo>
                  <a:pt x="64836" y="19304"/>
                </a:moveTo>
                <a:lnTo>
                  <a:pt x="54686" y="19304"/>
                </a:lnTo>
                <a:lnTo>
                  <a:pt x="59639" y="24333"/>
                </a:lnTo>
                <a:lnTo>
                  <a:pt x="59500" y="37045"/>
                </a:lnTo>
                <a:lnTo>
                  <a:pt x="54559" y="42062"/>
                </a:lnTo>
                <a:lnTo>
                  <a:pt x="42265" y="42379"/>
                </a:lnTo>
                <a:lnTo>
                  <a:pt x="64594" y="42379"/>
                </a:lnTo>
                <a:lnTo>
                  <a:pt x="65447" y="41568"/>
                </a:lnTo>
                <a:lnTo>
                  <a:pt x="68376" y="34374"/>
                </a:lnTo>
                <a:lnTo>
                  <a:pt x="67957" y="26085"/>
                </a:lnTo>
                <a:lnTo>
                  <a:pt x="64836" y="19304"/>
                </a:lnTo>
                <a:close/>
              </a:path>
              <a:path w="97154" h="92710">
                <a:moveTo>
                  <a:pt x="44780" y="10528"/>
                </a:moveTo>
                <a:lnTo>
                  <a:pt x="36350" y="13985"/>
                </a:lnTo>
                <a:lnTo>
                  <a:pt x="30746" y="20008"/>
                </a:lnTo>
                <a:lnTo>
                  <a:pt x="27981" y="28451"/>
                </a:lnTo>
                <a:lnTo>
                  <a:pt x="28066" y="39166"/>
                </a:lnTo>
                <a:lnTo>
                  <a:pt x="38960" y="39166"/>
                </a:lnTo>
                <a:lnTo>
                  <a:pt x="36779" y="37045"/>
                </a:lnTo>
                <a:lnTo>
                  <a:pt x="36474" y="24587"/>
                </a:lnTo>
                <a:lnTo>
                  <a:pt x="41821" y="19304"/>
                </a:lnTo>
                <a:lnTo>
                  <a:pt x="64836" y="19304"/>
                </a:lnTo>
                <a:lnTo>
                  <a:pt x="64614" y="18822"/>
                </a:lnTo>
                <a:lnTo>
                  <a:pt x="59131" y="13468"/>
                </a:lnTo>
                <a:lnTo>
                  <a:pt x="52266" y="10533"/>
                </a:lnTo>
                <a:lnTo>
                  <a:pt x="44780" y="10528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7294" y="2421331"/>
            <a:ext cx="3234690" cy="3602990"/>
          </a:xfrm>
          <a:custGeom>
            <a:avLst/>
            <a:gdLst/>
            <a:ahLst/>
            <a:cxnLst/>
            <a:rect l="l" t="t" r="r" b="b"/>
            <a:pathLst>
              <a:path w="3234690" h="3602990">
                <a:moveTo>
                  <a:pt x="3234258" y="3602570"/>
                </a:moveTo>
                <a:lnTo>
                  <a:pt x="0" y="3602570"/>
                </a:lnTo>
                <a:lnTo>
                  <a:pt x="0" y="0"/>
                </a:lnTo>
                <a:lnTo>
                  <a:pt x="3234258" y="0"/>
                </a:lnTo>
                <a:lnTo>
                  <a:pt x="3234258" y="360257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7720" y="2512923"/>
            <a:ext cx="3013415" cy="34194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79756" y="2056319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>
                <a:moveTo>
                  <a:pt x="0" y="0"/>
                </a:moveTo>
                <a:lnTo>
                  <a:pt x="262470" y="0"/>
                </a:lnTo>
              </a:path>
            </a:pathLst>
          </a:custGeom>
          <a:ln w="12700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16234" y="1296658"/>
            <a:ext cx="3890645" cy="89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9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000" b="1" spc="-30" dirty="0">
                <a:solidFill>
                  <a:srgbClr val="FFFFFF"/>
                </a:solidFill>
                <a:latin typeface="Trebuchet MS"/>
                <a:cs typeface="Trebuchet MS"/>
              </a:rPr>
              <a:t>NORTH</a:t>
            </a:r>
            <a:r>
              <a:rPr sz="30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endParaRPr sz="3000">
              <a:latin typeface="Trebuchet MS"/>
              <a:cs typeface="Trebuchet MS"/>
            </a:endParaRPr>
          </a:p>
          <a:p>
            <a:pPr marL="12700">
              <a:lnSpc>
                <a:spcPts val="3429"/>
              </a:lnSpc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000" b="1" spc="-85" dirty="0">
                <a:solidFill>
                  <a:srgbClr val="FFFFFF"/>
                </a:solidFill>
                <a:latin typeface="Trebuchet MS"/>
                <a:cs typeface="Trebuchet MS"/>
              </a:rPr>
              <a:t>ATACAMA</a:t>
            </a:r>
            <a:r>
              <a:rPr sz="3000" b="1" spc="-4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25" dirty="0">
                <a:solidFill>
                  <a:srgbClr val="FFFFFF"/>
                </a:solidFill>
                <a:latin typeface="Trebuchet MS"/>
                <a:cs typeface="Trebuchet MS"/>
              </a:rPr>
              <a:t>DESERT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1" y="0"/>
            <a:ext cx="914069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510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IQ</a:t>
            </a:r>
            <a:r>
              <a:rPr spc="-5" dirty="0"/>
              <a:t>UIQUE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41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-5"/>
                </a:moveTo>
                <a:lnTo>
                  <a:pt x="0" y="503753"/>
                </a:lnTo>
                <a:lnTo>
                  <a:pt x="9144000" y="503753"/>
                </a:lnTo>
                <a:lnTo>
                  <a:pt x="9144000" y="-5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08" y="0"/>
            <a:ext cx="912699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9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510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IQ</a:t>
            </a:r>
            <a:r>
              <a:rPr spc="-5" dirty="0"/>
              <a:t>UIQUE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1" y="0"/>
            <a:ext cx="914069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510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IQ</a:t>
            </a:r>
            <a:r>
              <a:rPr spc="-5" dirty="0"/>
              <a:t>UIQUE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64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56918"/>
            <a:ext cx="4246880" cy="4819650"/>
          </a:xfrm>
          <a:custGeom>
            <a:avLst/>
            <a:gdLst/>
            <a:ahLst/>
            <a:cxnLst/>
            <a:rect l="l" t="t" r="r" b="b"/>
            <a:pathLst>
              <a:path w="4246880" h="4819650">
                <a:moveTo>
                  <a:pt x="4246524" y="4819637"/>
                </a:moveTo>
                <a:lnTo>
                  <a:pt x="0" y="4819637"/>
                </a:lnTo>
                <a:lnTo>
                  <a:pt x="0" y="0"/>
                </a:lnTo>
                <a:lnTo>
                  <a:pt x="4246524" y="0"/>
                </a:lnTo>
                <a:lnTo>
                  <a:pt x="4246524" y="481963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spc="-30" dirty="0"/>
              <a:t>NORTH</a:t>
            </a:r>
          </a:p>
          <a:p>
            <a:pPr marL="12700" marR="5080">
              <a:lnSpc>
                <a:spcPct val="79300"/>
              </a:lnSpc>
              <a:spcBef>
                <a:spcPts val="370"/>
              </a:spcBef>
            </a:pPr>
            <a:r>
              <a:rPr dirty="0"/>
              <a:t>&amp; THE</a:t>
            </a:r>
            <a:r>
              <a:rPr spc="-325" dirty="0"/>
              <a:t> </a:t>
            </a:r>
            <a:r>
              <a:rPr spc="-85" dirty="0"/>
              <a:t>ATACAMA  </a:t>
            </a:r>
            <a:r>
              <a:rPr spc="-25" dirty="0"/>
              <a:t>DESERT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5756" y="2701316"/>
            <a:ext cx="1435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 dirty="0">
                <a:solidFill>
                  <a:srgbClr val="2C2B7B"/>
                </a:solidFill>
                <a:latin typeface="Trebuchet MS"/>
                <a:cs typeface="Trebuchet MS"/>
              </a:rPr>
              <a:t>San</a:t>
            </a:r>
            <a:r>
              <a:rPr sz="2400" b="1" spc="-9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2C2B7B"/>
                </a:solidFill>
                <a:latin typeface="Trebuchet MS"/>
                <a:cs typeface="Trebuchet MS"/>
              </a:rPr>
              <a:t>Pedro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4862" y="3578435"/>
            <a:ext cx="2926080" cy="2416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942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8 Daily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flights </a:t>
            </a:r>
            <a:r>
              <a:rPr sz="1400" spc="-5" dirty="0">
                <a:solidFill>
                  <a:srgbClr val="211F1F"/>
                </a:solidFill>
                <a:latin typeface="Trebuchet MS"/>
                <a:cs typeface="Trebuchet MS"/>
              </a:rPr>
              <a:t>to</a:t>
            </a:r>
            <a:r>
              <a:rPr sz="1400" spc="-10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11F1F"/>
                </a:solidFill>
                <a:latin typeface="Trebuchet MS"/>
                <a:cs typeface="Trebuchet MS"/>
              </a:rPr>
              <a:t>Calama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439420">
              <a:lnSpc>
                <a:spcPct val="100000"/>
              </a:lnSpc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1h 50m</a:t>
            </a:r>
            <a:r>
              <a:rPr sz="1400" b="1" spc="-11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flight</a:t>
            </a:r>
            <a:endParaRPr sz="1400">
              <a:latin typeface="Trebuchet MS"/>
              <a:cs typeface="Trebuchet MS"/>
            </a:endParaRPr>
          </a:p>
          <a:p>
            <a:pPr marL="439420" marR="5080">
              <a:lnSpc>
                <a:spcPct val="238099"/>
              </a:lnSpc>
            </a:pPr>
            <a:r>
              <a:rPr sz="1400" spc="-20" dirty="0">
                <a:solidFill>
                  <a:srgbClr val="211F1F"/>
                </a:solidFill>
                <a:latin typeface="Trebuchet MS"/>
                <a:cs typeface="Trebuchet MS"/>
              </a:rPr>
              <a:t>Transfer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1hr 15m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from</a:t>
            </a:r>
            <a:r>
              <a:rPr sz="1400" spc="-8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11F1F"/>
                </a:solidFill>
                <a:latin typeface="Trebuchet MS"/>
                <a:cs typeface="Trebuchet MS"/>
              </a:rPr>
              <a:t>Calama  </a:t>
            </a:r>
            <a:r>
              <a:rPr sz="1400" spc="-10" dirty="0">
                <a:solidFill>
                  <a:srgbClr val="21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4</a:t>
            </a:r>
            <a:r>
              <a:rPr sz="1400" b="1" spc="-8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Times New Roman"/>
              <a:cs typeface="Times New Roman"/>
            </a:endParaRPr>
          </a:p>
          <a:p>
            <a:pPr marL="105410" indent="-92710">
              <a:lnSpc>
                <a:spcPct val="100000"/>
              </a:lnSpc>
              <a:buChar char="*"/>
              <a:tabLst>
                <a:tab pos="106045" algn="l"/>
              </a:tabLst>
            </a:pP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Frequency of Flights </a:t>
            </a: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and</a:t>
            </a:r>
            <a:r>
              <a:rPr sz="1100" spc="-11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Itineraries</a:t>
            </a:r>
            <a:endParaRPr sz="1100">
              <a:latin typeface="Trebuchet MS"/>
              <a:cs typeface="Trebuchet MS"/>
            </a:endParaRPr>
          </a:p>
          <a:p>
            <a:pPr marL="105410" indent="-92710">
              <a:lnSpc>
                <a:spcPct val="100000"/>
              </a:lnSpc>
              <a:spcBef>
                <a:spcPts val="75"/>
              </a:spcBef>
              <a:buChar char="*"/>
              <a:tabLst>
                <a:tab pos="106045" algn="l"/>
              </a:tabLst>
            </a:pP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Departures </a:t>
            </a: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from</a:t>
            </a:r>
            <a:r>
              <a:rPr sz="1100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Santiago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69506" y="3639244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33" y="128308"/>
                </a:moveTo>
                <a:lnTo>
                  <a:pt x="127939" y="128308"/>
                </a:lnTo>
                <a:lnTo>
                  <a:pt x="109842" y="179450"/>
                </a:lnTo>
                <a:lnTo>
                  <a:pt x="108889" y="182283"/>
                </a:lnTo>
                <a:lnTo>
                  <a:pt x="109232" y="184759"/>
                </a:lnTo>
                <a:lnTo>
                  <a:pt x="110921" y="186905"/>
                </a:lnTo>
                <a:lnTo>
                  <a:pt x="112547" y="189039"/>
                </a:lnTo>
                <a:lnTo>
                  <a:pt x="115036" y="189750"/>
                </a:lnTo>
                <a:lnTo>
                  <a:pt x="118376" y="189039"/>
                </a:lnTo>
                <a:lnTo>
                  <a:pt x="147116" y="182283"/>
                </a:lnTo>
                <a:lnTo>
                  <a:pt x="152311" y="180403"/>
                </a:lnTo>
                <a:lnTo>
                  <a:pt x="155651" y="178155"/>
                </a:lnTo>
                <a:lnTo>
                  <a:pt x="156297" y="176961"/>
                </a:lnTo>
                <a:lnTo>
                  <a:pt x="122262" y="176961"/>
                </a:lnTo>
                <a:lnTo>
                  <a:pt x="139633" y="128308"/>
                </a:lnTo>
                <a:close/>
              </a:path>
              <a:path w="288925" h="189864">
                <a:moveTo>
                  <a:pt x="282081" y="34264"/>
                </a:moveTo>
                <a:lnTo>
                  <a:pt x="262889" y="34264"/>
                </a:lnTo>
                <a:lnTo>
                  <a:pt x="266204" y="34797"/>
                </a:lnTo>
                <a:lnTo>
                  <a:pt x="270916" y="37172"/>
                </a:lnTo>
                <a:lnTo>
                  <a:pt x="272656" y="38607"/>
                </a:lnTo>
                <a:lnTo>
                  <a:pt x="274802" y="41897"/>
                </a:lnTo>
                <a:lnTo>
                  <a:pt x="275592" y="43560"/>
                </a:lnTo>
                <a:lnTo>
                  <a:pt x="277914" y="50076"/>
                </a:lnTo>
                <a:lnTo>
                  <a:pt x="277279" y="54876"/>
                </a:lnTo>
                <a:lnTo>
                  <a:pt x="270878" y="63626"/>
                </a:lnTo>
                <a:lnTo>
                  <a:pt x="265963" y="66992"/>
                </a:lnTo>
                <a:lnTo>
                  <a:pt x="195414" y="92455"/>
                </a:lnTo>
                <a:lnTo>
                  <a:pt x="194462" y="92684"/>
                </a:lnTo>
                <a:lnTo>
                  <a:pt x="193509" y="93510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58" y="170218"/>
                </a:lnTo>
                <a:lnTo>
                  <a:pt x="146164" y="170929"/>
                </a:lnTo>
                <a:lnTo>
                  <a:pt x="144297" y="171627"/>
                </a:lnTo>
                <a:lnTo>
                  <a:pt x="122262" y="176961"/>
                </a:lnTo>
                <a:lnTo>
                  <a:pt x="156297" y="176961"/>
                </a:lnTo>
                <a:lnTo>
                  <a:pt x="157060" y="175552"/>
                </a:lnTo>
                <a:lnTo>
                  <a:pt x="201091" y="102031"/>
                </a:lnTo>
                <a:lnTo>
                  <a:pt x="269265" y="77304"/>
                </a:lnTo>
                <a:lnTo>
                  <a:pt x="274599" y="74218"/>
                </a:lnTo>
                <a:lnTo>
                  <a:pt x="283121" y="66649"/>
                </a:lnTo>
                <a:lnTo>
                  <a:pt x="285991" y="62331"/>
                </a:lnTo>
                <a:lnTo>
                  <a:pt x="288797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81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58" y="61544"/>
                </a:lnTo>
                <a:lnTo>
                  <a:pt x="7912" y="68313"/>
                </a:lnTo>
                <a:lnTo>
                  <a:pt x="1523" y="70675"/>
                </a:lnTo>
                <a:lnTo>
                  <a:pt x="27800" y="124409"/>
                </a:lnTo>
                <a:lnTo>
                  <a:pt x="59645" y="146095"/>
                </a:lnTo>
                <a:lnTo>
                  <a:pt x="67802" y="146516"/>
                </a:lnTo>
                <a:lnTo>
                  <a:pt x="76248" y="145561"/>
                </a:lnTo>
                <a:lnTo>
                  <a:pt x="84988" y="143230"/>
                </a:lnTo>
                <a:lnTo>
                  <a:pt x="106861" y="135631"/>
                </a:lnTo>
                <a:lnTo>
                  <a:pt x="67664" y="135631"/>
                </a:lnTo>
                <a:lnTo>
                  <a:pt x="61206" y="135463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00" y="126542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19" y="71856"/>
                </a:lnTo>
                <a:lnTo>
                  <a:pt x="37401" y="63322"/>
                </a:lnTo>
                <a:lnTo>
                  <a:pt x="34074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44" y="113398"/>
                </a:moveTo>
                <a:lnTo>
                  <a:pt x="135039" y="114109"/>
                </a:lnTo>
                <a:lnTo>
                  <a:pt x="81775" y="132575"/>
                </a:lnTo>
                <a:lnTo>
                  <a:pt x="74519" y="134668"/>
                </a:lnTo>
                <a:lnTo>
                  <a:pt x="67664" y="135631"/>
                </a:lnTo>
                <a:lnTo>
                  <a:pt x="106861" y="135631"/>
                </a:lnTo>
                <a:lnTo>
                  <a:pt x="127939" y="128308"/>
                </a:lnTo>
                <a:lnTo>
                  <a:pt x="139633" y="128308"/>
                </a:lnTo>
                <a:lnTo>
                  <a:pt x="142163" y="121221"/>
                </a:lnTo>
                <a:lnTo>
                  <a:pt x="142874" y="118846"/>
                </a:lnTo>
                <a:lnTo>
                  <a:pt x="142519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44" y="113398"/>
                </a:lnTo>
                <a:close/>
              </a:path>
              <a:path w="288925" h="189864">
                <a:moveTo>
                  <a:pt x="48819" y="71856"/>
                </a:moveTo>
                <a:lnTo>
                  <a:pt x="30302" y="71856"/>
                </a:lnTo>
                <a:lnTo>
                  <a:pt x="67208" y="99199"/>
                </a:lnTo>
                <a:lnTo>
                  <a:pt x="68402" y="100139"/>
                </a:lnTo>
                <a:lnTo>
                  <a:pt x="70053" y="100380"/>
                </a:lnTo>
                <a:lnTo>
                  <a:pt x="72186" y="99898"/>
                </a:lnTo>
                <a:lnTo>
                  <a:pt x="103154" y="88544"/>
                </a:lnTo>
                <a:lnTo>
                  <a:pt x="71145" y="88544"/>
                </a:lnTo>
                <a:lnTo>
                  <a:pt x="48819" y="71856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81"/>
                </a:lnTo>
                <a:lnTo>
                  <a:pt x="62610" y="8635"/>
                </a:lnTo>
                <a:lnTo>
                  <a:pt x="62255" y="8635"/>
                </a:lnTo>
                <a:lnTo>
                  <a:pt x="59880" y="9601"/>
                </a:lnTo>
                <a:lnTo>
                  <a:pt x="58343" y="11239"/>
                </a:lnTo>
                <a:lnTo>
                  <a:pt x="57632" y="13614"/>
                </a:lnTo>
                <a:lnTo>
                  <a:pt x="57391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398" y="72923"/>
                </a:lnTo>
                <a:lnTo>
                  <a:pt x="71145" y="88544"/>
                </a:lnTo>
                <a:lnTo>
                  <a:pt x="103154" y="88544"/>
                </a:lnTo>
                <a:lnTo>
                  <a:pt x="127368" y="79667"/>
                </a:lnTo>
                <a:lnTo>
                  <a:pt x="128536" y="78371"/>
                </a:lnTo>
                <a:lnTo>
                  <a:pt x="129260" y="75539"/>
                </a:lnTo>
                <a:lnTo>
                  <a:pt x="129184" y="74574"/>
                </a:lnTo>
                <a:lnTo>
                  <a:pt x="128460" y="72682"/>
                </a:lnTo>
                <a:lnTo>
                  <a:pt x="128054" y="71856"/>
                </a:lnTo>
                <a:lnTo>
                  <a:pt x="127571" y="71145"/>
                </a:lnTo>
                <a:lnTo>
                  <a:pt x="72567" y="17525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15" y="11607"/>
                </a:lnTo>
                <a:lnTo>
                  <a:pt x="99529" y="2247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9" y="23598"/>
                </a:moveTo>
                <a:lnTo>
                  <a:pt x="238023" y="27812"/>
                </a:lnTo>
                <a:lnTo>
                  <a:pt x="190804" y="44856"/>
                </a:lnTo>
                <a:lnTo>
                  <a:pt x="189382" y="45351"/>
                </a:lnTo>
                <a:lnTo>
                  <a:pt x="188315" y="46227"/>
                </a:lnTo>
                <a:lnTo>
                  <a:pt x="187591" y="47523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90"/>
                </a:lnTo>
                <a:lnTo>
                  <a:pt x="188696" y="54394"/>
                </a:lnTo>
                <a:lnTo>
                  <a:pt x="191515" y="55587"/>
                </a:lnTo>
                <a:lnTo>
                  <a:pt x="192938" y="55638"/>
                </a:lnTo>
                <a:lnTo>
                  <a:pt x="194360" y="55156"/>
                </a:lnTo>
                <a:lnTo>
                  <a:pt x="241592" y="38125"/>
                </a:lnTo>
                <a:lnTo>
                  <a:pt x="248678" y="35750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81" y="34264"/>
                </a:lnTo>
                <a:lnTo>
                  <a:pt x="279717" y="30347"/>
                </a:lnTo>
                <a:lnTo>
                  <a:pt x="269465" y="24442"/>
                </a:lnTo>
                <a:lnTo>
                  <a:pt x="255569" y="23598"/>
                </a:lnTo>
                <a:close/>
              </a:path>
              <a:path w="288925" h="189864">
                <a:moveTo>
                  <a:pt x="116615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46"/>
                </a:lnTo>
                <a:lnTo>
                  <a:pt x="152819" y="43560"/>
                </a:lnTo>
                <a:lnTo>
                  <a:pt x="154228" y="43078"/>
                </a:lnTo>
                <a:lnTo>
                  <a:pt x="155651" y="42621"/>
                </a:lnTo>
                <a:lnTo>
                  <a:pt x="156717" y="41668"/>
                </a:lnTo>
                <a:lnTo>
                  <a:pt x="157416" y="40258"/>
                </a:lnTo>
                <a:lnTo>
                  <a:pt x="158127" y="39065"/>
                </a:lnTo>
                <a:lnTo>
                  <a:pt x="158249" y="38125"/>
                </a:lnTo>
                <a:lnTo>
                  <a:pt x="158189" y="37172"/>
                </a:lnTo>
                <a:lnTo>
                  <a:pt x="157594" y="34632"/>
                </a:lnTo>
                <a:lnTo>
                  <a:pt x="156717" y="33502"/>
                </a:lnTo>
                <a:lnTo>
                  <a:pt x="155308" y="32804"/>
                </a:lnTo>
                <a:lnTo>
                  <a:pt x="116615" y="11607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1120" y="3998870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71120" y="4476385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1120" y="4983677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87569" y="4115691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47" y="0"/>
                </a:moveTo>
                <a:lnTo>
                  <a:pt x="80597" y="9210"/>
                </a:lnTo>
                <a:lnTo>
                  <a:pt x="39260" y="36117"/>
                </a:lnTo>
                <a:lnTo>
                  <a:pt x="10265" y="77812"/>
                </a:lnTo>
                <a:lnTo>
                  <a:pt x="0" y="128447"/>
                </a:lnTo>
                <a:lnTo>
                  <a:pt x="1022" y="144926"/>
                </a:lnTo>
                <a:lnTo>
                  <a:pt x="16395" y="190957"/>
                </a:lnTo>
                <a:lnTo>
                  <a:pt x="48480" y="228438"/>
                </a:lnTo>
                <a:lnTo>
                  <a:pt x="93875" y="251937"/>
                </a:lnTo>
                <a:lnTo>
                  <a:pt x="128447" y="256501"/>
                </a:lnTo>
                <a:lnTo>
                  <a:pt x="144938" y="255465"/>
                </a:lnTo>
                <a:lnTo>
                  <a:pt x="160885" y="252356"/>
                </a:lnTo>
                <a:lnTo>
                  <a:pt x="176291" y="247173"/>
                </a:lnTo>
                <a:lnTo>
                  <a:pt x="181065" y="244843"/>
                </a:lnTo>
                <a:lnTo>
                  <a:pt x="128447" y="244843"/>
                </a:lnTo>
                <a:lnTo>
                  <a:pt x="113436" y="243910"/>
                </a:lnTo>
                <a:lnTo>
                  <a:pt x="71374" y="229946"/>
                </a:lnTo>
                <a:lnTo>
                  <a:pt x="37159" y="200853"/>
                </a:lnTo>
                <a:lnTo>
                  <a:pt x="15817" y="159756"/>
                </a:lnTo>
                <a:lnTo>
                  <a:pt x="11684" y="128447"/>
                </a:lnTo>
                <a:lnTo>
                  <a:pt x="12609" y="113434"/>
                </a:lnTo>
                <a:lnTo>
                  <a:pt x="26555" y="71374"/>
                </a:lnTo>
                <a:lnTo>
                  <a:pt x="55746" y="37150"/>
                </a:lnTo>
                <a:lnTo>
                  <a:pt x="97075" y="15814"/>
                </a:lnTo>
                <a:lnTo>
                  <a:pt x="128447" y="11671"/>
                </a:lnTo>
                <a:lnTo>
                  <a:pt x="181231" y="11671"/>
                </a:lnTo>
                <a:lnTo>
                  <a:pt x="173640" y="8261"/>
                </a:lnTo>
                <a:lnTo>
                  <a:pt x="158951" y="3670"/>
                </a:lnTo>
                <a:lnTo>
                  <a:pt x="143888" y="917"/>
                </a:lnTo>
                <a:lnTo>
                  <a:pt x="128447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4993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68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12"/>
                </a:lnTo>
                <a:lnTo>
                  <a:pt x="232114" y="75401"/>
                </a:lnTo>
                <a:lnTo>
                  <a:pt x="239171" y="92189"/>
                </a:lnTo>
                <a:lnTo>
                  <a:pt x="243406" y="109872"/>
                </a:lnTo>
                <a:lnTo>
                  <a:pt x="244817" y="128447"/>
                </a:lnTo>
                <a:lnTo>
                  <a:pt x="243887" y="143447"/>
                </a:lnTo>
                <a:lnTo>
                  <a:pt x="229958" y="185331"/>
                </a:lnTo>
                <a:lnTo>
                  <a:pt x="200848" y="219347"/>
                </a:lnTo>
                <a:lnTo>
                  <a:pt x="159750" y="240690"/>
                </a:lnTo>
                <a:lnTo>
                  <a:pt x="128447" y="244843"/>
                </a:lnTo>
                <a:lnTo>
                  <a:pt x="181065" y="244843"/>
                </a:lnTo>
                <a:lnTo>
                  <a:pt x="217577" y="220110"/>
                </a:lnTo>
                <a:lnTo>
                  <a:pt x="246340" y="178620"/>
                </a:lnTo>
                <a:lnTo>
                  <a:pt x="256514" y="128447"/>
                </a:lnTo>
                <a:lnTo>
                  <a:pt x="254961" y="108010"/>
                </a:lnTo>
                <a:lnTo>
                  <a:pt x="242536" y="69963"/>
                </a:lnTo>
                <a:lnTo>
                  <a:pt x="227876" y="50088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74" y="149720"/>
                </a:lnTo>
                <a:lnTo>
                  <a:pt x="125247" y="151993"/>
                </a:lnTo>
                <a:lnTo>
                  <a:pt x="126682" y="152539"/>
                </a:lnTo>
                <a:lnTo>
                  <a:pt x="129946" y="152539"/>
                </a:lnTo>
                <a:lnTo>
                  <a:pt x="131254" y="151993"/>
                </a:lnTo>
                <a:lnTo>
                  <a:pt x="133527" y="149720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46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74" y="49530"/>
                </a:lnTo>
                <a:lnTo>
                  <a:pt x="122402" y="50965"/>
                </a:lnTo>
                <a:lnTo>
                  <a:pt x="122402" y="125044"/>
                </a:lnTo>
                <a:lnTo>
                  <a:pt x="111112" y="129197"/>
                </a:lnTo>
                <a:lnTo>
                  <a:pt x="109601" y="129705"/>
                </a:lnTo>
                <a:lnTo>
                  <a:pt x="108534" y="130695"/>
                </a:lnTo>
                <a:lnTo>
                  <a:pt x="107289" y="133718"/>
                </a:lnTo>
                <a:lnTo>
                  <a:pt x="107213" y="135204"/>
                </a:lnTo>
                <a:lnTo>
                  <a:pt x="107734" y="136728"/>
                </a:lnTo>
                <a:lnTo>
                  <a:pt x="107975" y="137731"/>
                </a:lnTo>
                <a:lnTo>
                  <a:pt x="108597" y="138607"/>
                </a:lnTo>
                <a:lnTo>
                  <a:pt x="110604" y="140106"/>
                </a:lnTo>
                <a:lnTo>
                  <a:pt x="111747" y="140487"/>
                </a:lnTo>
                <a:lnTo>
                  <a:pt x="114706" y="140487"/>
                </a:lnTo>
                <a:lnTo>
                  <a:pt x="114998" y="140360"/>
                </a:lnTo>
                <a:lnTo>
                  <a:pt x="115265" y="140106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50"/>
                </a:lnTo>
                <a:lnTo>
                  <a:pt x="168619" y="120891"/>
                </a:lnTo>
                <a:lnTo>
                  <a:pt x="134086" y="120891"/>
                </a:lnTo>
                <a:lnTo>
                  <a:pt x="134086" y="50965"/>
                </a:lnTo>
                <a:lnTo>
                  <a:pt x="133527" y="49530"/>
                </a:lnTo>
                <a:lnTo>
                  <a:pt x="132397" y="48387"/>
                </a:lnTo>
                <a:lnTo>
                  <a:pt x="131254" y="47269"/>
                </a:lnTo>
                <a:lnTo>
                  <a:pt x="129946" y="46697"/>
                </a:lnTo>
                <a:close/>
              </a:path>
              <a:path w="256540" h="256539">
                <a:moveTo>
                  <a:pt x="187210" y="101942"/>
                </a:moveTo>
                <a:lnTo>
                  <a:pt x="185699" y="102450"/>
                </a:lnTo>
                <a:lnTo>
                  <a:pt x="134086" y="120891"/>
                </a:lnTo>
                <a:lnTo>
                  <a:pt x="168619" y="120891"/>
                </a:lnTo>
                <a:lnTo>
                  <a:pt x="189458" y="113372"/>
                </a:lnTo>
                <a:lnTo>
                  <a:pt x="190969" y="112864"/>
                </a:lnTo>
                <a:lnTo>
                  <a:pt x="192087" y="111925"/>
                </a:lnTo>
                <a:lnTo>
                  <a:pt x="193586" y="109169"/>
                </a:lnTo>
                <a:lnTo>
                  <a:pt x="193725" y="107594"/>
                </a:lnTo>
                <a:lnTo>
                  <a:pt x="193230" y="105841"/>
                </a:lnTo>
                <a:lnTo>
                  <a:pt x="192735" y="104343"/>
                </a:lnTo>
                <a:lnTo>
                  <a:pt x="191706" y="103276"/>
                </a:lnTo>
                <a:lnTo>
                  <a:pt x="188709" y="102006"/>
                </a:lnTo>
                <a:lnTo>
                  <a:pt x="187210" y="101942"/>
                </a:lnTo>
                <a:close/>
              </a:path>
              <a:path w="256540" h="256539">
                <a:moveTo>
                  <a:pt x="181231" y="11671"/>
                </a:moveTo>
                <a:lnTo>
                  <a:pt x="128447" y="11671"/>
                </a:lnTo>
                <a:lnTo>
                  <a:pt x="142854" y="12519"/>
                </a:lnTo>
                <a:lnTo>
                  <a:pt x="156697" y="15062"/>
                </a:lnTo>
                <a:lnTo>
                  <a:pt x="169976" y="19300"/>
                </a:lnTo>
                <a:lnTo>
                  <a:pt x="182689" y="25234"/>
                </a:lnTo>
                <a:lnTo>
                  <a:pt x="183934" y="25984"/>
                </a:lnTo>
                <a:lnTo>
                  <a:pt x="185369" y="26111"/>
                </a:lnTo>
                <a:lnTo>
                  <a:pt x="186994" y="25603"/>
                </a:lnTo>
                <a:lnTo>
                  <a:pt x="188645" y="25120"/>
                </a:lnTo>
                <a:lnTo>
                  <a:pt x="189839" y="24117"/>
                </a:lnTo>
                <a:lnTo>
                  <a:pt x="190601" y="22593"/>
                </a:lnTo>
                <a:lnTo>
                  <a:pt x="191338" y="21336"/>
                </a:lnTo>
                <a:lnTo>
                  <a:pt x="191465" y="19900"/>
                </a:lnTo>
                <a:lnTo>
                  <a:pt x="190461" y="16637"/>
                </a:lnTo>
                <a:lnTo>
                  <a:pt x="189458" y="15455"/>
                </a:lnTo>
                <a:lnTo>
                  <a:pt x="187960" y="14693"/>
                </a:lnTo>
                <a:lnTo>
                  <a:pt x="181231" y="11671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60920" y="5121502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82" y="106895"/>
                </a:lnTo>
                <a:lnTo>
                  <a:pt x="151282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66" y="248920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33" y="252653"/>
                </a:lnTo>
                <a:lnTo>
                  <a:pt x="37833" y="279285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59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59"/>
                </a:lnTo>
                <a:lnTo>
                  <a:pt x="48259" y="281978"/>
                </a:lnTo>
                <a:lnTo>
                  <a:pt x="49453" y="280822"/>
                </a:lnTo>
                <a:lnTo>
                  <a:pt x="50037" y="279285"/>
                </a:lnTo>
                <a:lnTo>
                  <a:pt x="50037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85"/>
                </a:lnTo>
                <a:lnTo>
                  <a:pt x="112864" y="280822"/>
                </a:lnTo>
                <a:lnTo>
                  <a:pt x="115252" y="283159"/>
                </a:lnTo>
                <a:lnTo>
                  <a:pt x="116624" y="283768"/>
                </a:lnTo>
                <a:lnTo>
                  <a:pt x="120027" y="283768"/>
                </a:lnTo>
                <a:lnTo>
                  <a:pt x="121539" y="283159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37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51"/>
                </a:lnTo>
                <a:lnTo>
                  <a:pt x="2971" y="248500"/>
                </a:lnTo>
                <a:lnTo>
                  <a:pt x="4330" y="249110"/>
                </a:lnTo>
                <a:lnTo>
                  <a:pt x="7746" y="249110"/>
                </a:lnTo>
                <a:lnTo>
                  <a:pt x="12217" y="112407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37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20"/>
                </a:lnTo>
                <a:lnTo>
                  <a:pt x="44500" y="25755"/>
                </a:lnTo>
                <a:lnTo>
                  <a:pt x="41884" y="27076"/>
                </a:lnTo>
                <a:lnTo>
                  <a:pt x="40589" y="29032"/>
                </a:lnTo>
                <a:lnTo>
                  <a:pt x="40589" y="94678"/>
                </a:lnTo>
                <a:lnTo>
                  <a:pt x="52400" y="94678"/>
                </a:lnTo>
                <a:lnTo>
                  <a:pt x="52400" y="35979"/>
                </a:lnTo>
                <a:lnTo>
                  <a:pt x="110705" y="14706"/>
                </a:lnTo>
                <a:lnTo>
                  <a:pt x="122910" y="14706"/>
                </a:lnTo>
                <a:lnTo>
                  <a:pt x="122910" y="4318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46" y="266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705" y="14706"/>
                </a:lnTo>
                <a:lnTo>
                  <a:pt x="110705" y="94678"/>
                </a:lnTo>
                <a:lnTo>
                  <a:pt x="122910" y="94678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8340" y="5891175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1045" y="0"/>
                </a:moveTo>
                <a:lnTo>
                  <a:pt x="0" y="9747"/>
                </a:lnTo>
                <a:lnTo>
                  <a:pt x="1498" y="12858"/>
                </a:lnTo>
                <a:lnTo>
                  <a:pt x="36233" y="28022"/>
                </a:lnTo>
                <a:lnTo>
                  <a:pt x="44450" y="24720"/>
                </a:lnTo>
                <a:lnTo>
                  <a:pt x="50266" y="18510"/>
                </a:lnTo>
                <a:lnTo>
                  <a:pt x="50406" y="18167"/>
                </a:lnTo>
                <a:lnTo>
                  <a:pt x="50685" y="8197"/>
                </a:lnTo>
                <a:lnTo>
                  <a:pt x="50469" y="7727"/>
                </a:lnTo>
                <a:lnTo>
                  <a:pt x="50088" y="7435"/>
                </a:lnTo>
                <a:lnTo>
                  <a:pt x="40744" y="2161"/>
                </a:lnTo>
                <a:lnTo>
                  <a:pt x="31045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6150" y="5948225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474" y="0"/>
                </a:moveTo>
                <a:lnTo>
                  <a:pt x="0" y="6261"/>
                </a:lnTo>
                <a:lnTo>
                  <a:pt x="111" y="7518"/>
                </a:lnTo>
                <a:lnTo>
                  <a:pt x="481" y="9105"/>
                </a:lnTo>
                <a:lnTo>
                  <a:pt x="939" y="10071"/>
                </a:lnTo>
                <a:lnTo>
                  <a:pt x="2590" y="13017"/>
                </a:lnTo>
                <a:lnTo>
                  <a:pt x="3147" y="14084"/>
                </a:lnTo>
                <a:lnTo>
                  <a:pt x="3390" y="14617"/>
                </a:lnTo>
                <a:lnTo>
                  <a:pt x="3746" y="15773"/>
                </a:lnTo>
                <a:lnTo>
                  <a:pt x="4330" y="16217"/>
                </a:lnTo>
                <a:lnTo>
                  <a:pt x="17906" y="16586"/>
                </a:lnTo>
                <a:lnTo>
                  <a:pt x="18491" y="16192"/>
                </a:lnTo>
                <a:lnTo>
                  <a:pt x="18999" y="14884"/>
                </a:lnTo>
                <a:lnTo>
                  <a:pt x="19487" y="14033"/>
                </a:lnTo>
                <a:lnTo>
                  <a:pt x="21120" y="11366"/>
                </a:lnTo>
                <a:lnTo>
                  <a:pt x="22305" y="9055"/>
                </a:lnTo>
                <a:lnTo>
                  <a:pt x="22821" y="7518"/>
                </a:lnTo>
                <a:lnTo>
                  <a:pt x="22034" y="4546"/>
                </a:lnTo>
                <a:lnTo>
                  <a:pt x="21031" y="3390"/>
                </a:lnTo>
                <a:lnTo>
                  <a:pt x="15633" y="368"/>
                </a:lnTo>
                <a:lnTo>
                  <a:pt x="9474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0446" y="5030471"/>
            <a:ext cx="59055" cy="119380"/>
          </a:xfrm>
          <a:custGeom>
            <a:avLst/>
            <a:gdLst/>
            <a:ahLst/>
            <a:cxnLst/>
            <a:rect l="l" t="t" r="r" b="b"/>
            <a:pathLst>
              <a:path w="59054" h="119379">
                <a:moveTo>
                  <a:pt x="42450" y="61963"/>
                </a:moveTo>
                <a:lnTo>
                  <a:pt x="9017" y="61963"/>
                </a:lnTo>
                <a:lnTo>
                  <a:pt x="10871" y="65227"/>
                </a:lnTo>
                <a:lnTo>
                  <a:pt x="10985" y="66827"/>
                </a:lnTo>
                <a:lnTo>
                  <a:pt x="11315" y="74663"/>
                </a:lnTo>
                <a:lnTo>
                  <a:pt x="9154" y="81203"/>
                </a:lnTo>
                <a:lnTo>
                  <a:pt x="9029" y="82918"/>
                </a:lnTo>
                <a:lnTo>
                  <a:pt x="10337" y="98869"/>
                </a:lnTo>
                <a:lnTo>
                  <a:pt x="8547" y="101892"/>
                </a:lnTo>
                <a:lnTo>
                  <a:pt x="7112" y="105054"/>
                </a:lnTo>
                <a:lnTo>
                  <a:pt x="13728" y="112687"/>
                </a:lnTo>
                <a:lnTo>
                  <a:pt x="25209" y="119100"/>
                </a:lnTo>
                <a:lnTo>
                  <a:pt x="43154" y="114719"/>
                </a:lnTo>
                <a:lnTo>
                  <a:pt x="52952" y="114719"/>
                </a:lnTo>
                <a:lnTo>
                  <a:pt x="54343" y="112953"/>
                </a:lnTo>
                <a:lnTo>
                  <a:pt x="54876" y="111925"/>
                </a:lnTo>
                <a:lnTo>
                  <a:pt x="55232" y="110553"/>
                </a:lnTo>
                <a:lnTo>
                  <a:pt x="55524" y="108432"/>
                </a:lnTo>
                <a:lnTo>
                  <a:pt x="55257" y="106870"/>
                </a:lnTo>
                <a:lnTo>
                  <a:pt x="54063" y="104406"/>
                </a:lnTo>
                <a:lnTo>
                  <a:pt x="53492" y="103504"/>
                </a:lnTo>
                <a:lnTo>
                  <a:pt x="52743" y="102603"/>
                </a:lnTo>
                <a:lnTo>
                  <a:pt x="51777" y="99440"/>
                </a:lnTo>
                <a:lnTo>
                  <a:pt x="51308" y="97561"/>
                </a:lnTo>
                <a:lnTo>
                  <a:pt x="52806" y="95707"/>
                </a:lnTo>
                <a:lnTo>
                  <a:pt x="54292" y="94919"/>
                </a:lnTo>
                <a:lnTo>
                  <a:pt x="55499" y="94081"/>
                </a:lnTo>
                <a:lnTo>
                  <a:pt x="58877" y="87515"/>
                </a:lnTo>
                <a:lnTo>
                  <a:pt x="58458" y="85877"/>
                </a:lnTo>
                <a:lnTo>
                  <a:pt x="57899" y="84835"/>
                </a:lnTo>
                <a:lnTo>
                  <a:pt x="56375" y="82918"/>
                </a:lnTo>
                <a:lnTo>
                  <a:pt x="55511" y="82067"/>
                </a:lnTo>
                <a:lnTo>
                  <a:pt x="54444" y="81203"/>
                </a:lnTo>
                <a:lnTo>
                  <a:pt x="55283" y="80149"/>
                </a:lnTo>
                <a:lnTo>
                  <a:pt x="58864" y="71577"/>
                </a:lnTo>
                <a:lnTo>
                  <a:pt x="56743" y="66827"/>
                </a:lnTo>
                <a:lnTo>
                  <a:pt x="52463" y="65227"/>
                </a:lnTo>
                <a:lnTo>
                  <a:pt x="47205" y="65049"/>
                </a:lnTo>
                <a:lnTo>
                  <a:pt x="42570" y="65049"/>
                </a:lnTo>
                <a:lnTo>
                  <a:pt x="42786" y="62750"/>
                </a:lnTo>
                <a:lnTo>
                  <a:pt x="42450" y="61963"/>
                </a:lnTo>
                <a:close/>
              </a:path>
              <a:path w="59054" h="119379">
                <a:moveTo>
                  <a:pt x="52952" y="114719"/>
                </a:moveTo>
                <a:lnTo>
                  <a:pt x="43154" y="114719"/>
                </a:lnTo>
                <a:lnTo>
                  <a:pt x="43903" y="116065"/>
                </a:lnTo>
                <a:lnTo>
                  <a:pt x="44881" y="117195"/>
                </a:lnTo>
                <a:lnTo>
                  <a:pt x="47637" y="117995"/>
                </a:lnTo>
                <a:lnTo>
                  <a:pt x="49110" y="117678"/>
                </a:lnTo>
                <a:lnTo>
                  <a:pt x="51854" y="115785"/>
                </a:lnTo>
                <a:lnTo>
                  <a:pt x="52832" y="114871"/>
                </a:lnTo>
                <a:lnTo>
                  <a:pt x="52952" y="114719"/>
                </a:lnTo>
                <a:close/>
              </a:path>
              <a:path w="59054" h="119379">
                <a:moveTo>
                  <a:pt x="44577" y="64960"/>
                </a:moveTo>
                <a:lnTo>
                  <a:pt x="42570" y="65049"/>
                </a:lnTo>
                <a:lnTo>
                  <a:pt x="47205" y="65049"/>
                </a:lnTo>
                <a:lnTo>
                  <a:pt x="44577" y="64960"/>
                </a:lnTo>
                <a:close/>
              </a:path>
              <a:path w="59054" h="119379">
                <a:moveTo>
                  <a:pt x="21920" y="0"/>
                </a:moveTo>
                <a:lnTo>
                  <a:pt x="18262" y="330"/>
                </a:lnTo>
                <a:lnTo>
                  <a:pt x="15392" y="622"/>
                </a:lnTo>
                <a:lnTo>
                  <a:pt x="12915" y="2933"/>
                </a:lnTo>
                <a:lnTo>
                  <a:pt x="10795" y="7188"/>
                </a:lnTo>
                <a:lnTo>
                  <a:pt x="7924" y="11074"/>
                </a:lnTo>
                <a:lnTo>
                  <a:pt x="4660" y="17005"/>
                </a:lnTo>
                <a:lnTo>
                  <a:pt x="9232" y="23710"/>
                </a:lnTo>
                <a:lnTo>
                  <a:pt x="10096" y="29997"/>
                </a:lnTo>
                <a:lnTo>
                  <a:pt x="3366" y="46393"/>
                </a:lnTo>
                <a:lnTo>
                  <a:pt x="1130" y="53644"/>
                </a:lnTo>
                <a:lnTo>
                  <a:pt x="0" y="57226"/>
                </a:lnTo>
                <a:lnTo>
                  <a:pt x="8216" y="61988"/>
                </a:lnTo>
                <a:lnTo>
                  <a:pt x="9017" y="61963"/>
                </a:lnTo>
                <a:lnTo>
                  <a:pt x="42450" y="61963"/>
                </a:lnTo>
                <a:lnTo>
                  <a:pt x="41936" y="60782"/>
                </a:lnTo>
                <a:lnTo>
                  <a:pt x="40652" y="58572"/>
                </a:lnTo>
                <a:lnTo>
                  <a:pt x="39979" y="57543"/>
                </a:lnTo>
                <a:lnTo>
                  <a:pt x="38696" y="55511"/>
                </a:lnTo>
                <a:lnTo>
                  <a:pt x="38252" y="54406"/>
                </a:lnTo>
                <a:lnTo>
                  <a:pt x="38925" y="46393"/>
                </a:lnTo>
                <a:lnTo>
                  <a:pt x="46685" y="44018"/>
                </a:lnTo>
                <a:lnTo>
                  <a:pt x="49618" y="43179"/>
                </a:lnTo>
                <a:lnTo>
                  <a:pt x="51701" y="42062"/>
                </a:lnTo>
                <a:lnTo>
                  <a:pt x="53035" y="40589"/>
                </a:lnTo>
                <a:lnTo>
                  <a:pt x="53594" y="40004"/>
                </a:lnTo>
                <a:lnTo>
                  <a:pt x="54013" y="39344"/>
                </a:lnTo>
                <a:lnTo>
                  <a:pt x="54495" y="38138"/>
                </a:lnTo>
                <a:lnTo>
                  <a:pt x="54622" y="37642"/>
                </a:lnTo>
                <a:lnTo>
                  <a:pt x="54940" y="35344"/>
                </a:lnTo>
                <a:lnTo>
                  <a:pt x="54470" y="33489"/>
                </a:lnTo>
                <a:lnTo>
                  <a:pt x="53035" y="30124"/>
                </a:lnTo>
                <a:lnTo>
                  <a:pt x="51333" y="27241"/>
                </a:lnTo>
                <a:lnTo>
                  <a:pt x="51409" y="26441"/>
                </a:lnTo>
                <a:lnTo>
                  <a:pt x="44373" y="13068"/>
                </a:lnTo>
                <a:lnTo>
                  <a:pt x="44653" y="12471"/>
                </a:lnTo>
                <a:lnTo>
                  <a:pt x="44869" y="11874"/>
                </a:lnTo>
                <a:lnTo>
                  <a:pt x="45415" y="9944"/>
                </a:lnTo>
                <a:lnTo>
                  <a:pt x="45478" y="8699"/>
                </a:lnTo>
                <a:lnTo>
                  <a:pt x="45110" y="6476"/>
                </a:lnTo>
                <a:lnTo>
                  <a:pt x="44985" y="6159"/>
                </a:lnTo>
                <a:lnTo>
                  <a:pt x="27711" y="6159"/>
                </a:lnTo>
                <a:lnTo>
                  <a:pt x="25158" y="3073"/>
                </a:lnTo>
                <a:lnTo>
                  <a:pt x="21920" y="0"/>
                </a:lnTo>
                <a:close/>
              </a:path>
              <a:path w="59054" h="119379">
                <a:moveTo>
                  <a:pt x="37058" y="533"/>
                </a:moveTo>
                <a:lnTo>
                  <a:pt x="31978" y="4483"/>
                </a:lnTo>
                <a:lnTo>
                  <a:pt x="27711" y="6159"/>
                </a:lnTo>
                <a:lnTo>
                  <a:pt x="44985" y="6159"/>
                </a:lnTo>
                <a:lnTo>
                  <a:pt x="44729" y="5511"/>
                </a:lnTo>
                <a:lnTo>
                  <a:pt x="43395" y="3619"/>
                </a:lnTo>
                <a:lnTo>
                  <a:pt x="42430" y="2705"/>
                </a:lnTo>
                <a:lnTo>
                  <a:pt x="39128" y="838"/>
                </a:lnTo>
                <a:lnTo>
                  <a:pt x="37058" y="53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3092" y="3282294"/>
            <a:ext cx="453390" cy="2628900"/>
          </a:xfrm>
          <a:custGeom>
            <a:avLst/>
            <a:gdLst/>
            <a:ahLst/>
            <a:cxnLst/>
            <a:rect l="l" t="t" r="r" b="b"/>
            <a:pathLst>
              <a:path w="453390" h="2628900">
                <a:moveTo>
                  <a:pt x="445236" y="2552700"/>
                </a:moveTo>
                <a:lnTo>
                  <a:pt x="284670" y="2552700"/>
                </a:lnTo>
                <a:lnTo>
                  <a:pt x="294172" y="2565400"/>
                </a:lnTo>
                <a:lnTo>
                  <a:pt x="316026" y="2565400"/>
                </a:lnTo>
                <a:lnTo>
                  <a:pt x="315188" y="2603500"/>
                </a:lnTo>
                <a:lnTo>
                  <a:pt x="321462" y="2603500"/>
                </a:lnTo>
                <a:lnTo>
                  <a:pt x="313791" y="2616200"/>
                </a:lnTo>
                <a:lnTo>
                  <a:pt x="313181" y="2628900"/>
                </a:lnTo>
                <a:lnTo>
                  <a:pt x="444614" y="2628900"/>
                </a:lnTo>
                <a:lnTo>
                  <a:pt x="450380" y="2616200"/>
                </a:lnTo>
                <a:lnTo>
                  <a:pt x="453212" y="2616200"/>
                </a:lnTo>
                <a:lnTo>
                  <a:pt x="453313" y="2603500"/>
                </a:lnTo>
                <a:lnTo>
                  <a:pt x="451967" y="2590800"/>
                </a:lnTo>
                <a:lnTo>
                  <a:pt x="449630" y="2578100"/>
                </a:lnTo>
                <a:lnTo>
                  <a:pt x="449275" y="2578100"/>
                </a:lnTo>
                <a:lnTo>
                  <a:pt x="445236" y="2552700"/>
                </a:lnTo>
                <a:close/>
              </a:path>
              <a:path w="453390" h="2628900">
                <a:moveTo>
                  <a:pt x="272364" y="2540000"/>
                </a:moveTo>
                <a:lnTo>
                  <a:pt x="247992" y="2540000"/>
                </a:lnTo>
                <a:lnTo>
                  <a:pt x="251586" y="2552700"/>
                </a:lnTo>
                <a:lnTo>
                  <a:pt x="271716" y="2552700"/>
                </a:lnTo>
                <a:lnTo>
                  <a:pt x="272364" y="2540000"/>
                </a:lnTo>
                <a:close/>
              </a:path>
              <a:path w="453390" h="2628900">
                <a:moveTo>
                  <a:pt x="445541" y="2527300"/>
                </a:moveTo>
                <a:lnTo>
                  <a:pt x="243420" y="2527300"/>
                </a:lnTo>
                <a:lnTo>
                  <a:pt x="245440" y="2540000"/>
                </a:lnTo>
                <a:lnTo>
                  <a:pt x="276758" y="2540000"/>
                </a:lnTo>
                <a:lnTo>
                  <a:pt x="277050" y="2552700"/>
                </a:lnTo>
                <a:lnTo>
                  <a:pt x="447014" y="2552700"/>
                </a:lnTo>
                <a:lnTo>
                  <a:pt x="449237" y="2540000"/>
                </a:lnTo>
                <a:lnTo>
                  <a:pt x="445541" y="2527300"/>
                </a:lnTo>
                <a:close/>
              </a:path>
              <a:path w="453390" h="2628900">
                <a:moveTo>
                  <a:pt x="438391" y="2476500"/>
                </a:moveTo>
                <a:lnTo>
                  <a:pt x="217360" y="2476500"/>
                </a:lnTo>
                <a:lnTo>
                  <a:pt x="216154" y="2489200"/>
                </a:lnTo>
                <a:lnTo>
                  <a:pt x="215569" y="2489200"/>
                </a:lnTo>
                <a:lnTo>
                  <a:pt x="215468" y="2501900"/>
                </a:lnTo>
                <a:lnTo>
                  <a:pt x="214896" y="2501900"/>
                </a:lnTo>
                <a:lnTo>
                  <a:pt x="215861" y="2514600"/>
                </a:lnTo>
                <a:lnTo>
                  <a:pt x="220929" y="2514600"/>
                </a:lnTo>
                <a:lnTo>
                  <a:pt x="220548" y="2527300"/>
                </a:lnTo>
                <a:lnTo>
                  <a:pt x="445071" y="2527300"/>
                </a:lnTo>
                <a:lnTo>
                  <a:pt x="443547" y="2514600"/>
                </a:lnTo>
                <a:lnTo>
                  <a:pt x="441858" y="2501900"/>
                </a:lnTo>
                <a:lnTo>
                  <a:pt x="441223" y="2489200"/>
                </a:lnTo>
                <a:lnTo>
                  <a:pt x="438391" y="2476500"/>
                </a:lnTo>
                <a:close/>
              </a:path>
              <a:path w="453390" h="2628900">
                <a:moveTo>
                  <a:pt x="433260" y="2463800"/>
                </a:moveTo>
                <a:lnTo>
                  <a:pt x="228866" y="2463800"/>
                </a:lnTo>
                <a:lnTo>
                  <a:pt x="224599" y="2476500"/>
                </a:lnTo>
                <a:lnTo>
                  <a:pt x="436435" y="2476500"/>
                </a:lnTo>
                <a:lnTo>
                  <a:pt x="433260" y="2463800"/>
                </a:lnTo>
                <a:close/>
              </a:path>
              <a:path w="453390" h="2628900">
                <a:moveTo>
                  <a:pt x="409917" y="2451100"/>
                </a:moveTo>
                <a:lnTo>
                  <a:pt x="203517" y="2451100"/>
                </a:lnTo>
                <a:lnTo>
                  <a:pt x="204863" y="2463800"/>
                </a:lnTo>
                <a:lnTo>
                  <a:pt x="415670" y="2463800"/>
                </a:lnTo>
                <a:lnTo>
                  <a:pt x="409917" y="2451100"/>
                </a:lnTo>
                <a:close/>
              </a:path>
              <a:path w="453390" h="2628900">
                <a:moveTo>
                  <a:pt x="395706" y="2438400"/>
                </a:moveTo>
                <a:lnTo>
                  <a:pt x="195148" y="2438400"/>
                </a:lnTo>
                <a:lnTo>
                  <a:pt x="197345" y="2451100"/>
                </a:lnTo>
                <a:lnTo>
                  <a:pt x="395376" y="2451100"/>
                </a:lnTo>
                <a:lnTo>
                  <a:pt x="395706" y="2438400"/>
                </a:lnTo>
                <a:close/>
              </a:path>
              <a:path w="453390" h="2628900">
                <a:moveTo>
                  <a:pt x="270725" y="2413000"/>
                </a:moveTo>
                <a:lnTo>
                  <a:pt x="191947" y="2413000"/>
                </a:lnTo>
                <a:lnTo>
                  <a:pt x="192836" y="2425700"/>
                </a:lnTo>
                <a:lnTo>
                  <a:pt x="181279" y="2425700"/>
                </a:lnTo>
                <a:lnTo>
                  <a:pt x="182664" y="2438400"/>
                </a:lnTo>
                <a:lnTo>
                  <a:pt x="277088" y="2438400"/>
                </a:lnTo>
                <a:lnTo>
                  <a:pt x="277482" y="2425700"/>
                </a:lnTo>
                <a:lnTo>
                  <a:pt x="270725" y="2413000"/>
                </a:lnTo>
                <a:close/>
              </a:path>
              <a:path w="453390" h="2628900">
                <a:moveTo>
                  <a:pt x="387984" y="2425700"/>
                </a:moveTo>
                <a:lnTo>
                  <a:pt x="351548" y="2425700"/>
                </a:lnTo>
                <a:lnTo>
                  <a:pt x="336974" y="2438400"/>
                </a:lnTo>
                <a:lnTo>
                  <a:pt x="393128" y="2438400"/>
                </a:lnTo>
                <a:lnTo>
                  <a:pt x="387984" y="2425700"/>
                </a:lnTo>
                <a:close/>
              </a:path>
              <a:path w="453390" h="2628900">
                <a:moveTo>
                  <a:pt x="254863" y="2387600"/>
                </a:moveTo>
                <a:lnTo>
                  <a:pt x="166814" y="2387600"/>
                </a:lnTo>
                <a:lnTo>
                  <a:pt x="166827" y="2400300"/>
                </a:lnTo>
                <a:lnTo>
                  <a:pt x="174205" y="2400300"/>
                </a:lnTo>
                <a:lnTo>
                  <a:pt x="177203" y="2413000"/>
                </a:lnTo>
                <a:lnTo>
                  <a:pt x="261404" y="2413000"/>
                </a:lnTo>
                <a:lnTo>
                  <a:pt x="255955" y="2400300"/>
                </a:lnTo>
                <a:lnTo>
                  <a:pt x="254863" y="2387600"/>
                </a:lnTo>
                <a:close/>
              </a:path>
              <a:path w="453390" h="2628900">
                <a:moveTo>
                  <a:pt x="171373" y="2374900"/>
                </a:moveTo>
                <a:lnTo>
                  <a:pt x="160286" y="2374900"/>
                </a:lnTo>
                <a:lnTo>
                  <a:pt x="161213" y="2387600"/>
                </a:lnTo>
                <a:lnTo>
                  <a:pt x="169786" y="2387600"/>
                </a:lnTo>
                <a:lnTo>
                  <a:pt x="171373" y="2374900"/>
                </a:lnTo>
                <a:close/>
              </a:path>
              <a:path w="453390" h="2628900">
                <a:moveTo>
                  <a:pt x="249250" y="2362200"/>
                </a:moveTo>
                <a:lnTo>
                  <a:pt x="179984" y="2362200"/>
                </a:lnTo>
                <a:lnTo>
                  <a:pt x="180949" y="2374900"/>
                </a:lnTo>
                <a:lnTo>
                  <a:pt x="174040" y="2374900"/>
                </a:lnTo>
                <a:lnTo>
                  <a:pt x="174612" y="2387600"/>
                </a:lnTo>
                <a:lnTo>
                  <a:pt x="254596" y="2387600"/>
                </a:lnTo>
                <a:lnTo>
                  <a:pt x="252590" y="2374900"/>
                </a:lnTo>
                <a:lnTo>
                  <a:pt x="249250" y="2362200"/>
                </a:lnTo>
                <a:close/>
              </a:path>
              <a:path w="453390" h="2628900">
                <a:moveTo>
                  <a:pt x="165315" y="2362200"/>
                </a:moveTo>
                <a:lnTo>
                  <a:pt x="151765" y="2362200"/>
                </a:lnTo>
                <a:lnTo>
                  <a:pt x="151485" y="2374900"/>
                </a:lnTo>
                <a:lnTo>
                  <a:pt x="167690" y="2374900"/>
                </a:lnTo>
                <a:lnTo>
                  <a:pt x="165315" y="2362200"/>
                </a:lnTo>
                <a:close/>
              </a:path>
              <a:path w="453390" h="2628900">
                <a:moveTo>
                  <a:pt x="194462" y="2349500"/>
                </a:moveTo>
                <a:lnTo>
                  <a:pt x="142366" y="2349500"/>
                </a:lnTo>
                <a:lnTo>
                  <a:pt x="151104" y="2362200"/>
                </a:lnTo>
                <a:lnTo>
                  <a:pt x="199326" y="2362200"/>
                </a:lnTo>
                <a:lnTo>
                  <a:pt x="194462" y="2349500"/>
                </a:lnTo>
                <a:close/>
              </a:path>
              <a:path w="453390" h="2628900">
                <a:moveTo>
                  <a:pt x="187363" y="2311400"/>
                </a:moveTo>
                <a:lnTo>
                  <a:pt x="141630" y="2311400"/>
                </a:lnTo>
                <a:lnTo>
                  <a:pt x="139839" y="2324100"/>
                </a:lnTo>
                <a:lnTo>
                  <a:pt x="140182" y="2336800"/>
                </a:lnTo>
                <a:lnTo>
                  <a:pt x="134454" y="2336800"/>
                </a:lnTo>
                <a:lnTo>
                  <a:pt x="134048" y="2349500"/>
                </a:lnTo>
                <a:lnTo>
                  <a:pt x="192824" y="2349500"/>
                </a:lnTo>
                <a:lnTo>
                  <a:pt x="190438" y="2336800"/>
                </a:lnTo>
                <a:lnTo>
                  <a:pt x="188731" y="2324100"/>
                </a:lnTo>
                <a:lnTo>
                  <a:pt x="187705" y="2324100"/>
                </a:lnTo>
                <a:lnTo>
                  <a:pt x="187363" y="2311400"/>
                </a:lnTo>
                <a:close/>
              </a:path>
              <a:path w="453390" h="2628900">
                <a:moveTo>
                  <a:pt x="138150" y="2324100"/>
                </a:moveTo>
                <a:lnTo>
                  <a:pt x="107607" y="2324100"/>
                </a:lnTo>
                <a:lnTo>
                  <a:pt x="117475" y="2336800"/>
                </a:lnTo>
                <a:lnTo>
                  <a:pt x="136004" y="2336800"/>
                </a:lnTo>
                <a:lnTo>
                  <a:pt x="138150" y="2324100"/>
                </a:lnTo>
                <a:close/>
              </a:path>
              <a:path w="453390" h="2628900">
                <a:moveTo>
                  <a:pt x="138264" y="2311400"/>
                </a:moveTo>
                <a:lnTo>
                  <a:pt x="101218" y="2311400"/>
                </a:lnTo>
                <a:lnTo>
                  <a:pt x="103060" y="2324100"/>
                </a:lnTo>
                <a:lnTo>
                  <a:pt x="137426" y="2324100"/>
                </a:lnTo>
                <a:lnTo>
                  <a:pt x="138264" y="2311400"/>
                </a:lnTo>
                <a:close/>
              </a:path>
              <a:path w="453390" h="2628900">
                <a:moveTo>
                  <a:pt x="187908" y="2298700"/>
                </a:moveTo>
                <a:lnTo>
                  <a:pt x="94335" y="2298700"/>
                </a:lnTo>
                <a:lnTo>
                  <a:pt x="96456" y="2311400"/>
                </a:lnTo>
                <a:lnTo>
                  <a:pt x="187464" y="2311400"/>
                </a:lnTo>
                <a:lnTo>
                  <a:pt x="187908" y="2298700"/>
                </a:lnTo>
                <a:close/>
              </a:path>
              <a:path w="453390" h="2628900">
                <a:moveTo>
                  <a:pt x="189814" y="2286000"/>
                </a:moveTo>
                <a:lnTo>
                  <a:pt x="83845" y="2286000"/>
                </a:lnTo>
                <a:lnTo>
                  <a:pt x="83184" y="2298700"/>
                </a:lnTo>
                <a:lnTo>
                  <a:pt x="188690" y="2298700"/>
                </a:lnTo>
                <a:lnTo>
                  <a:pt x="189814" y="2286000"/>
                </a:lnTo>
                <a:close/>
              </a:path>
              <a:path w="453390" h="2628900">
                <a:moveTo>
                  <a:pt x="101828" y="2273300"/>
                </a:moveTo>
                <a:lnTo>
                  <a:pt x="94653" y="2273300"/>
                </a:lnTo>
                <a:lnTo>
                  <a:pt x="96989" y="2286000"/>
                </a:lnTo>
                <a:lnTo>
                  <a:pt x="101828" y="2273300"/>
                </a:lnTo>
                <a:close/>
              </a:path>
              <a:path w="453390" h="2628900">
                <a:moveTo>
                  <a:pt x="200672" y="2260600"/>
                </a:moveTo>
                <a:lnTo>
                  <a:pt x="69481" y="2260600"/>
                </a:lnTo>
                <a:lnTo>
                  <a:pt x="68491" y="2273300"/>
                </a:lnTo>
                <a:lnTo>
                  <a:pt x="102755" y="2273300"/>
                </a:lnTo>
                <a:lnTo>
                  <a:pt x="105714" y="2286000"/>
                </a:lnTo>
                <a:lnTo>
                  <a:pt x="191287" y="2286000"/>
                </a:lnTo>
                <a:lnTo>
                  <a:pt x="200672" y="2260600"/>
                </a:lnTo>
                <a:close/>
              </a:path>
              <a:path w="453390" h="2628900">
                <a:moveTo>
                  <a:pt x="206984" y="2247900"/>
                </a:moveTo>
                <a:lnTo>
                  <a:pt x="84073" y="2247900"/>
                </a:lnTo>
                <a:lnTo>
                  <a:pt x="85394" y="2260600"/>
                </a:lnTo>
                <a:lnTo>
                  <a:pt x="205803" y="2260600"/>
                </a:lnTo>
                <a:lnTo>
                  <a:pt x="206984" y="2247900"/>
                </a:lnTo>
                <a:close/>
              </a:path>
              <a:path w="453390" h="2628900">
                <a:moveTo>
                  <a:pt x="214083" y="2235200"/>
                </a:moveTo>
                <a:lnTo>
                  <a:pt x="115379" y="2235200"/>
                </a:lnTo>
                <a:lnTo>
                  <a:pt x="115849" y="2247900"/>
                </a:lnTo>
                <a:lnTo>
                  <a:pt x="213156" y="2247900"/>
                </a:lnTo>
                <a:lnTo>
                  <a:pt x="214083" y="2235200"/>
                </a:lnTo>
                <a:close/>
              </a:path>
              <a:path w="453390" h="2628900">
                <a:moveTo>
                  <a:pt x="112966" y="2222500"/>
                </a:moveTo>
                <a:lnTo>
                  <a:pt x="95529" y="2222500"/>
                </a:lnTo>
                <a:lnTo>
                  <a:pt x="94970" y="2235200"/>
                </a:lnTo>
                <a:lnTo>
                  <a:pt x="113372" y="2235200"/>
                </a:lnTo>
                <a:lnTo>
                  <a:pt x="112966" y="2222500"/>
                </a:lnTo>
                <a:close/>
              </a:path>
              <a:path w="453390" h="2628900">
                <a:moveTo>
                  <a:pt x="214731" y="2222500"/>
                </a:moveTo>
                <a:lnTo>
                  <a:pt x="114769" y="2222500"/>
                </a:lnTo>
                <a:lnTo>
                  <a:pt x="115658" y="2235200"/>
                </a:lnTo>
                <a:lnTo>
                  <a:pt x="214223" y="2235200"/>
                </a:lnTo>
                <a:lnTo>
                  <a:pt x="214731" y="2222500"/>
                </a:lnTo>
                <a:close/>
              </a:path>
              <a:path w="453390" h="2628900">
                <a:moveTo>
                  <a:pt x="111264" y="2209800"/>
                </a:moveTo>
                <a:lnTo>
                  <a:pt x="96469" y="2209800"/>
                </a:lnTo>
                <a:lnTo>
                  <a:pt x="97459" y="2222500"/>
                </a:lnTo>
                <a:lnTo>
                  <a:pt x="111709" y="2222500"/>
                </a:lnTo>
                <a:lnTo>
                  <a:pt x="111264" y="2209800"/>
                </a:lnTo>
                <a:close/>
              </a:path>
              <a:path w="453390" h="2628900">
                <a:moveTo>
                  <a:pt x="217271" y="2209800"/>
                </a:moveTo>
                <a:lnTo>
                  <a:pt x="121983" y="2209800"/>
                </a:lnTo>
                <a:lnTo>
                  <a:pt x="120383" y="2222500"/>
                </a:lnTo>
                <a:lnTo>
                  <a:pt x="217309" y="2222500"/>
                </a:lnTo>
                <a:lnTo>
                  <a:pt x="217271" y="2209800"/>
                </a:lnTo>
                <a:close/>
              </a:path>
              <a:path w="453390" h="2628900">
                <a:moveTo>
                  <a:pt x="212178" y="2197100"/>
                </a:moveTo>
                <a:lnTo>
                  <a:pt x="121678" y="2197100"/>
                </a:lnTo>
                <a:lnTo>
                  <a:pt x="121399" y="2209800"/>
                </a:lnTo>
                <a:lnTo>
                  <a:pt x="214922" y="2209800"/>
                </a:lnTo>
                <a:lnTo>
                  <a:pt x="212178" y="2197100"/>
                </a:lnTo>
                <a:close/>
              </a:path>
              <a:path w="453390" h="2628900">
                <a:moveTo>
                  <a:pt x="142416" y="2184400"/>
                </a:moveTo>
                <a:lnTo>
                  <a:pt x="130482" y="2184400"/>
                </a:lnTo>
                <a:lnTo>
                  <a:pt x="125044" y="2197100"/>
                </a:lnTo>
                <a:lnTo>
                  <a:pt x="148018" y="2197100"/>
                </a:lnTo>
                <a:lnTo>
                  <a:pt x="142416" y="2184400"/>
                </a:lnTo>
                <a:close/>
              </a:path>
              <a:path w="453390" h="2628900">
                <a:moveTo>
                  <a:pt x="198018" y="2146300"/>
                </a:moveTo>
                <a:lnTo>
                  <a:pt x="95732" y="2146300"/>
                </a:lnTo>
                <a:lnTo>
                  <a:pt x="96786" y="2159000"/>
                </a:lnTo>
                <a:lnTo>
                  <a:pt x="93954" y="2159000"/>
                </a:lnTo>
                <a:lnTo>
                  <a:pt x="91008" y="2171700"/>
                </a:lnTo>
                <a:lnTo>
                  <a:pt x="147383" y="2171700"/>
                </a:lnTo>
                <a:lnTo>
                  <a:pt x="147827" y="2184400"/>
                </a:lnTo>
                <a:lnTo>
                  <a:pt x="148513" y="2184400"/>
                </a:lnTo>
                <a:lnTo>
                  <a:pt x="148018" y="2197100"/>
                </a:lnTo>
                <a:lnTo>
                  <a:pt x="205409" y="2197100"/>
                </a:lnTo>
                <a:lnTo>
                  <a:pt x="202844" y="2184400"/>
                </a:lnTo>
                <a:lnTo>
                  <a:pt x="196786" y="2171700"/>
                </a:lnTo>
                <a:lnTo>
                  <a:pt x="198018" y="2146300"/>
                </a:lnTo>
                <a:close/>
              </a:path>
              <a:path w="453390" h="2628900">
                <a:moveTo>
                  <a:pt x="135928" y="2171700"/>
                </a:moveTo>
                <a:lnTo>
                  <a:pt x="92075" y="2171700"/>
                </a:lnTo>
                <a:lnTo>
                  <a:pt x="93725" y="2184400"/>
                </a:lnTo>
                <a:lnTo>
                  <a:pt x="116903" y="2184400"/>
                </a:lnTo>
                <a:lnTo>
                  <a:pt x="135928" y="2171700"/>
                </a:lnTo>
                <a:close/>
              </a:path>
              <a:path w="453390" h="2628900">
                <a:moveTo>
                  <a:pt x="211150" y="2133600"/>
                </a:moveTo>
                <a:lnTo>
                  <a:pt x="106451" y="2133600"/>
                </a:lnTo>
                <a:lnTo>
                  <a:pt x="103555" y="2146300"/>
                </a:lnTo>
                <a:lnTo>
                  <a:pt x="206667" y="2146300"/>
                </a:lnTo>
                <a:lnTo>
                  <a:pt x="211150" y="2133600"/>
                </a:lnTo>
                <a:close/>
              </a:path>
              <a:path w="453390" h="2628900">
                <a:moveTo>
                  <a:pt x="54140" y="2120900"/>
                </a:moveTo>
                <a:lnTo>
                  <a:pt x="33159" y="2120900"/>
                </a:lnTo>
                <a:lnTo>
                  <a:pt x="34620" y="2133600"/>
                </a:lnTo>
                <a:lnTo>
                  <a:pt x="54343" y="2133600"/>
                </a:lnTo>
                <a:lnTo>
                  <a:pt x="54140" y="2120900"/>
                </a:lnTo>
                <a:close/>
              </a:path>
              <a:path w="453390" h="2628900">
                <a:moveTo>
                  <a:pt x="216877" y="2120900"/>
                </a:moveTo>
                <a:lnTo>
                  <a:pt x="94551" y="2120900"/>
                </a:lnTo>
                <a:lnTo>
                  <a:pt x="94526" y="2133600"/>
                </a:lnTo>
                <a:lnTo>
                  <a:pt x="216712" y="2133600"/>
                </a:lnTo>
                <a:lnTo>
                  <a:pt x="216877" y="2120900"/>
                </a:lnTo>
                <a:close/>
              </a:path>
              <a:path w="453390" h="2628900">
                <a:moveTo>
                  <a:pt x="47256" y="2108200"/>
                </a:moveTo>
                <a:lnTo>
                  <a:pt x="26454" y="2108200"/>
                </a:lnTo>
                <a:lnTo>
                  <a:pt x="25895" y="2120900"/>
                </a:lnTo>
                <a:lnTo>
                  <a:pt x="47231" y="2120900"/>
                </a:lnTo>
                <a:lnTo>
                  <a:pt x="47256" y="2108200"/>
                </a:lnTo>
                <a:close/>
              </a:path>
              <a:path w="453390" h="2628900">
                <a:moveTo>
                  <a:pt x="87706" y="2108200"/>
                </a:moveTo>
                <a:lnTo>
                  <a:pt x="61010" y="2108200"/>
                </a:lnTo>
                <a:lnTo>
                  <a:pt x="65239" y="2120900"/>
                </a:lnTo>
                <a:lnTo>
                  <a:pt x="86753" y="2120900"/>
                </a:lnTo>
                <a:lnTo>
                  <a:pt x="87706" y="2108200"/>
                </a:lnTo>
                <a:close/>
              </a:path>
              <a:path w="453390" h="2628900">
                <a:moveTo>
                  <a:pt x="217423" y="2108200"/>
                </a:moveTo>
                <a:lnTo>
                  <a:pt x="91287" y="2108200"/>
                </a:lnTo>
                <a:lnTo>
                  <a:pt x="93916" y="2120900"/>
                </a:lnTo>
                <a:lnTo>
                  <a:pt x="217792" y="2120900"/>
                </a:lnTo>
                <a:lnTo>
                  <a:pt x="217423" y="2108200"/>
                </a:lnTo>
                <a:close/>
              </a:path>
              <a:path w="453390" h="2628900">
                <a:moveTo>
                  <a:pt x="220992" y="2082800"/>
                </a:moveTo>
                <a:lnTo>
                  <a:pt x="44602" y="2082800"/>
                </a:lnTo>
                <a:lnTo>
                  <a:pt x="31368" y="2108200"/>
                </a:lnTo>
                <a:lnTo>
                  <a:pt x="214477" y="2108200"/>
                </a:lnTo>
                <a:lnTo>
                  <a:pt x="220992" y="2082800"/>
                </a:lnTo>
                <a:close/>
              </a:path>
              <a:path w="453390" h="2628900">
                <a:moveTo>
                  <a:pt x="222618" y="2070100"/>
                </a:moveTo>
                <a:lnTo>
                  <a:pt x="51422" y="2070100"/>
                </a:lnTo>
                <a:lnTo>
                  <a:pt x="50698" y="2082800"/>
                </a:lnTo>
                <a:lnTo>
                  <a:pt x="221907" y="2082800"/>
                </a:lnTo>
                <a:lnTo>
                  <a:pt x="222618" y="2070100"/>
                </a:lnTo>
                <a:close/>
              </a:path>
              <a:path w="453390" h="2628900">
                <a:moveTo>
                  <a:pt x="102933" y="2057400"/>
                </a:moveTo>
                <a:lnTo>
                  <a:pt x="44602" y="2057400"/>
                </a:lnTo>
                <a:lnTo>
                  <a:pt x="45224" y="2070100"/>
                </a:lnTo>
                <a:lnTo>
                  <a:pt x="102869" y="2070100"/>
                </a:lnTo>
                <a:lnTo>
                  <a:pt x="102933" y="2057400"/>
                </a:lnTo>
                <a:close/>
              </a:path>
              <a:path w="453390" h="2628900">
                <a:moveTo>
                  <a:pt x="221399" y="2057400"/>
                </a:moveTo>
                <a:lnTo>
                  <a:pt x="121056" y="2057400"/>
                </a:lnTo>
                <a:lnTo>
                  <a:pt x="119494" y="2070100"/>
                </a:lnTo>
                <a:lnTo>
                  <a:pt x="221487" y="2070100"/>
                </a:lnTo>
                <a:lnTo>
                  <a:pt x="221399" y="2057400"/>
                </a:lnTo>
                <a:close/>
              </a:path>
              <a:path w="453390" h="2628900">
                <a:moveTo>
                  <a:pt x="79927" y="2044700"/>
                </a:moveTo>
                <a:lnTo>
                  <a:pt x="46913" y="2044700"/>
                </a:lnTo>
                <a:lnTo>
                  <a:pt x="43307" y="2057400"/>
                </a:lnTo>
                <a:lnTo>
                  <a:pt x="90524" y="2057400"/>
                </a:lnTo>
                <a:lnTo>
                  <a:pt x="79927" y="2044700"/>
                </a:lnTo>
                <a:close/>
              </a:path>
              <a:path w="453390" h="2628900">
                <a:moveTo>
                  <a:pt x="127863" y="2044700"/>
                </a:moveTo>
                <a:lnTo>
                  <a:pt x="112509" y="2044700"/>
                </a:lnTo>
                <a:lnTo>
                  <a:pt x="112915" y="2057400"/>
                </a:lnTo>
                <a:lnTo>
                  <a:pt x="122961" y="2057400"/>
                </a:lnTo>
                <a:lnTo>
                  <a:pt x="127863" y="2044700"/>
                </a:lnTo>
                <a:close/>
              </a:path>
              <a:path w="453390" h="2628900">
                <a:moveTo>
                  <a:pt x="218935" y="2044700"/>
                </a:moveTo>
                <a:lnTo>
                  <a:pt x="129209" y="2044700"/>
                </a:lnTo>
                <a:lnTo>
                  <a:pt x="127901" y="2057400"/>
                </a:lnTo>
                <a:lnTo>
                  <a:pt x="220141" y="2057400"/>
                </a:lnTo>
                <a:lnTo>
                  <a:pt x="218935" y="2044700"/>
                </a:lnTo>
                <a:close/>
              </a:path>
              <a:path w="453390" h="2628900">
                <a:moveTo>
                  <a:pt x="221094" y="1993900"/>
                </a:moveTo>
                <a:lnTo>
                  <a:pt x="133362" y="1993900"/>
                </a:lnTo>
                <a:lnTo>
                  <a:pt x="133604" y="2006600"/>
                </a:lnTo>
                <a:lnTo>
                  <a:pt x="113461" y="2006600"/>
                </a:lnTo>
                <a:lnTo>
                  <a:pt x="112471" y="2019300"/>
                </a:lnTo>
                <a:lnTo>
                  <a:pt x="117144" y="2019300"/>
                </a:lnTo>
                <a:lnTo>
                  <a:pt x="116370" y="2032000"/>
                </a:lnTo>
                <a:lnTo>
                  <a:pt x="114363" y="2032000"/>
                </a:lnTo>
                <a:lnTo>
                  <a:pt x="112077" y="2044700"/>
                </a:lnTo>
                <a:lnTo>
                  <a:pt x="214071" y="2044700"/>
                </a:lnTo>
                <a:lnTo>
                  <a:pt x="214274" y="2006600"/>
                </a:lnTo>
                <a:lnTo>
                  <a:pt x="221094" y="1993900"/>
                </a:lnTo>
                <a:close/>
              </a:path>
              <a:path w="453390" h="2628900">
                <a:moveTo>
                  <a:pt x="128282" y="1993900"/>
                </a:moveTo>
                <a:lnTo>
                  <a:pt x="116890" y="1993900"/>
                </a:lnTo>
                <a:lnTo>
                  <a:pt x="114744" y="2006600"/>
                </a:lnTo>
                <a:lnTo>
                  <a:pt x="130505" y="2006600"/>
                </a:lnTo>
                <a:lnTo>
                  <a:pt x="128282" y="1993900"/>
                </a:lnTo>
                <a:close/>
              </a:path>
              <a:path w="453390" h="2628900">
                <a:moveTo>
                  <a:pt x="224370" y="1981200"/>
                </a:moveTo>
                <a:lnTo>
                  <a:pt x="113131" y="1981200"/>
                </a:lnTo>
                <a:lnTo>
                  <a:pt x="114807" y="1993900"/>
                </a:lnTo>
                <a:lnTo>
                  <a:pt x="224180" y="1993900"/>
                </a:lnTo>
                <a:lnTo>
                  <a:pt x="224370" y="1981200"/>
                </a:lnTo>
                <a:close/>
              </a:path>
              <a:path w="453390" h="2628900">
                <a:moveTo>
                  <a:pt x="208953" y="1955800"/>
                </a:moveTo>
                <a:lnTo>
                  <a:pt x="143852" y="1955800"/>
                </a:lnTo>
                <a:lnTo>
                  <a:pt x="137845" y="1968500"/>
                </a:lnTo>
                <a:lnTo>
                  <a:pt x="118783" y="1968500"/>
                </a:lnTo>
                <a:lnTo>
                  <a:pt x="117982" y="1981200"/>
                </a:lnTo>
                <a:lnTo>
                  <a:pt x="225437" y="1981200"/>
                </a:lnTo>
                <a:lnTo>
                  <a:pt x="212636" y="1968500"/>
                </a:lnTo>
                <a:lnTo>
                  <a:pt x="208953" y="1955800"/>
                </a:lnTo>
                <a:close/>
              </a:path>
              <a:path w="453390" h="2628900">
                <a:moveTo>
                  <a:pt x="205384" y="1943100"/>
                </a:moveTo>
                <a:lnTo>
                  <a:pt x="145643" y="1943100"/>
                </a:lnTo>
                <a:lnTo>
                  <a:pt x="145783" y="1955800"/>
                </a:lnTo>
                <a:lnTo>
                  <a:pt x="196811" y="1955800"/>
                </a:lnTo>
                <a:lnTo>
                  <a:pt x="205384" y="1943100"/>
                </a:lnTo>
                <a:close/>
              </a:path>
              <a:path w="453390" h="2628900">
                <a:moveTo>
                  <a:pt x="224612" y="1930400"/>
                </a:moveTo>
                <a:lnTo>
                  <a:pt x="144652" y="1930400"/>
                </a:lnTo>
                <a:lnTo>
                  <a:pt x="144564" y="1943100"/>
                </a:lnTo>
                <a:lnTo>
                  <a:pt x="224205" y="1943100"/>
                </a:lnTo>
                <a:lnTo>
                  <a:pt x="224612" y="1930400"/>
                </a:lnTo>
                <a:close/>
              </a:path>
              <a:path w="453390" h="2628900">
                <a:moveTo>
                  <a:pt x="217144" y="1917700"/>
                </a:moveTo>
                <a:lnTo>
                  <a:pt x="122516" y="1917700"/>
                </a:lnTo>
                <a:lnTo>
                  <a:pt x="125945" y="1930400"/>
                </a:lnTo>
                <a:lnTo>
                  <a:pt x="220992" y="1930400"/>
                </a:lnTo>
                <a:lnTo>
                  <a:pt x="217144" y="1917700"/>
                </a:lnTo>
                <a:close/>
              </a:path>
              <a:path w="453390" h="2628900">
                <a:moveTo>
                  <a:pt x="197154" y="1905000"/>
                </a:moveTo>
                <a:lnTo>
                  <a:pt x="110642" y="1905000"/>
                </a:lnTo>
                <a:lnTo>
                  <a:pt x="108445" y="1917700"/>
                </a:lnTo>
                <a:lnTo>
                  <a:pt x="197459" y="1917700"/>
                </a:lnTo>
                <a:lnTo>
                  <a:pt x="197154" y="1905000"/>
                </a:lnTo>
                <a:close/>
              </a:path>
              <a:path w="453390" h="2628900">
                <a:moveTo>
                  <a:pt x="195821" y="1892300"/>
                </a:moveTo>
                <a:lnTo>
                  <a:pt x="116052" y="1892300"/>
                </a:lnTo>
                <a:lnTo>
                  <a:pt x="112344" y="1905000"/>
                </a:lnTo>
                <a:lnTo>
                  <a:pt x="196341" y="1905000"/>
                </a:lnTo>
                <a:lnTo>
                  <a:pt x="195821" y="1892300"/>
                </a:lnTo>
                <a:close/>
              </a:path>
              <a:path w="453390" h="2628900">
                <a:moveTo>
                  <a:pt x="180847" y="1879600"/>
                </a:moveTo>
                <a:lnTo>
                  <a:pt x="115277" y="1879600"/>
                </a:lnTo>
                <a:lnTo>
                  <a:pt x="113931" y="1892300"/>
                </a:lnTo>
                <a:lnTo>
                  <a:pt x="192519" y="1892300"/>
                </a:lnTo>
                <a:lnTo>
                  <a:pt x="180847" y="1879600"/>
                </a:lnTo>
                <a:close/>
              </a:path>
              <a:path w="453390" h="2628900">
                <a:moveTo>
                  <a:pt x="180835" y="1866900"/>
                </a:moveTo>
                <a:lnTo>
                  <a:pt x="109245" y="1866900"/>
                </a:lnTo>
                <a:lnTo>
                  <a:pt x="112636" y="1879600"/>
                </a:lnTo>
                <a:lnTo>
                  <a:pt x="180746" y="1879600"/>
                </a:lnTo>
                <a:lnTo>
                  <a:pt x="180835" y="1866900"/>
                </a:lnTo>
                <a:close/>
              </a:path>
              <a:path w="453390" h="2628900">
                <a:moveTo>
                  <a:pt x="182600" y="1854200"/>
                </a:moveTo>
                <a:lnTo>
                  <a:pt x="109778" y="1854200"/>
                </a:lnTo>
                <a:lnTo>
                  <a:pt x="109512" y="1866900"/>
                </a:lnTo>
                <a:lnTo>
                  <a:pt x="182359" y="1866900"/>
                </a:lnTo>
                <a:lnTo>
                  <a:pt x="182600" y="1854200"/>
                </a:lnTo>
                <a:close/>
              </a:path>
              <a:path w="453390" h="2628900">
                <a:moveTo>
                  <a:pt x="180428" y="1841500"/>
                </a:moveTo>
                <a:lnTo>
                  <a:pt x="112406" y="1841500"/>
                </a:lnTo>
                <a:lnTo>
                  <a:pt x="110688" y="1854200"/>
                </a:lnTo>
                <a:lnTo>
                  <a:pt x="182181" y="1854200"/>
                </a:lnTo>
                <a:lnTo>
                  <a:pt x="180428" y="1841500"/>
                </a:lnTo>
                <a:close/>
              </a:path>
              <a:path w="453390" h="2628900">
                <a:moveTo>
                  <a:pt x="163156" y="1816100"/>
                </a:moveTo>
                <a:lnTo>
                  <a:pt x="115773" y="1816100"/>
                </a:lnTo>
                <a:lnTo>
                  <a:pt x="118808" y="1828800"/>
                </a:lnTo>
                <a:lnTo>
                  <a:pt x="118148" y="1828800"/>
                </a:lnTo>
                <a:lnTo>
                  <a:pt x="114902" y="1841500"/>
                </a:lnTo>
                <a:lnTo>
                  <a:pt x="175374" y="1841500"/>
                </a:lnTo>
                <a:lnTo>
                  <a:pt x="165887" y="1828800"/>
                </a:lnTo>
                <a:lnTo>
                  <a:pt x="163156" y="1816100"/>
                </a:lnTo>
                <a:close/>
              </a:path>
              <a:path w="453390" h="2628900">
                <a:moveTo>
                  <a:pt x="162026" y="1803400"/>
                </a:moveTo>
                <a:lnTo>
                  <a:pt x="109067" y="1803400"/>
                </a:lnTo>
                <a:lnTo>
                  <a:pt x="109778" y="1816100"/>
                </a:lnTo>
                <a:lnTo>
                  <a:pt x="163017" y="1816100"/>
                </a:lnTo>
                <a:lnTo>
                  <a:pt x="162026" y="1803400"/>
                </a:lnTo>
                <a:close/>
              </a:path>
              <a:path w="453390" h="2628900">
                <a:moveTo>
                  <a:pt x="162725" y="1778000"/>
                </a:moveTo>
                <a:lnTo>
                  <a:pt x="104038" y="1778000"/>
                </a:lnTo>
                <a:lnTo>
                  <a:pt x="105587" y="1790700"/>
                </a:lnTo>
                <a:lnTo>
                  <a:pt x="113029" y="1790700"/>
                </a:lnTo>
                <a:lnTo>
                  <a:pt x="111074" y="1803400"/>
                </a:lnTo>
                <a:lnTo>
                  <a:pt x="161848" y="1803400"/>
                </a:lnTo>
                <a:lnTo>
                  <a:pt x="162725" y="1778000"/>
                </a:lnTo>
                <a:close/>
              </a:path>
              <a:path w="453390" h="2628900">
                <a:moveTo>
                  <a:pt x="164693" y="1765300"/>
                </a:moveTo>
                <a:lnTo>
                  <a:pt x="121056" y="1765300"/>
                </a:lnTo>
                <a:lnTo>
                  <a:pt x="121284" y="1778000"/>
                </a:lnTo>
                <a:lnTo>
                  <a:pt x="163398" y="1778000"/>
                </a:lnTo>
                <a:lnTo>
                  <a:pt x="164693" y="1765300"/>
                </a:lnTo>
                <a:close/>
              </a:path>
              <a:path w="453390" h="2628900">
                <a:moveTo>
                  <a:pt x="167055" y="1752600"/>
                </a:moveTo>
                <a:lnTo>
                  <a:pt x="101879" y="1752600"/>
                </a:lnTo>
                <a:lnTo>
                  <a:pt x="104775" y="1765300"/>
                </a:lnTo>
                <a:lnTo>
                  <a:pt x="165595" y="1765300"/>
                </a:lnTo>
                <a:lnTo>
                  <a:pt x="167055" y="1752600"/>
                </a:lnTo>
                <a:close/>
              </a:path>
              <a:path w="453390" h="2628900">
                <a:moveTo>
                  <a:pt x="89344" y="1739900"/>
                </a:moveTo>
                <a:lnTo>
                  <a:pt x="52222" y="1739900"/>
                </a:lnTo>
                <a:lnTo>
                  <a:pt x="52603" y="1752600"/>
                </a:lnTo>
                <a:lnTo>
                  <a:pt x="87820" y="1752600"/>
                </a:lnTo>
                <a:lnTo>
                  <a:pt x="89344" y="1739900"/>
                </a:lnTo>
                <a:close/>
              </a:path>
              <a:path w="453390" h="2628900">
                <a:moveTo>
                  <a:pt x="165480" y="1739900"/>
                </a:moveTo>
                <a:lnTo>
                  <a:pt x="107035" y="1739900"/>
                </a:lnTo>
                <a:lnTo>
                  <a:pt x="102603" y="1752600"/>
                </a:lnTo>
                <a:lnTo>
                  <a:pt x="167195" y="1752600"/>
                </a:lnTo>
                <a:lnTo>
                  <a:pt x="165480" y="1739900"/>
                </a:lnTo>
                <a:close/>
              </a:path>
              <a:path w="453390" h="2628900">
                <a:moveTo>
                  <a:pt x="93751" y="1727200"/>
                </a:moveTo>
                <a:lnTo>
                  <a:pt x="42227" y="1727200"/>
                </a:lnTo>
                <a:lnTo>
                  <a:pt x="44538" y="1739900"/>
                </a:lnTo>
                <a:lnTo>
                  <a:pt x="93472" y="1739900"/>
                </a:lnTo>
                <a:lnTo>
                  <a:pt x="93751" y="1727200"/>
                </a:lnTo>
                <a:close/>
              </a:path>
              <a:path w="453390" h="2628900">
                <a:moveTo>
                  <a:pt x="116217" y="1727200"/>
                </a:moveTo>
                <a:lnTo>
                  <a:pt x="93751" y="1727200"/>
                </a:lnTo>
                <a:lnTo>
                  <a:pt x="107010" y="1739900"/>
                </a:lnTo>
                <a:lnTo>
                  <a:pt x="111823" y="1739900"/>
                </a:lnTo>
                <a:lnTo>
                  <a:pt x="115196" y="1733462"/>
                </a:lnTo>
                <a:lnTo>
                  <a:pt x="116217" y="1727200"/>
                </a:lnTo>
                <a:close/>
              </a:path>
              <a:path w="453390" h="2628900">
                <a:moveTo>
                  <a:pt x="115196" y="1733462"/>
                </a:moveTo>
                <a:lnTo>
                  <a:pt x="111823" y="1739900"/>
                </a:lnTo>
                <a:lnTo>
                  <a:pt x="114147" y="1739900"/>
                </a:lnTo>
                <a:lnTo>
                  <a:pt x="115196" y="1733462"/>
                </a:lnTo>
                <a:close/>
              </a:path>
              <a:path w="453390" h="2628900">
                <a:moveTo>
                  <a:pt x="163182" y="1727200"/>
                </a:moveTo>
                <a:lnTo>
                  <a:pt x="118478" y="1727200"/>
                </a:lnTo>
                <a:lnTo>
                  <a:pt x="115196" y="1733462"/>
                </a:lnTo>
                <a:lnTo>
                  <a:pt x="114147" y="1739900"/>
                </a:lnTo>
                <a:lnTo>
                  <a:pt x="163906" y="1739900"/>
                </a:lnTo>
                <a:lnTo>
                  <a:pt x="163182" y="1727200"/>
                </a:lnTo>
                <a:close/>
              </a:path>
              <a:path w="453390" h="2628900">
                <a:moveTo>
                  <a:pt x="151841" y="1714500"/>
                </a:moveTo>
                <a:lnTo>
                  <a:pt x="42532" y="1714500"/>
                </a:lnTo>
                <a:lnTo>
                  <a:pt x="42164" y="1727200"/>
                </a:lnTo>
                <a:lnTo>
                  <a:pt x="160147" y="1727200"/>
                </a:lnTo>
                <a:lnTo>
                  <a:pt x="151841" y="1714500"/>
                </a:lnTo>
                <a:close/>
              </a:path>
              <a:path w="453390" h="2628900">
                <a:moveTo>
                  <a:pt x="149974" y="1701800"/>
                </a:moveTo>
                <a:lnTo>
                  <a:pt x="32931" y="1701800"/>
                </a:lnTo>
                <a:lnTo>
                  <a:pt x="33032" y="1714500"/>
                </a:lnTo>
                <a:lnTo>
                  <a:pt x="150774" y="1714500"/>
                </a:lnTo>
                <a:lnTo>
                  <a:pt x="149974" y="1701800"/>
                </a:lnTo>
                <a:close/>
              </a:path>
              <a:path w="453390" h="2628900">
                <a:moveTo>
                  <a:pt x="148856" y="1676400"/>
                </a:moveTo>
                <a:lnTo>
                  <a:pt x="31432" y="1676400"/>
                </a:lnTo>
                <a:lnTo>
                  <a:pt x="27774" y="1689100"/>
                </a:lnTo>
                <a:lnTo>
                  <a:pt x="29260" y="1689100"/>
                </a:lnTo>
                <a:lnTo>
                  <a:pt x="31178" y="1701800"/>
                </a:lnTo>
                <a:lnTo>
                  <a:pt x="148869" y="1701800"/>
                </a:lnTo>
                <a:lnTo>
                  <a:pt x="148666" y="1689100"/>
                </a:lnTo>
                <a:lnTo>
                  <a:pt x="148856" y="1676400"/>
                </a:lnTo>
                <a:close/>
              </a:path>
              <a:path w="453390" h="2628900">
                <a:moveTo>
                  <a:pt x="150050" y="1663700"/>
                </a:moveTo>
                <a:lnTo>
                  <a:pt x="32029" y="1663700"/>
                </a:lnTo>
                <a:lnTo>
                  <a:pt x="35725" y="1676400"/>
                </a:lnTo>
                <a:lnTo>
                  <a:pt x="149326" y="1676400"/>
                </a:lnTo>
                <a:lnTo>
                  <a:pt x="150050" y="1663700"/>
                </a:lnTo>
                <a:close/>
              </a:path>
              <a:path w="453390" h="2628900">
                <a:moveTo>
                  <a:pt x="153403" y="1651000"/>
                </a:moveTo>
                <a:lnTo>
                  <a:pt x="34899" y="1651000"/>
                </a:lnTo>
                <a:lnTo>
                  <a:pt x="32931" y="1663700"/>
                </a:lnTo>
                <a:lnTo>
                  <a:pt x="152565" y="1663700"/>
                </a:lnTo>
                <a:lnTo>
                  <a:pt x="153403" y="1651000"/>
                </a:lnTo>
                <a:close/>
              </a:path>
              <a:path w="453390" h="2628900">
                <a:moveTo>
                  <a:pt x="154482" y="1638300"/>
                </a:moveTo>
                <a:lnTo>
                  <a:pt x="32435" y="1638300"/>
                </a:lnTo>
                <a:lnTo>
                  <a:pt x="33896" y="1651000"/>
                </a:lnTo>
                <a:lnTo>
                  <a:pt x="154051" y="1651000"/>
                </a:lnTo>
                <a:lnTo>
                  <a:pt x="154482" y="1638300"/>
                </a:lnTo>
                <a:close/>
              </a:path>
              <a:path w="453390" h="2628900">
                <a:moveTo>
                  <a:pt x="154851" y="1625600"/>
                </a:moveTo>
                <a:lnTo>
                  <a:pt x="23050" y="1625600"/>
                </a:lnTo>
                <a:lnTo>
                  <a:pt x="28181" y="1638300"/>
                </a:lnTo>
                <a:lnTo>
                  <a:pt x="155320" y="1638300"/>
                </a:lnTo>
                <a:lnTo>
                  <a:pt x="154851" y="1625600"/>
                </a:lnTo>
                <a:close/>
              </a:path>
              <a:path w="453390" h="2628900">
                <a:moveTo>
                  <a:pt x="152793" y="1612900"/>
                </a:moveTo>
                <a:lnTo>
                  <a:pt x="30327" y="1612900"/>
                </a:lnTo>
                <a:lnTo>
                  <a:pt x="28155" y="1625600"/>
                </a:lnTo>
                <a:lnTo>
                  <a:pt x="153327" y="1625600"/>
                </a:lnTo>
                <a:lnTo>
                  <a:pt x="152793" y="1612900"/>
                </a:lnTo>
                <a:close/>
              </a:path>
              <a:path w="453390" h="2628900">
                <a:moveTo>
                  <a:pt x="151980" y="1600200"/>
                </a:moveTo>
                <a:lnTo>
                  <a:pt x="40805" y="1600200"/>
                </a:lnTo>
                <a:lnTo>
                  <a:pt x="41059" y="1612900"/>
                </a:lnTo>
                <a:lnTo>
                  <a:pt x="149161" y="1612900"/>
                </a:lnTo>
                <a:lnTo>
                  <a:pt x="151980" y="1600200"/>
                </a:lnTo>
                <a:close/>
              </a:path>
              <a:path w="453390" h="2628900">
                <a:moveTo>
                  <a:pt x="157937" y="1587500"/>
                </a:moveTo>
                <a:lnTo>
                  <a:pt x="44119" y="1587500"/>
                </a:lnTo>
                <a:lnTo>
                  <a:pt x="47612" y="1600200"/>
                </a:lnTo>
                <a:lnTo>
                  <a:pt x="157022" y="1600200"/>
                </a:lnTo>
                <a:lnTo>
                  <a:pt x="157937" y="1587500"/>
                </a:lnTo>
                <a:close/>
              </a:path>
              <a:path w="453390" h="2628900">
                <a:moveTo>
                  <a:pt x="162636" y="1574800"/>
                </a:moveTo>
                <a:lnTo>
                  <a:pt x="45542" y="1574800"/>
                </a:lnTo>
                <a:lnTo>
                  <a:pt x="44538" y="1587500"/>
                </a:lnTo>
                <a:lnTo>
                  <a:pt x="162610" y="1587500"/>
                </a:lnTo>
                <a:lnTo>
                  <a:pt x="162636" y="1574800"/>
                </a:lnTo>
                <a:close/>
              </a:path>
              <a:path w="453390" h="2628900">
                <a:moveTo>
                  <a:pt x="157810" y="1562100"/>
                </a:moveTo>
                <a:lnTo>
                  <a:pt x="41554" y="1562100"/>
                </a:lnTo>
                <a:lnTo>
                  <a:pt x="41528" y="1574800"/>
                </a:lnTo>
                <a:lnTo>
                  <a:pt x="158241" y="1574800"/>
                </a:lnTo>
                <a:lnTo>
                  <a:pt x="157810" y="1562100"/>
                </a:lnTo>
                <a:close/>
              </a:path>
              <a:path w="453390" h="2628900">
                <a:moveTo>
                  <a:pt x="157848" y="1549400"/>
                </a:moveTo>
                <a:lnTo>
                  <a:pt x="31597" y="1549400"/>
                </a:lnTo>
                <a:lnTo>
                  <a:pt x="41998" y="1562100"/>
                </a:lnTo>
                <a:lnTo>
                  <a:pt x="157683" y="1562100"/>
                </a:lnTo>
                <a:lnTo>
                  <a:pt x="157848" y="1549400"/>
                </a:lnTo>
                <a:close/>
              </a:path>
              <a:path w="453390" h="2628900">
                <a:moveTo>
                  <a:pt x="166649" y="1536700"/>
                </a:moveTo>
                <a:lnTo>
                  <a:pt x="27304" y="1536700"/>
                </a:lnTo>
                <a:lnTo>
                  <a:pt x="28041" y="1549400"/>
                </a:lnTo>
                <a:lnTo>
                  <a:pt x="165938" y="1549400"/>
                </a:lnTo>
                <a:lnTo>
                  <a:pt x="166649" y="1536700"/>
                </a:lnTo>
                <a:close/>
              </a:path>
              <a:path w="453390" h="2628900">
                <a:moveTo>
                  <a:pt x="172783" y="1524000"/>
                </a:moveTo>
                <a:lnTo>
                  <a:pt x="19469" y="1524000"/>
                </a:lnTo>
                <a:lnTo>
                  <a:pt x="23774" y="1536700"/>
                </a:lnTo>
                <a:lnTo>
                  <a:pt x="172770" y="1536700"/>
                </a:lnTo>
                <a:lnTo>
                  <a:pt x="172783" y="1524000"/>
                </a:lnTo>
                <a:close/>
              </a:path>
              <a:path w="453390" h="2628900">
                <a:moveTo>
                  <a:pt x="175133" y="1511300"/>
                </a:moveTo>
                <a:lnTo>
                  <a:pt x="22796" y="1511300"/>
                </a:lnTo>
                <a:lnTo>
                  <a:pt x="20751" y="1524000"/>
                </a:lnTo>
                <a:lnTo>
                  <a:pt x="175158" y="1524000"/>
                </a:lnTo>
                <a:lnTo>
                  <a:pt x="175133" y="1511300"/>
                </a:lnTo>
                <a:close/>
              </a:path>
              <a:path w="453390" h="2628900">
                <a:moveTo>
                  <a:pt x="177876" y="1498600"/>
                </a:moveTo>
                <a:lnTo>
                  <a:pt x="22720" y="1498600"/>
                </a:lnTo>
                <a:lnTo>
                  <a:pt x="22923" y="1511300"/>
                </a:lnTo>
                <a:lnTo>
                  <a:pt x="176936" y="1511300"/>
                </a:lnTo>
                <a:lnTo>
                  <a:pt x="177876" y="1498600"/>
                </a:lnTo>
                <a:close/>
              </a:path>
              <a:path w="453390" h="2628900">
                <a:moveTo>
                  <a:pt x="178117" y="1485900"/>
                </a:moveTo>
                <a:lnTo>
                  <a:pt x="21082" y="1485900"/>
                </a:lnTo>
                <a:lnTo>
                  <a:pt x="22478" y="1498600"/>
                </a:lnTo>
                <a:lnTo>
                  <a:pt x="180454" y="1498600"/>
                </a:lnTo>
                <a:lnTo>
                  <a:pt x="178117" y="1485900"/>
                </a:lnTo>
                <a:close/>
              </a:path>
              <a:path w="453390" h="2628900">
                <a:moveTo>
                  <a:pt x="164668" y="1473200"/>
                </a:moveTo>
                <a:lnTo>
                  <a:pt x="11556" y="1473200"/>
                </a:lnTo>
                <a:lnTo>
                  <a:pt x="14820" y="1485900"/>
                </a:lnTo>
                <a:lnTo>
                  <a:pt x="167436" y="1485900"/>
                </a:lnTo>
                <a:lnTo>
                  <a:pt x="164668" y="1473200"/>
                </a:lnTo>
                <a:close/>
              </a:path>
              <a:path w="453390" h="2628900">
                <a:moveTo>
                  <a:pt x="155435" y="1447800"/>
                </a:moveTo>
                <a:lnTo>
                  <a:pt x="5651" y="1447800"/>
                </a:lnTo>
                <a:lnTo>
                  <a:pt x="7645" y="1460500"/>
                </a:lnTo>
                <a:lnTo>
                  <a:pt x="5740" y="1473200"/>
                </a:lnTo>
                <a:lnTo>
                  <a:pt x="164211" y="1473200"/>
                </a:lnTo>
                <a:lnTo>
                  <a:pt x="163029" y="1460500"/>
                </a:lnTo>
                <a:lnTo>
                  <a:pt x="158737" y="1460500"/>
                </a:lnTo>
                <a:lnTo>
                  <a:pt x="155435" y="1447800"/>
                </a:lnTo>
                <a:close/>
              </a:path>
              <a:path w="453390" h="2628900">
                <a:moveTo>
                  <a:pt x="152844" y="1435100"/>
                </a:moveTo>
                <a:lnTo>
                  <a:pt x="2692" y="1435100"/>
                </a:lnTo>
                <a:lnTo>
                  <a:pt x="3022" y="1447800"/>
                </a:lnTo>
                <a:lnTo>
                  <a:pt x="152425" y="1447800"/>
                </a:lnTo>
                <a:lnTo>
                  <a:pt x="152844" y="1435100"/>
                </a:lnTo>
                <a:close/>
              </a:path>
              <a:path w="453390" h="2628900">
                <a:moveTo>
                  <a:pt x="152019" y="1422400"/>
                </a:moveTo>
                <a:lnTo>
                  <a:pt x="368" y="1422400"/>
                </a:lnTo>
                <a:lnTo>
                  <a:pt x="0" y="1435100"/>
                </a:lnTo>
                <a:lnTo>
                  <a:pt x="152984" y="1435100"/>
                </a:lnTo>
                <a:lnTo>
                  <a:pt x="152019" y="1422400"/>
                </a:lnTo>
                <a:close/>
              </a:path>
              <a:path w="453390" h="2628900">
                <a:moveTo>
                  <a:pt x="148132" y="1384300"/>
                </a:moveTo>
                <a:lnTo>
                  <a:pt x="20878" y="1384300"/>
                </a:lnTo>
                <a:lnTo>
                  <a:pt x="21704" y="1397000"/>
                </a:lnTo>
                <a:lnTo>
                  <a:pt x="22034" y="1422400"/>
                </a:lnTo>
                <a:lnTo>
                  <a:pt x="148297" y="1422400"/>
                </a:lnTo>
                <a:lnTo>
                  <a:pt x="148069" y="1409700"/>
                </a:lnTo>
                <a:lnTo>
                  <a:pt x="145033" y="1409700"/>
                </a:lnTo>
                <a:lnTo>
                  <a:pt x="144919" y="1397000"/>
                </a:lnTo>
                <a:lnTo>
                  <a:pt x="148132" y="1384300"/>
                </a:lnTo>
                <a:close/>
              </a:path>
              <a:path w="453390" h="2628900">
                <a:moveTo>
                  <a:pt x="157048" y="1371600"/>
                </a:moveTo>
                <a:lnTo>
                  <a:pt x="34074" y="1371600"/>
                </a:lnTo>
                <a:lnTo>
                  <a:pt x="26809" y="1384300"/>
                </a:lnTo>
                <a:lnTo>
                  <a:pt x="151460" y="1384300"/>
                </a:lnTo>
                <a:lnTo>
                  <a:pt x="157048" y="1371600"/>
                </a:lnTo>
                <a:close/>
              </a:path>
              <a:path w="453390" h="2628900">
                <a:moveTo>
                  <a:pt x="165760" y="1346200"/>
                </a:moveTo>
                <a:lnTo>
                  <a:pt x="33947" y="1346200"/>
                </a:lnTo>
                <a:lnTo>
                  <a:pt x="38201" y="1371600"/>
                </a:lnTo>
                <a:lnTo>
                  <a:pt x="164299" y="1371600"/>
                </a:lnTo>
                <a:lnTo>
                  <a:pt x="164680" y="1358900"/>
                </a:lnTo>
                <a:lnTo>
                  <a:pt x="167093" y="1358900"/>
                </a:lnTo>
                <a:lnTo>
                  <a:pt x="165760" y="1346200"/>
                </a:lnTo>
                <a:close/>
              </a:path>
              <a:path w="453390" h="2628900">
                <a:moveTo>
                  <a:pt x="168706" y="1333500"/>
                </a:moveTo>
                <a:lnTo>
                  <a:pt x="33400" y="1333500"/>
                </a:lnTo>
                <a:lnTo>
                  <a:pt x="33870" y="1346200"/>
                </a:lnTo>
                <a:lnTo>
                  <a:pt x="165582" y="1346200"/>
                </a:lnTo>
                <a:lnTo>
                  <a:pt x="168706" y="1333500"/>
                </a:lnTo>
                <a:close/>
              </a:path>
              <a:path w="453390" h="2628900">
                <a:moveTo>
                  <a:pt x="178955" y="1295400"/>
                </a:moveTo>
                <a:lnTo>
                  <a:pt x="47129" y="1295400"/>
                </a:lnTo>
                <a:lnTo>
                  <a:pt x="43637" y="1308100"/>
                </a:lnTo>
                <a:lnTo>
                  <a:pt x="39750" y="1320800"/>
                </a:lnTo>
                <a:lnTo>
                  <a:pt x="38531" y="1333500"/>
                </a:lnTo>
                <a:lnTo>
                  <a:pt x="171424" y="1333500"/>
                </a:lnTo>
                <a:lnTo>
                  <a:pt x="176098" y="1320800"/>
                </a:lnTo>
                <a:lnTo>
                  <a:pt x="178600" y="1320800"/>
                </a:lnTo>
                <a:lnTo>
                  <a:pt x="181114" y="1308100"/>
                </a:lnTo>
                <a:lnTo>
                  <a:pt x="180378" y="1308100"/>
                </a:lnTo>
                <a:lnTo>
                  <a:pt x="178955" y="1295400"/>
                </a:lnTo>
                <a:close/>
              </a:path>
              <a:path w="453390" h="2628900">
                <a:moveTo>
                  <a:pt x="55918" y="1270000"/>
                </a:moveTo>
                <a:lnTo>
                  <a:pt x="50761" y="1270000"/>
                </a:lnTo>
                <a:lnTo>
                  <a:pt x="43078" y="1282700"/>
                </a:lnTo>
                <a:lnTo>
                  <a:pt x="45758" y="1295400"/>
                </a:lnTo>
                <a:lnTo>
                  <a:pt x="177939" y="1295400"/>
                </a:lnTo>
                <a:lnTo>
                  <a:pt x="176098" y="1282700"/>
                </a:lnTo>
                <a:lnTo>
                  <a:pt x="56540" y="1282700"/>
                </a:lnTo>
                <a:lnTo>
                  <a:pt x="55918" y="1270000"/>
                </a:lnTo>
                <a:close/>
              </a:path>
              <a:path w="453390" h="2628900">
                <a:moveTo>
                  <a:pt x="174523" y="1270000"/>
                </a:moveTo>
                <a:lnTo>
                  <a:pt x="62217" y="1270000"/>
                </a:lnTo>
                <a:lnTo>
                  <a:pt x="59702" y="1282700"/>
                </a:lnTo>
                <a:lnTo>
                  <a:pt x="175729" y="1282700"/>
                </a:lnTo>
                <a:lnTo>
                  <a:pt x="174523" y="1270000"/>
                </a:lnTo>
                <a:close/>
              </a:path>
              <a:path w="453390" h="2628900">
                <a:moveTo>
                  <a:pt x="182410" y="1219200"/>
                </a:moveTo>
                <a:lnTo>
                  <a:pt x="69595" y="1219200"/>
                </a:lnTo>
                <a:lnTo>
                  <a:pt x="68427" y="1244600"/>
                </a:lnTo>
                <a:lnTo>
                  <a:pt x="68097" y="1244600"/>
                </a:lnTo>
                <a:lnTo>
                  <a:pt x="65684" y="1257300"/>
                </a:lnTo>
                <a:lnTo>
                  <a:pt x="62217" y="1257300"/>
                </a:lnTo>
                <a:lnTo>
                  <a:pt x="64084" y="1270000"/>
                </a:lnTo>
                <a:lnTo>
                  <a:pt x="172754" y="1270000"/>
                </a:lnTo>
                <a:lnTo>
                  <a:pt x="170700" y="1257300"/>
                </a:lnTo>
                <a:lnTo>
                  <a:pt x="171094" y="1244600"/>
                </a:lnTo>
                <a:lnTo>
                  <a:pt x="174612" y="1231900"/>
                </a:lnTo>
                <a:lnTo>
                  <a:pt x="174751" y="1231900"/>
                </a:lnTo>
                <a:lnTo>
                  <a:pt x="182410" y="1219200"/>
                </a:lnTo>
                <a:close/>
              </a:path>
              <a:path w="453390" h="2628900">
                <a:moveTo>
                  <a:pt x="188772" y="1206500"/>
                </a:moveTo>
                <a:lnTo>
                  <a:pt x="71996" y="1206500"/>
                </a:lnTo>
                <a:lnTo>
                  <a:pt x="72428" y="1219200"/>
                </a:lnTo>
                <a:lnTo>
                  <a:pt x="189611" y="1219200"/>
                </a:lnTo>
                <a:lnTo>
                  <a:pt x="188772" y="1206500"/>
                </a:lnTo>
                <a:close/>
              </a:path>
              <a:path w="453390" h="2628900">
                <a:moveTo>
                  <a:pt x="189865" y="1193800"/>
                </a:moveTo>
                <a:lnTo>
                  <a:pt x="70802" y="1193800"/>
                </a:lnTo>
                <a:lnTo>
                  <a:pt x="70942" y="1206500"/>
                </a:lnTo>
                <a:lnTo>
                  <a:pt x="188594" y="1206500"/>
                </a:lnTo>
                <a:lnTo>
                  <a:pt x="189865" y="1193800"/>
                </a:lnTo>
                <a:close/>
              </a:path>
              <a:path w="453390" h="2628900">
                <a:moveTo>
                  <a:pt x="198475" y="1181100"/>
                </a:moveTo>
                <a:lnTo>
                  <a:pt x="71615" y="1181100"/>
                </a:lnTo>
                <a:lnTo>
                  <a:pt x="69316" y="1193800"/>
                </a:lnTo>
                <a:lnTo>
                  <a:pt x="196494" y="1193800"/>
                </a:lnTo>
                <a:lnTo>
                  <a:pt x="198475" y="1181100"/>
                </a:lnTo>
                <a:close/>
              </a:path>
              <a:path w="453390" h="2628900">
                <a:moveTo>
                  <a:pt x="190119" y="1143000"/>
                </a:moveTo>
                <a:lnTo>
                  <a:pt x="76606" y="1143000"/>
                </a:lnTo>
                <a:lnTo>
                  <a:pt x="80695" y="1155700"/>
                </a:lnTo>
                <a:lnTo>
                  <a:pt x="79133" y="1168400"/>
                </a:lnTo>
                <a:lnTo>
                  <a:pt x="75082" y="1181100"/>
                </a:lnTo>
                <a:lnTo>
                  <a:pt x="201231" y="1181100"/>
                </a:lnTo>
                <a:lnTo>
                  <a:pt x="201409" y="1168400"/>
                </a:lnTo>
                <a:lnTo>
                  <a:pt x="200202" y="1168400"/>
                </a:lnTo>
                <a:lnTo>
                  <a:pt x="197980" y="1155700"/>
                </a:lnTo>
                <a:lnTo>
                  <a:pt x="191922" y="1155700"/>
                </a:lnTo>
                <a:lnTo>
                  <a:pt x="190119" y="1143000"/>
                </a:lnTo>
                <a:close/>
              </a:path>
              <a:path w="453390" h="2628900">
                <a:moveTo>
                  <a:pt x="186639" y="1130300"/>
                </a:moveTo>
                <a:lnTo>
                  <a:pt x="74168" y="1130300"/>
                </a:lnTo>
                <a:lnTo>
                  <a:pt x="76212" y="1143000"/>
                </a:lnTo>
                <a:lnTo>
                  <a:pt x="188201" y="1143000"/>
                </a:lnTo>
                <a:lnTo>
                  <a:pt x="186639" y="1130300"/>
                </a:lnTo>
                <a:close/>
              </a:path>
              <a:path w="453390" h="2628900">
                <a:moveTo>
                  <a:pt x="180416" y="1117600"/>
                </a:moveTo>
                <a:lnTo>
                  <a:pt x="77292" y="1117600"/>
                </a:lnTo>
                <a:lnTo>
                  <a:pt x="74523" y="1130300"/>
                </a:lnTo>
                <a:lnTo>
                  <a:pt x="180695" y="1130300"/>
                </a:lnTo>
                <a:lnTo>
                  <a:pt x="180416" y="1117600"/>
                </a:lnTo>
                <a:close/>
              </a:path>
              <a:path w="453390" h="2628900">
                <a:moveTo>
                  <a:pt x="171869" y="1079500"/>
                </a:moveTo>
                <a:lnTo>
                  <a:pt x="81114" y="1079500"/>
                </a:lnTo>
                <a:lnTo>
                  <a:pt x="75145" y="1092200"/>
                </a:lnTo>
                <a:lnTo>
                  <a:pt x="80479" y="1104900"/>
                </a:lnTo>
                <a:lnTo>
                  <a:pt x="79895" y="1104900"/>
                </a:lnTo>
                <a:lnTo>
                  <a:pt x="78600" y="1117600"/>
                </a:lnTo>
                <a:lnTo>
                  <a:pt x="179527" y="1117600"/>
                </a:lnTo>
                <a:lnTo>
                  <a:pt x="179031" y="1104900"/>
                </a:lnTo>
                <a:lnTo>
                  <a:pt x="177304" y="1092200"/>
                </a:lnTo>
                <a:lnTo>
                  <a:pt x="172847" y="1092200"/>
                </a:lnTo>
                <a:lnTo>
                  <a:pt x="171869" y="1079500"/>
                </a:lnTo>
                <a:close/>
              </a:path>
              <a:path w="453390" h="2628900">
                <a:moveTo>
                  <a:pt x="162356" y="1041400"/>
                </a:moveTo>
                <a:lnTo>
                  <a:pt x="72567" y="1041400"/>
                </a:lnTo>
                <a:lnTo>
                  <a:pt x="69824" y="1054100"/>
                </a:lnTo>
                <a:lnTo>
                  <a:pt x="75082" y="1054100"/>
                </a:lnTo>
                <a:lnTo>
                  <a:pt x="76936" y="1066800"/>
                </a:lnTo>
                <a:lnTo>
                  <a:pt x="78981" y="1066800"/>
                </a:lnTo>
                <a:lnTo>
                  <a:pt x="81775" y="1079500"/>
                </a:lnTo>
                <a:lnTo>
                  <a:pt x="166395" y="1079500"/>
                </a:lnTo>
                <a:lnTo>
                  <a:pt x="161480" y="1054100"/>
                </a:lnTo>
                <a:lnTo>
                  <a:pt x="162356" y="1041400"/>
                </a:lnTo>
                <a:close/>
              </a:path>
              <a:path w="453390" h="2628900">
                <a:moveTo>
                  <a:pt x="151798" y="1016000"/>
                </a:moveTo>
                <a:lnTo>
                  <a:pt x="67475" y="1016000"/>
                </a:lnTo>
                <a:lnTo>
                  <a:pt x="72186" y="1041400"/>
                </a:lnTo>
                <a:lnTo>
                  <a:pt x="161036" y="1041400"/>
                </a:lnTo>
                <a:lnTo>
                  <a:pt x="159283" y="1028700"/>
                </a:lnTo>
                <a:lnTo>
                  <a:pt x="153936" y="1028700"/>
                </a:lnTo>
                <a:lnTo>
                  <a:pt x="151798" y="1016000"/>
                </a:lnTo>
                <a:close/>
              </a:path>
              <a:path w="453390" h="2628900">
                <a:moveTo>
                  <a:pt x="149923" y="990600"/>
                </a:moveTo>
                <a:lnTo>
                  <a:pt x="59778" y="990600"/>
                </a:lnTo>
                <a:lnTo>
                  <a:pt x="61010" y="1003300"/>
                </a:lnTo>
                <a:lnTo>
                  <a:pt x="64020" y="1016000"/>
                </a:lnTo>
                <a:lnTo>
                  <a:pt x="150634" y="1016000"/>
                </a:lnTo>
                <a:lnTo>
                  <a:pt x="150118" y="1003300"/>
                </a:lnTo>
                <a:lnTo>
                  <a:pt x="149923" y="990600"/>
                </a:lnTo>
                <a:close/>
              </a:path>
              <a:path w="453390" h="2628900">
                <a:moveTo>
                  <a:pt x="149174" y="977900"/>
                </a:moveTo>
                <a:lnTo>
                  <a:pt x="55727" y="977900"/>
                </a:lnTo>
                <a:lnTo>
                  <a:pt x="56324" y="990600"/>
                </a:lnTo>
                <a:lnTo>
                  <a:pt x="149758" y="990600"/>
                </a:lnTo>
                <a:lnTo>
                  <a:pt x="149174" y="977900"/>
                </a:lnTo>
                <a:close/>
              </a:path>
              <a:path w="453390" h="2628900">
                <a:moveTo>
                  <a:pt x="153327" y="965200"/>
                </a:moveTo>
                <a:lnTo>
                  <a:pt x="50507" y="965200"/>
                </a:lnTo>
                <a:lnTo>
                  <a:pt x="47866" y="977900"/>
                </a:lnTo>
                <a:lnTo>
                  <a:pt x="148755" y="977900"/>
                </a:lnTo>
                <a:lnTo>
                  <a:pt x="153327" y="965200"/>
                </a:lnTo>
                <a:close/>
              </a:path>
              <a:path w="453390" h="2628900">
                <a:moveTo>
                  <a:pt x="147612" y="939800"/>
                </a:moveTo>
                <a:lnTo>
                  <a:pt x="51752" y="939800"/>
                </a:lnTo>
                <a:lnTo>
                  <a:pt x="49568" y="952500"/>
                </a:lnTo>
                <a:lnTo>
                  <a:pt x="50609" y="965200"/>
                </a:lnTo>
                <a:lnTo>
                  <a:pt x="157683" y="965200"/>
                </a:lnTo>
                <a:lnTo>
                  <a:pt x="156959" y="952500"/>
                </a:lnTo>
                <a:lnTo>
                  <a:pt x="147853" y="952500"/>
                </a:lnTo>
                <a:lnTo>
                  <a:pt x="147612" y="939800"/>
                </a:lnTo>
                <a:close/>
              </a:path>
              <a:path w="453390" h="2628900">
                <a:moveTo>
                  <a:pt x="152628" y="927100"/>
                </a:moveTo>
                <a:lnTo>
                  <a:pt x="46240" y="927100"/>
                </a:lnTo>
                <a:lnTo>
                  <a:pt x="47078" y="939800"/>
                </a:lnTo>
                <a:lnTo>
                  <a:pt x="146951" y="939800"/>
                </a:lnTo>
                <a:lnTo>
                  <a:pt x="152628" y="927100"/>
                </a:lnTo>
                <a:close/>
              </a:path>
              <a:path w="453390" h="2628900">
                <a:moveTo>
                  <a:pt x="167525" y="914400"/>
                </a:moveTo>
                <a:lnTo>
                  <a:pt x="56553" y="914400"/>
                </a:lnTo>
                <a:lnTo>
                  <a:pt x="50418" y="927100"/>
                </a:lnTo>
                <a:lnTo>
                  <a:pt x="162826" y="927100"/>
                </a:lnTo>
                <a:lnTo>
                  <a:pt x="167525" y="914400"/>
                </a:lnTo>
                <a:close/>
              </a:path>
              <a:path w="453390" h="2628900">
                <a:moveTo>
                  <a:pt x="174929" y="901700"/>
                </a:moveTo>
                <a:lnTo>
                  <a:pt x="66738" y="901700"/>
                </a:lnTo>
                <a:lnTo>
                  <a:pt x="63207" y="914400"/>
                </a:lnTo>
                <a:lnTo>
                  <a:pt x="171500" y="914400"/>
                </a:lnTo>
                <a:lnTo>
                  <a:pt x="174929" y="901700"/>
                </a:lnTo>
                <a:close/>
              </a:path>
              <a:path w="453390" h="2628900">
                <a:moveTo>
                  <a:pt x="179197" y="889000"/>
                </a:moveTo>
                <a:lnTo>
                  <a:pt x="67983" y="889000"/>
                </a:lnTo>
                <a:lnTo>
                  <a:pt x="69684" y="901700"/>
                </a:lnTo>
                <a:lnTo>
                  <a:pt x="178866" y="901700"/>
                </a:lnTo>
                <a:lnTo>
                  <a:pt x="179197" y="889000"/>
                </a:lnTo>
                <a:close/>
              </a:path>
              <a:path w="453390" h="2628900">
                <a:moveTo>
                  <a:pt x="173062" y="876300"/>
                </a:moveTo>
                <a:lnTo>
                  <a:pt x="65150" y="876300"/>
                </a:lnTo>
                <a:lnTo>
                  <a:pt x="66789" y="889000"/>
                </a:lnTo>
                <a:lnTo>
                  <a:pt x="177088" y="889000"/>
                </a:lnTo>
                <a:lnTo>
                  <a:pt x="173062" y="876300"/>
                </a:lnTo>
                <a:close/>
              </a:path>
              <a:path w="453390" h="2628900">
                <a:moveTo>
                  <a:pt x="160858" y="863600"/>
                </a:moveTo>
                <a:lnTo>
                  <a:pt x="62707" y="863600"/>
                </a:lnTo>
                <a:lnTo>
                  <a:pt x="63618" y="876300"/>
                </a:lnTo>
                <a:lnTo>
                  <a:pt x="161442" y="876300"/>
                </a:lnTo>
                <a:lnTo>
                  <a:pt x="160858" y="863600"/>
                </a:lnTo>
                <a:close/>
              </a:path>
              <a:path w="453390" h="2628900">
                <a:moveTo>
                  <a:pt x="157479" y="850900"/>
                </a:moveTo>
                <a:lnTo>
                  <a:pt x="65341" y="850900"/>
                </a:lnTo>
                <a:lnTo>
                  <a:pt x="63066" y="863600"/>
                </a:lnTo>
                <a:lnTo>
                  <a:pt x="157327" y="863600"/>
                </a:lnTo>
                <a:lnTo>
                  <a:pt x="157479" y="850900"/>
                </a:lnTo>
                <a:close/>
              </a:path>
              <a:path w="453390" h="2628900">
                <a:moveTo>
                  <a:pt x="163080" y="838200"/>
                </a:moveTo>
                <a:lnTo>
                  <a:pt x="59194" y="838200"/>
                </a:lnTo>
                <a:lnTo>
                  <a:pt x="59816" y="850900"/>
                </a:lnTo>
                <a:lnTo>
                  <a:pt x="161239" y="850900"/>
                </a:lnTo>
                <a:lnTo>
                  <a:pt x="163080" y="838200"/>
                </a:lnTo>
                <a:close/>
              </a:path>
              <a:path w="453390" h="2628900">
                <a:moveTo>
                  <a:pt x="167093" y="825500"/>
                </a:moveTo>
                <a:lnTo>
                  <a:pt x="54521" y="825500"/>
                </a:lnTo>
                <a:lnTo>
                  <a:pt x="55587" y="838200"/>
                </a:lnTo>
                <a:lnTo>
                  <a:pt x="166725" y="838200"/>
                </a:lnTo>
                <a:lnTo>
                  <a:pt x="167093" y="825500"/>
                </a:lnTo>
                <a:close/>
              </a:path>
              <a:path w="453390" h="2628900">
                <a:moveTo>
                  <a:pt x="168059" y="812800"/>
                </a:moveTo>
                <a:lnTo>
                  <a:pt x="52585" y="812800"/>
                </a:lnTo>
                <a:lnTo>
                  <a:pt x="52239" y="825500"/>
                </a:lnTo>
                <a:lnTo>
                  <a:pt x="168821" y="825500"/>
                </a:lnTo>
                <a:lnTo>
                  <a:pt x="168059" y="812800"/>
                </a:lnTo>
                <a:close/>
              </a:path>
              <a:path w="453390" h="2628900">
                <a:moveTo>
                  <a:pt x="168579" y="787400"/>
                </a:moveTo>
                <a:lnTo>
                  <a:pt x="61848" y="787400"/>
                </a:lnTo>
                <a:lnTo>
                  <a:pt x="58800" y="800100"/>
                </a:lnTo>
                <a:lnTo>
                  <a:pt x="57442" y="812800"/>
                </a:lnTo>
                <a:lnTo>
                  <a:pt x="167157" y="812800"/>
                </a:lnTo>
                <a:lnTo>
                  <a:pt x="168579" y="787400"/>
                </a:lnTo>
                <a:close/>
              </a:path>
              <a:path w="453390" h="2628900">
                <a:moveTo>
                  <a:pt x="189687" y="762000"/>
                </a:moveTo>
                <a:lnTo>
                  <a:pt x="71513" y="762000"/>
                </a:lnTo>
                <a:lnTo>
                  <a:pt x="67322" y="774700"/>
                </a:lnTo>
                <a:lnTo>
                  <a:pt x="67881" y="787400"/>
                </a:lnTo>
                <a:lnTo>
                  <a:pt x="176771" y="787400"/>
                </a:lnTo>
                <a:lnTo>
                  <a:pt x="178219" y="774700"/>
                </a:lnTo>
                <a:lnTo>
                  <a:pt x="187286" y="774700"/>
                </a:lnTo>
                <a:lnTo>
                  <a:pt x="189687" y="762000"/>
                </a:lnTo>
                <a:close/>
              </a:path>
              <a:path w="453390" h="2628900">
                <a:moveTo>
                  <a:pt x="207035" y="736600"/>
                </a:moveTo>
                <a:lnTo>
                  <a:pt x="72614" y="736600"/>
                </a:lnTo>
                <a:lnTo>
                  <a:pt x="71512" y="749300"/>
                </a:lnTo>
                <a:lnTo>
                  <a:pt x="71140" y="762000"/>
                </a:lnTo>
                <a:lnTo>
                  <a:pt x="190893" y="762000"/>
                </a:lnTo>
                <a:lnTo>
                  <a:pt x="196938" y="749300"/>
                </a:lnTo>
                <a:lnTo>
                  <a:pt x="204444" y="749300"/>
                </a:lnTo>
                <a:lnTo>
                  <a:pt x="207035" y="736600"/>
                </a:lnTo>
                <a:close/>
              </a:path>
              <a:path w="453390" h="2628900">
                <a:moveTo>
                  <a:pt x="210045" y="723900"/>
                </a:moveTo>
                <a:lnTo>
                  <a:pt x="80251" y="723900"/>
                </a:lnTo>
                <a:lnTo>
                  <a:pt x="78155" y="736600"/>
                </a:lnTo>
                <a:lnTo>
                  <a:pt x="209854" y="736600"/>
                </a:lnTo>
                <a:lnTo>
                  <a:pt x="210045" y="723900"/>
                </a:lnTo>
                <a:close/>
              </a:path>
              <a:path w="453390" h="2628900">
                <a:moveTo>
                  <a:pt x="214160" y="698500"/>
                </a:moveTo>
                <a:lnTo>
                  <a:pt x="82397" y="698500"/>
                </a:lnTo>
                <a:lnTo>
                  <a:pt x="82410" y="711200"/>
                </a:lnTo>
                <a:lnTo>
                  <a:pt x="82702" y="711200"/>
                </a:lnTo>
                <a:lnTo>
                  <a:pt x="83858" y="723900"/>
                </a:lnTo>
                <a:lnTo>
                  <a:pt x="209689" y="723900"/>
                </a:lnTo>
                <a:lnTo>
                  <a:pt x="214160" y="698500"/>
                </a:lnTo>
                <a:close/>
              </a:path>
              <a:path w="453390" h="2628900">
                <a:moveTo>
                  <a:pt x="220484" y="685800"/>
                </a:moveTo>
                <a:lnTo>
                  <a:pt x="68008" y="685800"/>
                </a:lnTo>
                <a:lnTo>
                  <a:pt x="68491" y="698500"/>
                </a:lnTo>
                <a:lnTo>
                  <a:pt x="220078" y="698500"/>
                </a:lnTo>
                <a:lnTo>
                  <a:pt x="220484" y="685800"/>
                </a:lnTo>
                <a:close/>
              </a:path>
              <a:path w="453390" h="2628900">
                <a:moveTo>
                  <a:pt x="242506" y="660400"/>
                </a:moveTo>
                <a:lnTo>
                  <a:pt x="75399" y="660400"/>
                </a:lnTo>
                <a:lnTo>
                  <a:pt x="77101" y="685800"/>
                </a:lnTo>
                <a:lnTo>
                  <a:pt x="234746" y="685800"/>
                </a:lnTo>
                <a:lnTo>
                  <a:pt x="238683" y="673100"/>
                </a:lnTo>
                <a:lnTo>
                  <a:pt x="242595" y="673100"/>
                </a:lnTo>
                <a:lnTo>
                  <a:pt x="242506" y="660400"/>
                </a:lnTo>
                <a:close/>
              </a:path>
              <a:path w="453390" h="2628900">
                <a:moveTo>
                  <a:pt x="239979" y="647700"/>
                </a:moveTo>
                <a:lnTo>
                  <a:pt x="79844" y="647700"/>
                </a:lnTo>
                <a:lnTo>
                  <a:pt x="79197" y="660400"/>
                </a:lnTo>
                <a:lnTo>
                  <a:pt x="239966" y="660400"/>
                </a:lnTo>
                <a:lnTo>
                  <a:pt x="239979" y="647700"/>
                </a:lnTo>
                <a:close/>
              </a:path>
              <a:path w="453390" h="2628900">
                <a:moveTo>
                  <a:pt x="233908" y="635000"/>
                </a:moveTo>
                <a:lnTo>
                  <a:pt x="79375" y="635000"/>
                </a:lnTo>
                <a:lnTo>
                  <a:pt x="79717" y="647700"/>
                </a:lnTo>
                <a:lnTo>
                  <a:pt x="236816" y="647700"/>
                </a:lnTo>
                <a:lnTo>
                  <a:pt x="233908" y="635000"/>
                </a:lnTo>
                <a:close/>
              </a:path>
              <a:path w="453390" h="2628900">
                <a:moveTo>
                  <a:pt x="228053" y="609600"/>
                </a:moveTo>
                <a:lnTo>
                  <a:pt x="83921" y="609600"/>
                </a:lnTo>
                <a:lnTo>
                  <a:pt x="84035" y="622300"/>
                </a:lnTo>
                <a:lnTo>
                  <a:pt x="83527" y="622300"/>
                </a:lnTo>
                <a:lnTo>
                  <a:pt x="75882" y="635000"/>
                </a:lnTo>
                <a:lnTo>
                  <a:pt x="233375" y="635000"/>
                </a:lnTo>
                <a:lnTo>
                  <a:pt x="230619" y="622300"/>
                </a:lnTo>
                <a:lnTo>
                  <a:pt x="228053" y="609600"/>
                </a:lnTo>
                <a:close/>
              </a:path>
              <a:path w="453390" h="2628900">
                <a:moveTo>
                  <a:pt x="227888" y="596900"/>
                </a:moveTo>
                <a:lnTo>
                  <a:pt x="79616" y="596900"/>
                </a:lnTo>
                <a:lnTo>
                  <a:pt x="80492" y="609600"/>
                </a:lnTo>
                <a:lnTo>
                  <a:pt x="228257" y="609600"/>
                </a:lnTo>
                <a:lnTo>
                  <a:pt x="227888" y="596900"/>
                </a:lnTo>
                <a:close/>
              </a:path>
              <a:path w="453390" h="2628900">
                <a:moveTo>
                  <a:pt x="223227" y="584200"/>
                </a:moveTo>
                <a:lnTo>
                  <a:pt x="79184" y="584200"/>
                </a:lnTo>
                <a:lnTo>
                  <a:pt x="76695" y="596900"/>
                </a:lnTo>
                <a:lnTo>
                  <a:pt x="224917" y="596900"/>
                </a:lnTo>
                <a:lnTo>
                  <a:pt x="223227" y="584200"/>
                </a:lnTo>
                <a:close/>
              </a:path>
              <a:path w="453390" h="2628900">
                <a:moveTo>
                  <a:pt x="221602" y="571500"/>
                </a:moveTo>
                <a:lnTo>
                  <a:pt x="78955" y="571500"/>
                </a:lnTo>
                <a:lnTo>
                  <a:pt x="79768" y="584200"/>
                </a:lnTo>
                <a:lnTo>
                  <a:pt x="221818" y="584200"/>
                </a:lnTo>
                <a:lnTo>
                  <a:pt x="221602" y="571500"/>
                </a:lnTo>
                <a:close/>
              </a:path>
              <a:path w="453390" h="2628900">
                <a:moveTo>
                  <a:pt x="231101" y="558800"/>
                </a:moveTo>
                <a:lnTo>
                  <a:pt x="88379" y="558800"/>
                </a:lnTo>
                <a:lnTo>
                  <a:pt x="88341" y="571500"/>
                </a:lnTo>
                <a:lnTo>
                  <a:pt x="228968" y="571500"/>
                </a:lnTo>
                <a:lnTo>
                  <a:pt x="231101" y="558800"/>
                </a:lnTo>
                <a:close/>
              </a:path>
              <a:path w="453390" h="2628900">
                <a:moveTo>
                  <a:pt x="230466" y="533400"/>
                </a:moveTo>
                <a:lnTo>
                  <a:pt x="88557" y="533400"/>
                </a:lnTo>
                <a:lnTo>
                  <a:pt x="89509" y="546100"/>
                </a:lnTo>
                <a:lnTo>
                  <a:pt x="88785" y="558800"/>
                </a:lnTo>
                <a:lnTo>
                  <a:pt x="232232" y="558800"/>
                </a:lnTo>
                <a:lnTo>
                  <a:pt x="231647" y="546100"/>
                </a:lnTo>
                <a:lnTo>
                  <a:pt x="230276" y="546100"/>
                </a:lnTo>
                <a:lnTo>
                  <a:pt x="230466" y="533400"/>
                </a:lnTo>
                <a:close/>
              </a:path>
              <a:path w="453390" h="2628900">
                <a:moveTo>
                  <a:pt x="229336" y="520700"/>
                </a:moveTo>
                <a:lnTo>
                  <a:pt x="82334" y="520700"/>
                </a:lnTo>
                <a:lnTo>
                  <a:pt x="83896" y="533400"/>
                </a:lnTo>
                <a:lnTo>
                  <a:pt x="230733" y="533400"/>
                </a:lnTo>
                <a:lnTo>
                  <a:pt x="229336" y="520700"/>
                </a:lnTo>
                <a:close/>
              </a:path>
              <a:path w="453390" h="2628900">
                <a:moveTo>
                  <a:pt x="224904" y="508000"/>
                </a:moveTo>
                <a:lnTo>
                  <a:pt x="78619" y="508000"/>
                </a:lnTo>
                <a:lnTo>
                  <a:pt x="80632" y="520700"/>
                </a:lnTo>
                <a:lnTo>
                  <a:pt x="224840" y="520700"/>
                </a:lnTo>
                <a:lnTo>
                  <a:pt x="224904" y="508000"/>
                </a:lnTo>
                <a:close/>
              </a:path>
              <a:path w="453390" h="2628900">
                <a:moveTo>
                  <a:pt x="228676" y="495300"/>
                </a:moveTo>
                <a:lnTo>
                  <a:pt x="80200" y="495300"/>
                </a:lnTo>
                <a:lnTo>
                  <a:pt x="78714" y="508000"/>
                </a:lnTo>
                <a:lnTo>
                  <a:pt x="226148" y="508000"/>
                </a:lnTo>
                <a:lnTo>
                  <a:pt x="228676" y="495300"/>
                </a:lnTo>
                <a:close/>
              </a:path>
              <a:path w="453390" h="2628900">
                <a:moveTo>
                  <a:pt x="257276" y="482600"/>
                </a:moveTo>
                <a:lnTo>
                  <a:pt x="84378" y="482600"/>
                </a:lnTo>
                <a:lnTo>
                  <a:pt x="83769" y="495300"/>
                </a:lnTo>
                <a:lnTo>
                  <a:pt x="254736" y="495300"/>
                </a:lnTo>
                <a:lnTo>
                  <a:pt x="257276" y="482600"/>
                </a:lnTo>
                <a:close/>
              </a:path>
              <a:path w="453390" h="2628900">
                <a:moveTo>
                  <a:pt x="301129" y="457200"/>
                </a:moveTo>
                <a:lnTo>
                  <a:pt x="82956" y="457200"/>
                </a:lnTo>
                <a:lnTo>
                  <a:pt x="81787" y="469900"/>
                </a:lnTo>
                <a:lnTo>
                  <a:pt x="80873" y="482600"/>
                </a:lnTo>
                <a:lnTo>
                  <a:pt x="282651" y="482600"/>
                </a:lnTo>
                <a:lnTo>
                  <a:pt x="286943" y="469900"/>
                </a:lnTo>
                <a:lnTo>
                  <a:pt x="299821" y="469900"/>
                </a:lnTo>
                <a:lnTo>
                  <a:pt x="301129" y="457200"/>
                </a:lnTo>
                <a:close/>
              </a:path>
              <a:path w="453390" h="2628900">
                <a:moveTo>
                  <a:pt x="307098" y="444500"/>
                </a:moveTo>
                <a:lnTo>
                  <a:pt x="82194" y="444500"/>
                </a:lnTo>
                <a:lnTo>
                  <a:pt x="82918" y="457200"/>
                </a:lnTo>
                <a:lnTo>
                  <a:pt x="306641" y="457200"/>
                </a:lnTo>
                <a:lnTo>
                  <a:pt x="307098" y="444500"/>
                </a:lnTo>
                <a:close/>
              </a:path>
              <a:path w="453390" h="2628900">
                <a:moveTo>
                  <a:pt x="311683" y="431800"/>
                </a:moveTo>
                <a:lnTo>
                  <a:pt x="83693" y="431800"/>
                </a:lnTo>
                <a:lnTo>
                  <a:pt x="85636" y="444500"/>
                </a:lnTo>
                <a:lnTo>
                  <a:pt x="310045" y="444500"/>
                </a:lnTo>
                <a:lnTo>
                  <a:pt x="311683" y="431800"/>
                </a:lnTo>
                <a:close/>
              </a:path>
              <a:path w="453390" h="2628900">
                <a:moveTo>
                  <a:pt x="313245" y="419100"/>
                </a:moveTo>
                <a:lnTo>
                  <a:pt x="71691" y="419100"/>
                </a:lnTo>
                <a:lnTo>
                  <a:pt x="72453" y="431800"/>
                </a:lnTo>
                <a:lnTo>
                  <a:pt x="313194" y="431800"/>
                </a:lnTo>
                <a:lnTo>
                  <a:pt x="313245" y="419100"/>
                </a:lnTo>
                <a:close/>
              </a:path>
              <a:path w="453390" h="2628900">
                <a:moveTo>
                  <a:pt x="314921" y="406400"/>
                </a:moveTo>
                <a:lnTo>
                  <a:pt x="80606" y="406400"/>
                </a:lnTo>
                <a:lnTo>
                  <a:pt x="74764" y="419100"/>
                </a:lnTo>
                <a:lnTo>
                  <a:pt x="314617" y="419100"/>
                </a:lnTo>
                <a:lnTo>
                  <a:pt x="314921" y="406400"/>
                </a:lnTo>
                <a:close/>
              </a:path>
              <a:path w="453390" h="2628900">
                <a:moveTo>
                  <a:pt x="314185" y="393700"/>
                </a:moveTo>
                <a:lnTo>
                  <a:pt x="80111" y="393700"/>
                </a:lnTo>
                <a:lnTo>
                  <a:pt x="80784" y="406400"/>
                </a:lnTo>
                <a:lnTo>
                  <a:pt x="314299" y="406400"/>
                </a:lnTo>
                <a:lnTo>
                  <a:pt x="314185" y="393700"/>
                </a:lnTo>
                <a:close/>
              </a:path>
              <a:path w="453390" h="2628900">
                <a:moveTo>
                  <a:pt x="310540" y="381000"/>
                </a:moveTo>
                <a:lnTo>
                  <a:pt x="93002" y="381000"/>
                </a:lnTo>
                <a:lnTo>
                  <a:pt x="91097" y="393700"/>
                </a:lnTo>
                <a:lnTo>
                  <a:pt x="313448" y="393700"/>
                </a:lnTo>
                <a:lnTo>
                  <a:pt x="310540" y="381000"/>
                </a:lnTo>
                <a:close/>
              </a:path>
              <a:path w="453390" h="2628900">
                <a:moveTo>
                  <a:pt x="260095" y="368300"/>
                </a:moveTo>
                <a:lnTo>
                  <a:pt x="90843" y="368300"/>
                </a:lnTo>
                <a:lnTo>
                  <a:pt x="91439" y="381000"/>
                </a:lnTo>
                <a:lnTo>
                  <a:pt x="266573" y="381000"/>
                </a:lnTo>
                <a:lnTo>
                  <a:pt x="260095" y="368300"/>
                </a:lnTo>
                <a:close/>
              </a:path>
              <a:path w="453390" h="2628900">
                <a:moveTo>
                  <a:pt x="299262" y="368300"/>
                </a:moveTo>
                <a:lnTo>
                  <a:pt x="292684" y="368300"/>
                </a:lnTo>
                <a:lnTo>
                  <a:pt x="289864" y="381000"/>
                </a:lnTo>
                <a:lnTo>
                  <a:pt x="301904" y="381000"/>
                </a:lnTo>
                <a:lnTo>
                  <a:pt x="299262" y="368300"/>
                </a:lnTo>
                <a:close/>
              </a:path>
              <a:path w="453390" h="2628900">
                <a:moveTo>
                  <a:pt x="259740" y="355600"/>
                </a:moveTo>
                <a:lnTo>
                  <a:pt x="91224" y="355600"/>
                </a:lnTo>
                <a:lnTo>
                  <a:pt x="86868" y="368300"/>
                </a:lnTo>
                <a:lnTo>
                  <a:pt x="260045" y="368300"/>
                </a:lnTo>
                <a:lnTo>
                  <a:pt x="259740" y="355600"/>
                </a:lnTo>
                <a:close/>
              </a:path>
              <a:path w="453390" h="2628900">
                <a:moveTo>
                  <a:pt x="254444" y="342900"/>
                </a:moveTo>
                <a:lnTo>
                  <a:pt x="98018" y="342900"/>
                </a:lnTo>
                <a:lnTo>
                  <a:pt x="97904" y="355600"/>
                </a:lnTo>
                <a:lnTo>
                  <a:pt x="254571" y="355600"/>
                </a:lnTo>
                <a:lnTo>
                  <a:pt x="254444" y="342900"/>
                </a:lnTo>
                <a:close/>
              </a:path>
              <a:path w="453390" h="2628900">
                <a:moveTo>
                  <a:pt x="245478" y="317500"/>
                </a:moveTo>
                <a:lnTo>
                  <a:pt x="99734" y="317500"/>
                </a:lnTo>
                <a:lnTo>
                  <a:pt x="96019" y="330200"/>
                </a:lnTo>
                <a:lnTo>
                  <a:pt x="93717" y="330200"/>
                </a:lnTo>
                <a:lnTo>
                  <a:pt x="93192" y="342900"/>
                </a:lnTo>
                <a:lnTo>
                  <a:pt x="251256" y="342900"/>
                </a:lnTo>
                <a:lnTo>
                  <a:pt x="248577" y="330200"/>
                </a:lnTo>
                <a:lnTo>
                  <a:pt x="245478" y="317500"/>
                </a:lnTo>
                <a:close/>
              </a:path>
              <a:path w="453390" h="2628900">
                <a:moveTo>
                  <a:pt x="243878" y="304800"/>
                </a:moveTo>
                <a:lnTo>
                  <a:pt x="101053" y="304800"/>
                </a:lnTo>
                <a:lnTo>
                  <a:pt x="104495" y="317500"/>
                </a:lnTo>
                <a:lnTo>
                  <a:pt x="244411" y="317500"/>
                </a:lnTo>
                <a:lnTo>
                  <a:pt x="243878" y="304800"/>
                </a:lnTo>
                <a:close/>
              </a:path>
              <a:path w="453390" h="2628900">
                <a:moveTo>
                  <a:pt x="237375" y="279400"/>
                </a:moveTo>
                <a:lnTo>
                  <a:pt x="104800" y="279400"/>
                </a:lnTo>
                <a:lnTo>
                  <a:pt x="105536" y="292100"/>
                </a:lnTo>
                <a:lnTo>
                  <a:pt x="103758" y="292100"/>
                </a:lnTo>
                <a:lnTo>
                  <a:pt x="102222" y="304800"/>
                </a:lnTo>
                <a:lnTo>
                  <a:pt x="240283" y="304800"/>
                </a:lnTo>
                <a:lnTo>
                  <a:pt x="237096" y="292100"/>
                </a:lnTo>
                <a:lnTo>
                  <a:pt x="237375" y="279400"/>
                </a:lnTo>
                <a:close/>
              </a:path>
              <a:path w="453390" h="2628900">
                <a:moveTo>
                  <a:pt x="243687" y="266700"/>
                </a:moveTo>
                <a:lnTo>
                  <a:pt x="101041" y="266700"/>
                </a:lnTo>
                <a:lnTo>
                  <a:pt x="101841" y="279400"/>
                </a:lnTo>
                <a:lnTo>
                  <a:pt x="243306" y="279400"/>
                </a:lnTo>
                <a:lnTo>
                  <a:pt x="243687" y="266700"/>
                </a:lnTo>
                <a:close/>
              </a:path>
              <a:path w="453390" h="2628900">
                <a:moveTo>
                  <a:pt x="220344" y="241300"/>
                </a:moveTo>
                <a:lnTo>
                  <a:pt x="91084" y="241300"/>
                </a:lnTo>
                <a:lnTo>
                  <a:pt x="91147" y="254000"/>
                </a:lnTo>
                <a:lnTo>
                  <a:pt x="94195" y="266700"/>
                </a:lnTo>
                <a:lnTo>
                  <a:pt x="233273" y="266700"/>
                </a:lnTo>
                <a:lnTo>
                  <a:pt x="227012" y="254000"/>
                </a:lnTo>
                <a:lnTo>
                  <a:pt x="220472" y="254000"/>
                </a:lnTo>
                <a:lnTo>
                  <a:pt x="220344" y="241300"/>
                </a:lnTo>
                <a:close/>
              </a:path>
              <a:path w="453390" h="2628900">
                <a:moveTo>
                  <a:pt x="217639" y="228600"/>
                </a:moveTo>
                <a:lnTo>
                  <a:pt x="86779" y="228600"/>
                </a:lnTo>
                <a:lnTo>
                  <a:pt x="89788" y="241300"/>
                </a:lnTo>
                <a:lnTo>
                  <a:pt x="218300" y="241300"/>
                </a:lnTo>
                <a:lnTo>
                  <a:pt x="217639" y="228600"/>
                </a:lnTo>
                <a:close/>
              </a:path>
              <a:path w="453390" h="2628900">
                <a:moveTo>
                  <a:pt x="212851" y="165100"/>
                </a:moveTo>
                <a:lnTo>
                  <a:pt x="91427" y="165100"/>
                </a:lnTo>
                <a:lnTo>
                  <a:pt x="90030" y="203200"/>
                </a:lnTo>
                <a:lnTo>
                  <a:pt x="89331" y="215900"/>
                </a:lnTo>
                <a:lnTo>
                  <a:pt x="86613" y="228600"/>
                </a:lnTo>
                <a:lnTo>
                  <a:pt x="215785" y="228600"/>
                </a:lnTo>
                <a:lnTo>
                  <a:pt x="214452" y="215900"/>
                </a:lnTo>
                <a:lnTo>
                  <a:pt x="206908" y="215900"/>
                </a:lnTo>
                <a:lnTo>
                  <a:pt x="203301" y="203200"/>
                </a:lnTo>
                <a:lnTo>
                  <a:pt x="203136" y="203200"/>
                </a:lnTo>
                <a:lnTo>
                  <a:pt x="203339" y="190500"/>
                </a:lnTo>
                <a:lnTo>
                  <a:pt x="203911" y="190500"/>
                </a:lnTo>
                <a:lnTo>
                  <a:pt x="204114" y="177800"/>
                </a:lnTo>
                <a:lnTo>
                  <a:pt x="212636" y="177800"/>
                </a:lnTo>
                <a:lnTo>
                  <a:pt x="212851" y="165100"/>
                </a:lnTo>
                <a:close/>
              </a:path>
              <a:path w="453390" h="2628900">
                <a:moveTo>
                  <a:pt x="207822" y="152400"/>
                </a:moveTo>
                <a:lnTo>
                  <a:pt x="82638" y="152400"/>
                </a:lnTo>
                <a:lnTo>
                  <a:pt x="84950" y="165100"/>
                </a:lnTo>
                <a:lnTo>
                  <a:pt x="208838" y="165100"/>
                </a:lnTo>
                <a:lnTo>
                  <a:pt x="207822" y="152400"/>
                </a:lnTo>
                <a:close/>
              </a:path>
              <a:path w="453390" h="2628900">
                <a:moveTo>
                  <a:pt x="213309" y="139700"/>
                </a:moveTo>
                <a:lnTo>
                  <a:pt x="84836" y="139700"/>
                </a:lnTo>
                <a:lnTo>
                  <a:pt x="84772" y="152400"/>
                </a:lnTo>
                <a:lnTo>
                  <a:pt x="207695" y="152400"/>
                </a:lnTo>
                <a:lnTo>
                  <a:pt x="213309" y="139700"/>
                </a:lnTo>
                <a:close/>
              </a:path>
              <a:path w="453390" h="2628900">
                <a:moveTo>
                  <a:pt x="217258" y="127000"/>
                </a:moveTo>
                <a:lnTo>
                  <a:pt x="79921" y="127000"/>
                </a:lnTo>
                <a:lnTo>
                  <a:pt x="80200" y="139700"/>
                </a:lnTo>
                <a:lnTo>
                  <a:pt x="216484" y="139700"/>
                </a:lnTo>
                <a:lnTo>
                  <a:pt x="217258" y="127000"/>
                </a:lnTo>
                <a:close/>
              </a:path>
              <a:path w="453390" h="2628900">
                <a:moveTo>
                  <a:pt x="217957" y="114300"/>
                </a:moveTo>
                <a:lnTo>
                  <a:pt x="75640" y="114300"/>
                </a:lnTo>
                <a:lnTo>
                  <a:pt x="77977" y="127000"/>
                </a:lnTo>
                <a:lnTo>
                  <a:pt x="217652" y="127000"/>
                </a:lnTo>
                <a:lnTo>
                  <a:pt x="217957" y="114300"/>
                </a:lnTo>
                <a:close/>
              </a:path>
              <a:path w="453390" h="2628900">
                <a:moveTo>
                  <a:pt x="176022" y="88900"/>
                </a:moveTo>
                <a:lnTo>
                  <a:pt x="81279" y="88900"/>
                </a:lnTo>
                <a:lnTo>
                  <a:pt x="77288" y="101600"/>
                </a:lnTo>
                <a:lnTo>
                  <a:pt x="75409" y="114300"/>
                </a:lnTo>
                <a:lnTo>
                  <a:pt x="198348" y="114300"/>
                </a:lnTo>
                <a:lnTo>
                  <a:pt x="179146" y="101600"/>
                </a:lnTo>
                <a:lnTo>
                  <a:pt x="176022" y="88900"/>
                </a:lnTo>
                <a:close/>
              </a:path>
              <a:path w="453390" h="2628900">
                <a:moveTo>
                  <a:pt x="208483" y="101600"/>
                </a:moveTo>
                <a:lnTo>
                  <a:pt x="205358" y="114300"/>
                </a:lnTo>
                <a:lnTo>
                  <a:pt x="217411" y="114300"/>
                </a:lnTo>
                <a:lnTo>
                  <a:pt x="208483" y="101600"/>
                </a:lnTo>
                <a:close/>
              </a:path>
              <a:path w="453390" h="2628900">
                <a:moveTo>
                  <a:pt x="172491" y="76200"/>
                </a:moveTo>
                <a:lnTo>
                  <a:pt x="80657" y="76200"/>
                </a:lnTo>
                <a:lnTo>
                  <a:pt x="80302" y="88900"/>
                </a:lnTo>
                <a:lnTo>
                  <a:pt x="175069" y="88900"/>
                </a:lnTo>
                <a:lnTo>
                  <a:pt x="172491" y="76200"/>
                </a:lnTo>
                <a:close/>
              </a:path>
              <a:path w="453390" h="2628900">
                <a:moveTo>
                  <a:pt x="168706" y="50800"/>
                </a:moveTo>
                <a:lnTo>
                  <a:pt x="93268" y="50800"/>
                </a:lnTo>
                <a:lnTo>
                  <a:pt x="85343" y="63500"/>
                </a:lnTo>
                <a:lnTo>
                  <a:pt x="76136" y="63500"/>
                </a:lnTo>
                <a:lnTo>
                  <a:pt x="74968" y="76200"/>
                </a:lnTo>
                <a:lnTo>
                  <a:pt x="172186" y="76200"/>
                </a:lnTo>
                <a:lnTo>
                  <a:pt x="171640" y="63500"/>
                </a:lnTo>
                <a:lnTo>
                  <a:pt x="168706" y="50800"/>
                </a:lnTo>
                <a:close/>
              </a:path>
              <a:path w="453390" h="2628900">
                <a:moveTo>
                  <a:pt x="156667" y="25400"/>
                </a:moveTo>
                <a:lnTo>
                  <a:pt x="106857" y="25400"/>
                </a:lnTo>
                <a:lnTo>
                  <a:pt x="106692" y="38100"/>
                </a:lnTo>
                <a:lnTo>
                  <a:pt x="101892" y="38100"/>
                </a:lnTo>
                <a:lnTo>
                  <a:pt x="100596" y="50800"/>
                </a:lnTo>
                <a:lnTo>
                  <a:pt x="165798" y="50800"/>
                </a:lnTo>
                <a:lnTo>
                  <a:pt x="160578" y="38100"/>
                </a:lnTo>
                <a:lnTo>
                  <a:pt x="156667" y="25400"/>
                </a:lnTo>
                <a:close/>
              </a:path>
              <a:path w="453390" h="2628900">
                <a:moveTo>
                  <a:pt x="157238" y="12700"/>
                </a:moveTo>
                <a:lnTo>
                  <a:pt x="114439" y="12700"/>
                </a:lnTo>
                <a:lnTo>
                  <a:pt x="113144" y="25400"/>
                </a:lnTo>
                <a:lnTo>
                  <a:pt x="156933" y="25400"/>
                </a:lnTo>
                <a:lnTo>
                  <a:pt x="157238" y="12700"/>
                </a:lnTo>
                <a:close/>
              </a:path>
              <a:path w="453390" h="2628900">
                <a:moveTo>
                  <a:pt x="140588" y="0"/>
                </a:moveTo>
                <a:lnTo>
                  <a:pt x="124040" y="0"/>
                </a:lnTo>
                <a:lnTo>
                  <a:pt x="122948" y="12700"/>
                </a:lnTo>
                <a:lnTo>
                  <a:pt x="146519" y="12700"/>
                </a:lnTo>
                <a:lnTo>
                  <a:pt x="140588" y="0"/>
                </a:lnTo>
                <a:close/>
              </a:path>
            </a:pathLst>
          </a:custGeom>
          <a:solidFill>
            <a:srgbClr val="100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3041" y="5460012"/>
            <a:ext cx="426526" cy="491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7448" y="5209183"/>
            <a:ext cx="74954" cy="117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9264" y="3278489"/>
            <a:ext cx="258749" cy="8077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" y="6341536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58"/>
                </a:lnTo>
                <a:lnTo>
                  <a:pt x="9144000" y="503758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87351" y="4667780"/>
            <a:ext cx="324485" cy="172085"/>
          </a:xfrm>
          <a:custGeom>
            <a:avLst/>
            <a:gdLst/>
            <a:ahLst/>
            <a:cxnLst/>
            <a:rect l="l" t="t" r="r" b="b"/>
            <a:pathLst>
              <a:path w="324484" h="172085">
                <a:moveTo>
                  <a:pt x="83248" y="103695"/>
                </a:moveTo>
                <a:lnTo>
                  <a:pt x="77685" y="103695"/>
                </a:lnTo>
                <a:lnTo>
                  <a:pt x="70942" y="104319"/>
                </a:lnTo>
                <a:lnTo>
                  <a:pt x="43776" y="137985"/>
                </a:lnTo>
                <a:lnTo>
                  <a:pt x="44409" y="144767"/>
                </a:lnTo>
                <a:lnTo>
                  <a:pt x="77685" y="171894"/>
                </a:lnTo>
                <a:lnTo>
                  <a:pt x="85890" y="171894"/>
                </a:lnTo>
                <a:lnTo>
                  <a:pt x="93205" y="169329"/>
                </a:lnTo>
                <a:lnTo>
                  <a:pt x="105259" y="159524"/>
                </a:lnTo>
                <a:lnTo>
                  <a:pt x="71805" y="159524"/>
                </a:lnTo>
                <a:lnTo>
                  <a:pt x="66687" y="157416"/>
                </a:lnTo>
                <a:lnTo>
                  <a:pt x="57911" y="148882"/>
                </a:lnTo>
                <a:lnTo>
                  <a:pt x="55714" y="143840"/>
                </a:lnTo>
                <a:lnTo>
                  <a:pt x="55817" y="131902"/>
                </a:lnTo>
                <a:lnTo>
                  <a:pt x="57911" y="126974"/>
                </a:lnTo>
                <a:lnTo>
                  <a:pt x="66687" y="117919"/>
                </a:lnTo>
                <a:lnTo>
                  <a:pt x="71805" y="115658"/>
                </a:lnTo>
                <a:lnTo>
                  <a:pt x="103929" y="115658"/>
                </a:lnTo>
                <a:lnTo>
                  <a:pt x="102311" y="113411"/>
                </a:lnTo>
                <a:lnTo>
                  <a:pt x="98336" y="110007"/>
                </a:lnTo>
                <a:lnTo>
                  <a:pt x="88480" y="104952"/>
                </a:lnTo>
                <a:lnTo>
                  <a:pt x="83248" y="103695"/>
                </a:lnTo>
                <a:close/>
              </a:path>
              <a:path w="324484" h="172085">
                <a:moveTo>
                  <a:pt x="230253" y="144386"/>
                </a:moveTo>
                <a:lnTo>
                  <a:pt x="217665" y="144386"/>
                </a:lnTo>
                <a:lnTo>
                  <a:pt x="219240" y="152349"/>
                </a:lnTo>
                <a:lnTo>
                  <a:pt x="223253" y="158940"/>
                </a:lnTo>
                <a:lnTo>
                  <a:pt x="236004" y="169329"/>
                </a:lnTo>
                <a:lnTo>
                  <a:pt x="243319" y="171894"/>
                </a:lnTo>
                <a:lnTo>
                  <a:pt x="259778" y="171894"/>
                </a:lnTo>
                <a:lnTo>
                  <a:pt x="267055" y="169329"/>
                </a:lnTo>
                <a:lnTo>
                  <a:pt x="278825" y="159524"/>
                </a:lnTo>
                <a:lnTo>
                  <a:pt x="245694" y="159524"/>
                </a:lnTo>
                <a:lnTo>
                  <a:pt x="240664" y="157416"/>
                </a:lnTo>
                <a:lnTo>
                  <a:pt x="232155" y="148882"/>
                </a:lnTo>
                <a:lnTo>
                  <a:pt x="230253" y="144386"/>
                </a:lnTo>
                <a:close/>
              </a:path>
              <a:path w="324484" h="172085">
                <a:moveTo>
                  <a:pt x="103929" y="115658"/>
                </a:moveTo>
                <a:lnTo>
                  <a:pt x="83515" y="115658"/>
                </a:lnTo>
                <a:lnTo>
                  <a:pt x="88633" y="117856"/>
                </a:lnTo>
                <a:lnTo>
                  <a:pt x="93002" y="122262"/>
                </a:lnTo>
                <a:lnTo>
                  <a:pt x="97319" y="126568"/>
                </a:lnTo>
                <a:lnTo>
                  <a:pt x="99458" y="131610"/>
                </a:lnTo>
                <a:lnTo>
                  <a:pt x="99580" y="143840"/>
                </a:lnTo>
                <a:lnTo>
                  <a:pt x="97383" y="148882"/>
                </a:lnTo>
                <a:lnTo>
                  <a:pt x="88633" y="157416"/>
                </a:lnTo>
                <a:lnTo>
                  <a:pt x="83515" y="159524"/>
                </a:lnTo>
                <a:lnTo>
                  <a:pt x="105259" y="159524"/>
                </a:lnTo>
                <a:lnTo>
                  <a:pt x="105981" y="158940"/>
                </a:lnTo>
                <a:lnTo>
                  <a:pt x="109829" y="152349"/>
                </a:lnTo>
                <a:lnTo>
                  <a:pt x="111163" y="144386"/>
                </a:lnTo>
                <a:lnTo>
                  <a:pt x="230253" y="144386"/>
                </a:lnTo>
                <a:lnTo>
                  <a:pt x="230022" y="143840"/>
                </a:lnTo>
                <a:lnTo>
                  <a:pt x="230142" y="131610"/>
                </a:lnTo>
                <a:lnTo>
                  <a:pt x="111163" y="131610"/>
                </a:lnTo>
                <a:lnTo>
                  <a:pt x="110362" y="126568"/>
                </a:lnTo>
                <a:lnTo>
                  <a:pt x="108419" y="121894"/>
                </a:lnTo>
                <a:lnTo>
                  <a:pt x="103929" y="115658"/>
                </a:lnTo>
                <a:close/>
              </a:path>
              <a:path w="324484" h="172085">
                <a:moveTo>
                  <a:pt x="278387" y="116065"/>
                </a:moveTo>
                <a:lnTo>
                  <a:pt x="257416" y="116065"/>
                </a:lnTo>
                <a:lnTo>
                  <a:pt x="262534" y="118262"/>
                </a:lnTo>
                <a:lnTo>
                  <a:pt x="271297" y="127038"/>
                </a:lnTo>
                <a:lnTo>
                  <a:pt x="273390" y="131902"/>
                </a:lnTo>
                <a:lnTo>
                  <a:pt x="273494" y="143840"/>
                </a:lnTo>
                <a:lnTo>
                  <a:pt x="271297" y="148882"/>
                </a:lnTo>
                <a:lnTo>
                  <a:pt x="262534" y="157416"/>
                </a:lnTo>
                <a:lnTo>
                  <a:pt x="257416" y="159524"/>
                </a:lnTo>
                <a:lnTo>
                  <a:pt x="278825" y="159524"/>
                </a:lnTo>
                <a:lnTo>
                  <a:pt x="279526" y="158940"/>
                </a:lnTo>
                <a:lnTo>
                  <a:pt x="283311" y="152501"/>
                </a:lnTo>
                <a:lnTo>
                  <a:pt x="284670" y="144767"/>
                </a:lnTo>
                <a:lnTo>
                  <a:pt x="305003" y="144767"/>
                </a:lnTo>
                <a:lnTo>
                  <a:pt x="311835" y="142176"/>
                </a:lnTo>
                <a:lnTo>
                  <a:pt x="316776" y="137007"/>
                </a:lnTo>
                <a:lnTo>
                  <a:pt x="321486" y="132016"/>
                </a:lnTo>
                <a:lnTo>
                  <a:pt x="285051" y="132016"/>
                </a:lnTo>
                <a:lnTo>
                  <a:pt x="283717" y="124028"/>
                </a:lnTo>
                <a:lnTo>
                  <a:pt x="279869" y="117335"/>
                </a:lnTo>
                <a:lnTo>
                  <a:pt x="278387" y="116065"/>
                </a:lnTo>
                <a:close/>
              </a:path>
              <a:path w="324484" h="172085">
                <a:moveTo>
                  <a:pt x="324154" y="12369"/>
                </a:moveTo>
                <a:lnTo>
                  <a:pt x="311784" y="12369"/>
                </a:lnTo>
                <a:lnTo>
                  <a:pt x="311784" y="126695"/>
                </a:lnTo>
                <a:lnTo>
                  <a:pt x="306590" y="132016"/>
                </a:lnTo>
                <a:lnTo>
                  <a:pt x="321486" y="132016"/>
                </a:lnTo>
                <a:lnTo>
                  <a:pt x="321678" y="131813"/>
                </a:lnTo>
                <a:lnTo>
                  <a:pt x="324154" y="124828"/>
                </a:lnTo>
                <a:lnTo>
                  <a:pt x="324154" y="12369"/>
                </a:lnTo>
                <a:close/>
              </a:path>
              <a:path w="324484" h="172085">
                <a:moveTo>
                  <a:pt x="259778" y="103695"/>
                </a:moveTo>
                <a:lnTo>
                  <a:pt x="243319" y="103695"/>
                </a:lnTo>
                <a:lnTo>
                  <a:pt x="236004" y="106299"/>
                </a:lnTo>
                <a:lnTo>
                  <a:pt x="223253" y="116674"/>
                </a:lnTo>
                <a:lnTo>
                  <a:pt x="219240" y="123393"/>
                </a:lnTo>
                <a:lnTo>
                  <a:pt x="217665" y="131610"/>
                </a:lnTo>
                <a:lnTo>
                  <a:pt x="230142" y="131610"/>
                </a:lnTo>
                <a:lnTo>
                  <a:pt x="232155" y="126695"/>
                </a:lnTo>
                <a:lnTo>
                  <a:pt x="240664" y="118186"/>
                </a:lnTo>
                <a:lnTo>
                  <a:pt x="245694" y="116065"/>
                </a:lnTo>
                <a:lnTo>
                  <a:pt x="278387" y="116065"/>
                </a:lnTo>
                <a:lnTo>
                  <a:pt x="267131" y="106426"/>
                </a:lnTo>
                <a:lnTo>
                  <a:pt x="259778" y="103695"/>
                </a:lnTo>
                <a:close/>
              </a:path>
              <a:path w="324484" h="172085">
                <a:moveTo>
                  <a:pt x="280390" y="49060"/>
                </a:moveTo>
                <a:lnTo>
                  <a:pt x="276694" y="50647"/>
                </a:lnTo>
                <a:lnTo>
                  <a:pt x="246367" y="64211"/>
                </a:lnTo>
                <a:lnTo>
                  <a:pt x="19570" y="64211"/>
                </a:lnTo>
                <a:lnTo>
                  <a:pt x="264" y="123393"/>
                </a:lnTo>
                <a:lnTo>
                  <a:pt x="0" y="124828"/>
                </a:lnTo>
                <a:lnTo>
                  <a:pt x="469" y="126377"/>
                </a:lnTo>
                <a:lnTo>
                  <a:pt x="2895" y="129286"/>
                </a:lnTo>
                <a:lnTo>
                  <a:pt x="4267" y="130162"/>
                </a:lnTo>
                <a:lnTo>
                  <a:pt x="5867" y="130403"/>
                </a:lnTo>
                <a:lnTo>
                  <a:pt x="7988" y="130403"/>
                </a:lnTo>
                <a:lnTo>
                  <a:pt x="16649" y="86537"/>
                </a:lnTo>
                <a:lnTo>
                  <a:pt x="17157" y="82296"/>
                </a:lnTo>
                <a:lnTo>
                  <a:pt x="18033" y="79641"/>
                </a:lnTo>
                <a:lnTo>
                  <a:pt x="20434" y="77495"/>
                </a:lnTo>
                <a:lnTo>
                  <a:pt x="22732" y="76974"/>
                </a:lnTo>
                <a:lnTo>
                  <a:pt x="248488" y="76974"/>
                </a:lnTo>
                <a:lnTo>
                  <a:pt x="248983" y="76911"/>
                </a:lnTo>
                <a:lnTo>
                  <a:pt x="249758" y="76631"/>
                </a:lnTo>
                <a:lnTo>
                  <a:pt x="250088" y="76593"/>
                </a:lnTo>
                <a:lnTo>
                  <a:pt x="250355" y="76593"/>
                </a:lnTo>
                <a:lnTo>
                  <a:pt x="282270" y="62217"/>
                </a:lnTo>
                <a:lnTo>
                  <a:pt x="283603" y="61671"/>
                </a:lnTo>
                <a:lnTo>
                  <a:pt x="284594" y="60553"/>
                </a:lnTo>
                <a:lnTo>
                  <a:pt x="285241" y="58813"/>
                </a:lnTo>
                <a:lnTo>
                  <a:pt x="285927" y="57099"/>
                </a:lnTo>
                <a:lnTo>
                  <a:pt x="285851" y="55575"/>
                </a:lnTo>
                <a:lnTo>
                  <a:pt x="285051" y="54241"/>
                </a:lnTo>
                <a:lnTo>
                  <a:pt x="283184" y="50253"/>
                </a:lnTo>
                <a:lnTo>
                  <a:pt x="280390" y="49060"/>
                </a:lnTo>
                <a:close/>
              </a:path>
              <a:path w="324484" h="172085">
                <a:moveTo>
                  <a:pt x="122720" y="12369"/>
                </a:moveTo>
                <a:lnTo>
                  <a:pt x="110756" y="12369"/>
                </a:lnTo>
                <a:lnTo>
                  <a:pt x="110756" y="64211"/>
                </a:lnTo>
                <a:lnTo>
                  <a:pt x="122720" y="64211"/>
                </a:lnTo>
                <a:lnTo>
                  <a:pt x="122720" y="12369"/>
                </a:lnTo>
                <a:close/>
              </a:path>
              <a:path w="324484" h="172085">
                <a:moveTo>
                  <a:pt x="219240" y="12369"/>
                </a:moveTo>
                <a:lnTo>
                  <a:pt x="206870" y="12369"/>
                </a:lnTo>
                <a:lnTo>
                  <a:pt x="206870" y="64211"/>
                </a:lnTo>
                <a:lnTo>
                  <a:pt x="219240" y="64211"/>
                </a:lnTo>
                <a:lnTo>
                  <a:pt x="219240" y="12369"/>
                </a:lnTo>
                <a:close/>
              </a:path>
              <a:path w="324484" h="172085">
                <a:moveTo>
                  <a:pt x="319493" y="0"/>
                </a:moveTo>
                <a:lnTo>
                  <a:pt x="45211" y="0"/>
                </a:lnTo>
                <a:lnTo>
                  <a:pt x="39890" y="850"/>
                </a:lnTo>
                <a:lnTo>
                  <a:pt x="32448" y="4330"/>
                </a:lnTo>
                <a:lnTo>
                  <a:pt x="29400" y="7175"/>
                </a:lnTo>
                <a:lnTo>
                  <a:pt x="27000" y="11163"/>
                </a:lnTo>
                <a:lnTo>
                  <a:pt x="27000" y="11569"/>
                </a:lnTo>
                <a:lnTo>
                  <a:pt x="26606" y="11950"/>
                </a:lnTo>
                <a:lnTo>
                  <a:pt x="18491" y="32435"/>
                </a:lnTo>
                <a:lnTo>
                  <a:pt x="18567" y="33896"/>
                </a:lnTo>
                <a:lnTo>
                  <a:pt x="19888" y="37096"/>
                </a:lnTo>
                <a:lnTo>
                  <a:pt x="21018" y="38277"/>
                </a:lnTo>
                <a:lnTo>
                  <a:pt x="22618" y="39090"/>
                </a:lnTo>
                <a:lnTo>
                  <a:pt x="23939" y="39611"/>
                </a:lnTo>
                <a:lnTo>
                  <a:pt x="25399" y="39547"/>
                </a:lnTo>
                <a:lnTo>
                  <a:pt x="27000" y="38874"/>
                </a:lnTo>
                <a:lnTo>
                  <a:pt x="28613" y="38239"/>
                </a:lnTo>
                <a:lnTo>
                  <a:pt x="29654" y="37096"/>
                </a:lnTo>
                <a:lnTo>
                  <a:pt x="30187" y="35496"/>
                </a:lnTo>
                <a:lnTo>
                  <a:pt x="37782" y="17145"/>
                </a:lnTo>
                <a:lnTo>
                  <a:pt x="39103" y="15024"/>
                </a:lnTo>
                <a:lnTo>
                  <a:pt x="40754" y="13690"/>
                </a:lnTo>
                <a:lnTo>
                  <a:pt x="42760" y="13169"/>
                </a:lnTo>
                <a:lnTo>
                  <a:pt x="44767" y="12611"/>
                </a:lnTo>
                <a:lnTo>
                  <a:pt x="47866" y="12369"/>
                </a:lnTo>
                <a:lnTo>
                  <a:pt x="324154" y="12369"/>
                </a:lnTo>
                <a:lnTo>
                  <a:pt x="324154" y="4775"/>
                </a:lnTo>
                <a:lnTo>
                  <a:pt x="323456" y="3314"/>
                </a:lnTo>
                <a:lnTo>
                  <a:pt x="322160" y="1981"/>
                </a:lnTo>
                <a:lnTo>
                  <a:pt x="320814" y="660"/>
                </a:lnTo>
                <a:lnTo>
                  <a:pt x="319493" y="0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498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9200" y="0"/>
            <a:ext cx="4114800" cy="899160"/>
          </a:xfrm>
          <a:custGeom>
            <a:avLst/>
            <a:gdLst/>
            <a:ahLst/>
            <a:cxnLst/>
            <a:rect l="l" t="t" r="r" b="b"/>
            <a:pathLst>
              <a:path w="4114800" h="899160">
                <a:moveTo>
                  <a:pt x="0" y="898994"/>
                </a:moveTo>
                <a:lnTo>
                  <a:pt x="4114800" y="898994"/>
                </a:lnTo>
                <a:lnTo>
                  <a:pt x="4114800" y="0"/>
                </a:lnTo>
                <a:lnTo>
                  <a:pt x="0" y="0"/>
                </a:lnTo>
                <a:lnTo>
                  <a:pt x="0" y="898994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9200" y="1328356"/>
            <a:ext cx="4114800" cy="5530215"/>
          </a:xfrm>
          <a:custGeom>
            <a:avLst/>
            <a:gdLst/>
            <a:ahLst/>
            <a:cxnLst/>
            <a:rect l="l" t="t" r="r" b="b"/>
            <a:pathLst>
              <a:path w="4114800" h="5530215">
                <a:moveTo>
                  <a:pt x="0" y="5529643"/>
                </a:moveTo>
                <a:lnTo>
                  <a:pt x="4114800" y="5529643"/>
                </a:lnTo>
                <a:lnTo>
                  <a:pt x="4114800" y="0"/>
                </a:lnTo>
                <a:lnTo>
                  <a:pt x="0" y="0"/>
                </a:lnTo>
                <a:lnTo>
                  <a:pt x="0" y="552964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9200" y="898994"/>
            <a:ext cx="4114800" cy="429895"/>
          </a:xfrm>
          <a:prstGeom prst="rect">
            <a:avLst/>
          </a:prstGeom>
          <a:solidFill>
            <a:srgbClr val="00B0A9"/>
          </a:solidFill>
        </p:spPr>
        <p:txBody>
          <a:bodyPr vert="horz" wrap="square" lIns="0" tIns="78105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615"/>
              </a:spcBef>
            </a:pP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 </a:t>
            </a:r>
            <a:r>
              <a:rPr sz="1800" dirty="0">
                <a:solidFill>
                  <a:srgbClr val="FFFFFF"/>
                </a:solidFill>
              </a:rPr>
              <a:t>DO / </a:t>
            </a: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</a:t>
            </a:r>
            <a:r>
              <a:rPr sz="1800" spc="-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SEE</a:t>
            </a:r>
            <a:endParaRPr sz="1800"/>
          </a:p>
        </p:txBody>
      </p:sp>
      <p:sp>
        <p:nvSpPr>
          <p:cNvPr id="6" name="object 6"/>
          <p:cNvSpPr/>
          <p:nvPr/>
        </p:nvSpPr>
        <p:spPr>
          <a:xfrm>
            <a:off x="5379744" y="2833992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79744" y="3652126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79744" y="4065904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79744" y="4681854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79744" y="5285104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79744" y="5917289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30569" y="2523195"/>
            <a:ext cx="255270" cy="236220"/>
          </a:xfrm>
          <a:custGeom>
            <a:avLst/>
            <a:gdLst/>
            <a:ahLst/>
            <a:cxnLst/>
            <a:rect l="l" t="t" r="r" b="b"/>
            <a:pathLst>
              <a:path w="255270" h="236219">
                <a:moveTo>
                  <a:pt x="39992" y="10159"/>
                </a:moveTo>
                <a:lnTo>
                  <a:pt x="36893" y="10159"/>
                </a:lnTo>
                <a:lnTo>
                  <a:pt x="21361" y="15239"/>
                </a:lnTo>
                <a:lnTo>
                  <a:pt x="13588" y="16509"/>
                </a:lnTo>
                <a:lnTo>
                  <a:pt x="8089" y="20319"/>
                </a:lnTo>
                <a:lnTo>
                  <a:pt x="1612" y="27939"/>
                </a:lnTo>
                <a:lnTo>
                  <a:pt x="0" y="34289"/>
                </a:lnTo>
                <a:lnTo>
                  <a:pt x="0" y="232409"/>
                </a:lnTo>
                <a:lnTo>
                  <a:pt x="647" y="233679"/>
                </a:lnTo>
                <a:lnTo>
                  <a:pt x="1930" y="234950"/>
                </a:lnTo>
                <a:lnTo>
                  <a:pt x="3479" y="236219"/>
                </a:lnTo>
                <a:lnTo>
                  <a:pt x="6984" y="236219"/>
                </a:lnTo>
                <a:lnTo>
                  <a:pt x="72631" y="223519"/>
                </a:lnTo>
                <a:lnTo>
                  <a:pt x="12026" y="223519"/>
                </a:lnTo>
                <a:lnTo>
                  <a:pt x="12026" y="146049"/>
                </a:lnTo>
                <a:lnTo>
                  <a:pt x="27374" y="146049"/>
                </a:lnTo>
                <a:lnTo>
                  <a:pt x="28536" y="144779"/>
                </a:lnTo>
                <a:lnTo>
                  <a:pt x="29146" y="143509"/>
                </a:lnTo>
                <a:lnTo>
                  <a:pt x="29146" y="139699"/>
                </a:lnTo>
                <a:lnTo>
                  <a:pt x="28536" y="138429"/>
                </a:lnTo>
                <a:lnTo>
                  <a:pt x="26212" y="135889"/>
                </a:lnTo>
                <a:lnTo>
                  <a:pt x="19697" y="135889"/>
                </a:lnTo>
                <a:lnTo>
                  <a:pt x="15925" y="134619"/>
                </a:lnTo>
                <a:lnTo>
                  <a:pt x="12026" y="134619"/>
                </a:lnTo>
                <a:lnTo>
                  <a:pt x="12026" y="36829"/>
                </a:lnTo>
                <a:lnTo>
                  <a:pt x="12750" y="34289"/>
                </a:lnTo>
                <a:lnTo>
                  <a:pt x="15608" y="29209"/>
                </a:lnTo>
                <a:lnTo>
                  <a:pt x="19037" y="27939"/>
                </a:lnTo>
                <a:lnTo>
                  <a:pt x="24472" y="26669"/>
                </a:lnTo>
                <a:lnTo>
                  <a:pt x="39992" y="22859"/>
                </a:lnTo>
                <a:lnTo>
                  <a:pt x="41554" y="21589"/>
                </a:lnTo>
                <a:lnTo>
                  <a:pt x="42735" y="21589"/>
                </a:lnTo>
                <a:lnTo>
                  <a:pt x="44284" y="17779"/>
                </a:lnTo>
                <a:lnTo>
                  <a:pt x="44538" y="16509"/>
                </a:lnTo>
                <a:lnTo>
                  <a:pt x="44030" y="13969"/>
                </a:lnTo>
                <a:lnTo>
                  <a:pt x="43129" y="12699"/>
                </a:lnTo>
                <a:lnTo>
                  <a:pt x="39992" y="10159"/>
                </a:lnTo>
                <a:close/>
              </a:path>
              <a:path w="255270" h="236219">
                <a:moveTo>
                  <a:pt x="121996" y="214629"/>
                </a:moveTo>
                <a:lnTo>
                  <a:pt x="119011" y="214629"/>
                </a:lnTo>
                <a:lnTo>
                  <a:pt x="116408" y="217169"/>
                </a:lnTo>
                <a:lnTo>
                  <a:pt x="115519" y="218439"/>
                </a:lnTo>
                <a:lnTo>
                  <a:pt x="114465" y="220979"/>
                </a:lnTo>
                <a:lnTo>
                  <a:pt x="114655" y="222250"/>
                </a:lnTo>
                <a:lnTo>
                  <a:pt x="115582" y="224789"/>
                </a:lnTo>
                <a:lnTo>
                  <a:pt x="116471" y="226059"/>
                </a:lnTo>
                <a:lnTo>
                  <a:pt x="117843" y="226059"/>
                </a:lnTo>
                <a:lnTo>
                  <a:pt x="119646" y="227329"/>
                </a:lnTo>
                <a:lnTo>
                  <a:pt x="164325" y="236219"/>
                </a:lnTo>
                <a:lnTo>
                  <a:pt x="169760" y="236219"/>
                </a:lnTo>
                <a:lnTo>
                  <a:pt x="249796" y="223519"/>
                </a:lnTo>
                <a:lnTo>
                  <a:pt x="161213" y="223519"/>
                </a:lnTo>
                <a:lnTo>
                  <a:pt x="121996" y="214629"/>
                </a:lnTo>
                <a:close/>
              </a:path>
              <a:path w="255270" h="236219">
                <a:moveTo>
                  <a:pt x="87528" y="0"/>
                </a:moveTo>
                <a:lnTo>
                  <a:pt x="85864" y="0"/>
                </a:lnTo>
                <a:lnTo>
                  <a:pt x="84302" y="1269"/>
                </a:lnTo>
                <a:lnTo>
                  <a:pt x="81953" y="5079"/>
                </a:lnTo>
                <a:lnTo>
                  <a:pt x="81953" y="204469"/>
                </a:lnTo>
                <a:lnTo>
                  <a:pt x="81191" y="207009"/>
                </a:lnTo>
                <a:lnTo>
                  <a:pt x="78066" y="209550"/>
                </a:lnTo>
                <a:lnTo>
                  <a:pt x="74980" y="210819"/>
                </a:lnTo>
                <a:lnTo>
                  <a:pt x="70319" y="212089"/>
                </a:lnTo>
                <a:lnTo>
                  <a:pt x="12026" y="223519"/>
                </a:lnTo>
                <a:lnTo>
                  <a:pt x="72631" y="223519"/>
                </a:lnTo>
                <a:lnTo>
                  <a:pt x="80416" y="222250"/>
                </a:lnTo>
                <a:lnTo>
                  <a:pt x="85978" y="219709"/>
                </a:lnTo>
                <a:lnTo>
                  <a:pt x="89331" y="215900"/>
                </a:lnTo>
                <a:lnTo>
                  <a:pt x="92722" y="212089"/>
                </a:lnTo>
                <a:lnTo>
                  <a:pt x="94411" y="207009"/>
                </a:lnTo>
                <a:lnTo>
                  <a:pt x="94411" y="115569"/>
                </a:lnTo>
                <a:lnTo>
                  <a:pt x="113042" y="115569"/>
                </a:lnTo>
                <a:lnTo>
                  <a:pt x="113042" y="114299"/>
                </a:lnTo>
                <a:lnTo>
                  <a:pt x="112394" y="113029"/>
                </a:lnTo>
                <a:lnTo>
                  <a:pt x="111086" y="111759"/>
                </a:lnTo>
                <a:lnTo>
                  <a:pt x="105409" y="106679"/>
                </a:lnTo>
                <a:lnTo>
                  <a:pt x="99847" y="104139"/>
                </a:lnTo>
                <a:lnTo>
                  <a:pt x="94411" y="102869"/>
                </a:lnTo>
                <a:lnTo>
                  <a:pt x="94411" y="13969"/>
                </a:lnTo>
                <a:lnTo>
                  <a:pt x="148816" y="13969"/>
                </a:lnTo>
                <a:lnTo>
                  <a:pt x="89331" y="1269"/>
                </a:lnTo>
                <a:lnTo>
                  <a:pt x="87528" y="0"/>
                </a:lnTo>
                <a:close/>
              </a:path>
              <a:path w="255270" h="236219">
                <a:moveTo>
                  <a:pt x="156565" y="170179"/>
                </a:moveTo>
                <a:lnTo>
                  <a:pt x="155003" y="170179"/>
                </a:lnTo>
                <a:lnTo>
                  <a:pt x="151891" y="172719"/>
                </a:lnTo>
                <a:lnTo>
                  <a:pt x="150977" y="173989"/>
                </a:lnTo>
                <a:lnTo>
                  <a:pt x="150723" y="175259"/>
                </a:lnTo>
                <a:lnTo>
                  <a:pt x="150190" y="176529"/>
                </a:lnTo>
                <a:lnTo>
                  <a:pt x="150418" y="177799"/>
                </a:lnTo>
                <a:lnTo>
                  <a:pt x="151320" y="180339"/>
                </a:lnTo>
                <a:lnTo>
                  <a:pt x="152184" y="181609"/>
                </a:lnTo>
                <a:lnTo>
                  <a:pt x="153454" y="181609"/>
                </a:lnTo>
                <a:lnTo>
                  <a:pt x="155003" y="182879"/>
                </a:lnTo>
                <a:lnTo>
                  <a:pt x="161213" y="184149"/>
                </a:lnTo>
                <a:lnTo>
                  <a:pt x="161213" y="223519"/>
                </a:lnTo>
                <a:lnTo>
                  <a:pt x="173266" y="223519"/>
                </a:lnTo>
                <a:lnTo>
                  <a:pt x="173266" y="184149"/>
                </a:lnTo>
                <a:lnTo>
                  <a:pt x="174815" y="184149"/>
                </a:lnTo>
                <a:lnTo>
                  <a:pt x="176123" y="182879"/>
                </a:lnTo>
                <a:lnTo>
                  <a:pt x="178168" y="180339"/>
                </a:lnTo>
                <a:lnTo>
                  <a:pt x="178561" y="179069"/>
                </a:lnTo>
                <a:lnTo>
                  <a:pt x="178295" y="176529"/>
                </a:lnTo>
                <a:lnTo>
                  <a:pt x="178295" y="173989"/>
                </a:lnTo>
                <a:lnTo>
                  <a:pt x="176618" y="172719"/>
                </a:lnTo>
                <a:lnTo>
                  <a:pt x="173266" y="171449"/>
                </a:lnTo>
                <a:lnTo>
                  <a:pt x="158114" y="171449"/>
                </a:lnTo>
                <a:lnTo>
                  <a:pt x="156565" y="170179"/>
                </a:lnTo>
                <a:close/>
              </a:path>
              <a:path w="255270" h="236219">
                <a:moveTo>
                  <a:pt x="237655" y="6349"/>
                </a:moveTo>
                <a:lnTo>
                  <a:pt x="223380" y="6349"/>
                </a:lnTo>
                <a:lnTo>
                  <a:pt x="168198" y="17779"/>
                </a:lnTo>
                <a:lnTo>
                  <a:pt x="237489" y="17779"/>
                </a:lnTo>
                <a:lnTo>
                  <a:pt x="240068" y="20319"/>
                </a:lnTo>
                <a:lnTo>
                  <a:pt x="242150" y="21589"/>
                </a:lnTo>
                <a:lnTo>
                  <a:pt x="243192" y="24129"/>
                </a:lnTo>
                <a:lnTo>
                  <a:pt x="243192" y="212089"/>
                </a:lnTo>
                <a:lnTo>
                  <a:pt x="173266" y="223519"/>
                </a:lnTo>
                <a:lnTo>
                  <a:pt x="253415" y="223519"/>
                </a:lnTo>
                <a:lnTo>
                  <a:pt x="255231" y="220979"/>
                </a:lnTo>
                <a:lnTo>
                  <a:pt x="255231" y="20319"/>
                </a:lnTo>
                <a:lnTo>
                  <a:pt x="252755" y="13969"/>
                </a:lnTo>
                <a:lnTo>
                  <a:pt x="247853" y="10159"/>
                </a:lnTo>
                <a:lnTo>
                  <a:pt x="243264" y="7619"/>
                </a:lnTo>
                <a:lnTo>
                  <a:pt x="237655" y="6349"/>
                </a:lnTo>
                <a:close/>
              </a:path>
              <a:path w="255270" h="236219">
                <a:moveTo>
                  <a:pt x="148816" y="13969"/>
                </a:moveTo>
                <a:lnTo>
                  <a:pt x="94411" y="13969"/>
                </a:lnTo>
                <a:lnTo>
                  <a:pt x="161213" y="29209"/>
                </a:lnTo>
                <a:lnTo>
                  <a:pt x="161213" y="171449"/>
                </a:lnTo>
                <a:lnTo>
                  <a:pt x="173266" y="171449"/>
                </a:lnTo>
                <a:lnTo>
                  <a:pt x="173266" y="29209"/>
                </a:lnTo>
                <a:lnTo>
                  <a:pt x="232841" y="17779"/>
                </a:lnTo>
                <a:lnTo>
                  <a:pt x="166662" y="17779"/>
                </a:lnTo>
                <a:lnTo>
                  <a:pt x="148816" y="13969"/>
                </a:lnTo>
                <a:close/>
              </a:path>
              <a:path w="255270" h="236219">
                <a:moveTo>
                  <a:pt x="202145" y="138429"/>
                </a:moveTo>
                <a:lnTo>
                  <a:pt x="200532" y="138429"/>
                </a:lnTo>
                <a:lnTo>
                  <a:pt x="197675" y="140969"/>
                </a:lnTo>
                <a:lnTo>
                  <a:pt x="196824" y="142239"/>
                </a:lnTo>
                <a:lnTo>
                  <a:pt x="196583" y="143509"/>
                </a:lnTo>
                <a:lnTo>
                  <a:pt x="195783" y="148589"/>
                </a:lnTo>
                <a:lnTo>
                  <a:pt x="194373" y="153669"/>
                </a:lnTo>
                <a:lnTo>
                  <a:pt x="192303" y="157479"/>
                </a:lnTo>
                <a:lnTo>
                  <a:pt x="191541" y="158749"/>
                </a:lnTo>
                <a:lnTo>
                  <a:pt x="191376" y="161289"/>
                </a:lnTo>
                <a:lnTo>
                  <a:pt x="192430" y="163829"/>
                </a:lnTo>
                <a:lnTo>
                  <a:pt x="193459" y="165099"/>
                </a:lnTo>
                <a:lnTo>
                  <a:pt x="195021" y="166369"/>
                </a:lnTo>
                <a:lnTo>
                  <a:pt x="200317" y="166369"/>
                </a:lnTo>
                <a:lnTo>
                  <a:pt x="202145" y="165099"/>
                </a:lnTo>
                <a:lnTo>
                  <a:pt x="203161" y="162559"/>
                </a:lnTo>
                <a:lnTo>
                  <a:pt x="205511" y="157479"/>
                </a:lnTo>
                <a:lnTo>
                  <a:pt x="207187" y="151129"/>
                </a:lnTo>
                <a:lnTo>
                  <a:pt x="208495" y="144779"/>
                </a:lnTo>
                <a:lnTo>
                  <a:pt x="208229" y="143509"/>
                </a:lnTo>
                <a:lnTo>
                  <a:pt x="206667" y="140969"/>
                </a:lnTo>
                <a:lnTo>
                  <a:pt x="205511" y="139699"/>
                </a:lnTo>
                <a:lnTo>
                  <a:pt x="203961" y="139699"/>
                </a:lnTo>
                <a:lnTo>
                  <a:pt x="202145" y="138429"/>
                </a:lnTo>
                <a:close/>
              </a:path>
              <a:path w="255270" h="236219">
                <a:moveTo>
                  <a:pt x="128117" y="137159"/>
                </a:moveTo>
                <a:lnTo>
                  <a:pt x="121996" y="137159"/>
                </a:lnTo>
                <a:lnTo>
                  <a:pt x="120408" y="138429"/>
                </a:lnTo>
                <a:lnTo>
                  <a:pt x="119405" y="139699"/>
                </a:lnTo>
                <a:lnTo>
                  <a:pt x="118363" y="142239"/>
                </a:lnTo>
                <a:lnTo>
                  <a:pt x="118478" y="143509"/>
                </a:lnTo>
                <a:lnTo>
                  <a:pt x="120548" y="148589"/>
                </a:lnTo>
                <a:lnTo>
                  <a:pt x="121843" y="151129"/>
                </a:lnTo>
                <a:lnTo>
                  <a:pt x="124447" y="154939"/>
                </a:lnTo>
                <a:lnTo>
                  <a:pt x="125869" y="157479"/>
                </a:lnTo>
                <a:lnTo>
                  <a:pt x="127431" y="160019"/>
                </a:lnTo>
                <a:lnTo>
                  <a:pt x="128447" y="161289"/>
                </a:lnTo>
                <a:lnTo>
                  <a:pt x="130149" y="162559"/>
                </a:lnTo>
                <a:lnTo>
                  <a:pt x="135077" y="162559"/>
                </a:lnTo>
                <a:lnTo>
                  <a:pt x="135585" y="161289"/>
                </a:lnTo>
                <a:lnTo>
                  <a:pt x="136855" y="161289"/>
                </a:lnTo>
                <a:lnTo>
                  <a:pt x="137718" y="160019"/>
                </a:lnTo>
                <a:lnTo>
                  <a:pt x="138480" y="156209"/>
                </a:lnTo>
                <a:lnTo>
                  <a:pt x="138302" y="154939"/>
                </a:lnTo>
                <a:lnTo>
                  <a:pt x="137515" y="153669"/>
                </a:lnTo>
                <a:lnTo>
                  <a:pt x="136220" y="151129"/>
                </a:lnTo>
                <a:lnTo>
                  <a:pt x="134937" y="149859"/>
                </a:lnTo>
                <a:lnTo>
                  <a:pt x="132346" y="144779"/>
                </a:lnTo>
                <a:lnTo>
                  <a:pt x="131165" y="142239"/>
                </a:lnTo>
                <a:lnTo>
                  <a:pt x="130149" y="139699"/>
                </a:lnTo>
                <a:lnTo>
                  <a:pt x="129374" y="138429"/>
                </a:lnTo>
                <a:lnTo>
                  <a:pt x="128117" y="137159"/>
                </a:lnTo>
                <a:close/>
              </a:path>
              <a:path w="255270" h="236219">
                <a:moveTo>
                  <a:pt x="27374" y="146049"/>
                </a:moveTo>
                <a:lnTo>
                  <a:pt x="12026" y="146049"/>
                </a:lnTo>
                <a:lnTo>
                  <a:pt x="15925" y="147319"/>
                </a:lnTo>
                <a:lnTo>
                  <a:pt x="26212" y="147319"/>
                </a:lnTo>
                <a:lnTo>
                  <a:pt x="27374" y="146049"/>
                </a:lnTo>
                <a:close/>
              </a:path>
              <a:path w="255270" h="236219">
                <a:moveTo>
                  <a:pt x="124752" y="135889"/>
                </a:moveTo>
                <a:lnTo>
                  <a:pt x="123253" y="137159"/>
                </a:lnTo>
                <a:lnTo>
                  <a:pt x="126453" y="137159"/>
                </a:lnTo>
                <a:lnTo>
                  <a:pt x="124752" y="135889"/>
                </a:lnTo>
                <a:close/>
              </a:path>
              <a:path w="255270" h="236219">
                <a:moveTo>
                  <a:pt x="62217" y="111759"/>
                </a:moveTo>
                <a:lnTo>
                  <a:pt x="45885" y="130809"/>
                </a:lnTo>
                <a:lnTo>
                  <a:pt x="46329" y="132079"/>
                </a:lnTo>
                <a:lnTo>
                  <a:pt x="47383" y="133349"/>
                </a:lnTo>
                <a:lnTo>
                  <a:pt x="48691" y="134619"/>
                </a:lnTo>
                <a:lnTo>
                  <a:pt x="50241" y="135889"/>
                </a:lnTo>
                <a:lnTo>
                  <a:pt x="53619" y="135889"/>
                </a:lnTo>
                <a:lnTo>
                  <a:pt x="54902" y="134619"/>
                </a:lnTo>
                <a:lnTo>
                  <a:pt x="55943" y="133349"/>
                </a:lnTo>
                <a:lnTo>
                  <a:pt x="67589" y="123189"/>
                </a:lnTo>
                <a:lnTo>
                  <a:pt x="68897" y="121919"/>
                </a:lnTo>
                <a:lnTo>
                  <a:pt x="69557" y="120649"/>
                </a:lnTo>
                <a:lnTo>
                  <a:pt x="69557" y="116839"/>
                </a:lnTo>
                <a:lnTo>
                  <a:pt x="69011" y="115569"/>
                </a:lnTo>
                <a:lnTo>
                  <a:pt x="66954" y="113029"/>
                </a:lnTo>
                <a:lnTo>
                  <a:pt x="65570" y="113029"/>
                </a:lnTo>
                <a:lnTo>
                  <a:pt x="62217" y="111759"/>
                </a:lnTo>
                <a:close/>
              </a:path>
              <a:path w="255270" h="236219">
                <a:moveTo>
                  <a:pt x="193141" y="83819"/>
                </a:moveTo>
                <a:lnTo>
                  <a:pt x="188493" y="91439"/>
                </a:lnTo>
                <a:lnTo>
                  <a:pt x="189064" y="93979"/>
                </a:lnTo>
                <a:lnTo>
                  <a:pt x="190360" y="95249"/>
                </a:lnTo>
                <a:lnTo>
                  <a:pt x="200063" y="104139"/>
                </a:lnTo>
                <a:lnTo>
                  <a:pt x="188277" y="115569"/>
                </a:lnTo>
                <a:lnTo>
                  <a:pt x="187591" y="116839"/>
                </a:lnTo>
                <a:lnTo>
                  <a:pt x="187299" y="120649"/>
                </a:lnTo>
                <a:lnTo>
                  <a:pt x="188036" y="121919"/>
                </a:lnTo>
                <a:lnTo>
                  <a:pt x="189598" y="123189"/>
                </a:lnTo>
                <a:lnTo>
                  <a:pt x="190614" y="124459"/>
                </a:lnTo>
                <a:lnTo>
                  <a:pt x="196684" y="124459"/>
                </a:lnTo>
                <a:lnTo>
                  <a:pt x="197738" y="123189"/>
                </a:lnTo>
                <a:lnTo>
                  <a:pt x="208229" y="113029"/>
                </a:lnTo>
                <a:lnTo>
                  <a:pt x="225598" y="113029"/>
                </a:lnTo>
                <a:lnTo>
                  <a:pt x="216763" y="104139"/>
                </a:lnTo>
                <a:lnTo>
                  <a:pt x="226053" y="95249"/>
                </a:lnTo>
                <a:lnTo>
                  <a:pt x="208622" y="95249"/>
                </a:lnTo>
                <a:lnTo>
                  <a:pt x="197865" y="85089"/>
                </a:lnTo>
                <a:lnTo>
                  <a:pt x="196519" y="85089"/>
                </a:lnTo>
                <a:lnTo>
                  <a:pt x="193141" y="83819"/>
                </a:lnTo>
                <a:close/>
              </a:path>
              <a:path w="255270" h="236219">
                <a:moveTo>
                  <a:pt x="225598" y="113029"/>
                </a:moveTo>
                <a:lnTo>
                  <a:pt x="208229" y="113029"/>
                </a:lnTo>
                <a:lnTo>
                  <a:pt x="218312" y="123189"/>
                </a:lnTo>
                <a:lnTo>
                  <a:pt x="219621" y="124459"/>
                </a:lnTo>
                <a:lnTo>
                  <a:pt x="225590" y="124459"/>
                </a:lnTo>
                <a:lnTo>
                  <a:pt x="226860" y="123189"/>
                </a:lnTo>
                <a:lnTo>
                  <a:pt x="228168" y="121919"/>
                </a:lnTo>
                <a:lnTo>
                  <a:pt x="228752" y="119379"/>
                </a:lnTo>
                <a:lnTo>
                  <a:pt x="228650" y="118109"/>
                </a:lnTo>
                <a:lnTo>
                  <a:pt x="228498" y="116839"/>
                </a:lnTo>
                <a:lnTo>
                  <a:pt x="227901" y="115569"/>
                </a:lnTo>
                <a:lnTo>
                  <a:pt x="226860" y="114299"/>
                </a:lnTo>
                <a:lnTo>
                  <a:pt x="225598" y="113029"/>
                </a:lnTo>
                <a:close/>
              </a:path>
              <a:path w="255270" h="236219">
                <a:moveTo>
                  <a:pt x="113042" y="115569"/>
                </a:moveTo>
                <a:lnTo>
                  <a:pt x="96977" y="115569"/>
                </a:lnTo>
                <a:lnTo>
                  <a:pt x="99847" y="118109"/>
                </a:lnTo>
                <a:lnTo>
                  <a:pt x="102946" y="120649"/>
                </a:lnTo>
                <a:lnTo>
                  <a:pt x="104101" y="120649"/>
                </a:lnTo>
                <a:lnTo>
                  <a:pt x="105663" y="121919"/>
                </a:lnTo>
                <a:lnTo>
                  <a:pt x="108902" y="121919"/>
                </a:lnTo>
                <a:lnTo>
                  <a:pt x="110451" y="120649"/>
                </a:lnTo>
                <a:lnTo>
                  <a:pt x="111480" y="119379"/>
                </a:lnTo>
                <a:lnTo>
                  <a:pt x="112521" y="119379"/>
                </a:lnTo>
                <a:lnTo>
                  <a:pt x="113042" y="118109"/>
                </a:lnTo>
                <a:lnTo>
                  <a:pt x="113042" y="115569"/>
                </a:lnTo>
                <a:close/>
              </a:path>
              <a:path w="255270" h="236219">
                <a:moveTo>
                  <a:pt x="225056" y="85089"/>
                </a:moveTo>
                <a:lnTo>
                  <a:pt x="218833" y="85089"/>
                </a:lnTo>
                <a:lnTo>
                  <a:pt x="208622" y="95249"/>
                </a:lnTo>
                <a:lnTo>
                  <a:pt x="226053" y="95249"/>
                </a:lnTo>
                <a:lnTo>
                  <a:pt x="227380" y="93979"/>
                </a:lnTo>
                <a:lnTo>
                  <a:pt x="227964" y="92709"/>
                </a:lnTo>
                <a:lnTo>
                  <a:pt x="227723" y="88899"/>
                </a:lnTo>
                <a:lnTo>
                  <a:pt x="227139" y="87629"/>
                </a:lnTo>
                <a:lnTo>
                  <a:pt x="225056" y="8508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7294" y="2356700"/>
            <a:ext cx="3392170" cy="3174365"/>
          </a:xfrm>
          <a:custGeom>
            <a:avLst/>
            <a:gdLst/>
            <a:ahLst/>
            <a:cxnLst/>
            <a:rect l="l" t="t" r="r" b="b"/>
            <a:pathLst>
              <a:path w="3392170" h="3174365">
                <a:moveTo>
                  <a:pt x="3391827" y="3174199"/>
                </a:moveTo>
                <a:lnTo>
                  <a:pt x="0" y="3174199"/>
                </a:lnTo>
                <a:lnTo>
                  <a:pt x="0" y="0"/>
                </a:lnTo>
                <a:lnTo>
                  <a:pt x="3391827" y="0"/>
                </a:lnTo>
                <a:lnTo>
                  <a:pt x="3391827" y="3174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3092" y="2462594"/>
            <a:ext cx="3160229" cy="2962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340524" y="1551738"/>
            <a:ext cx="3409950" cy="4696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100"/>
              </a:spcBef>
            </a:pPr>
            <a:r>
              <a:rPr sz="1600" spc="-25" dirty="0">
                <a:solidFill>
                  <a:srgbClr val="FFFFFF"/>
                </a:solidFill>
                <a:latin typeface="Trebuchet MS"/>
                <a:cs typeface="Trebuchet MS"/>
              </a:rPr>
              <a:t>NATURAL </a:t>
            </a:r>
            <a:r>
              <a:rPr sz="1600" spc="-20" dirty="0">
                <a:solidFill>
                  <a:srgbClr val="FFFFFF"/>
                </a:solidFill>
                <a:latin typeface="Trebuchet MS"/>
                <a:cs typeface="Trebuchet MS"/>
              </a:rPr>
              <a:t>INSPIRATION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1600" b="1" spc="-5" dirty="0">
                <a:solidFill>
                  <a:srgbClr val="00B0A9"/>
                </a:solidFill>
                <a:latin typeface="Trebuchet MS"/>
                <a:cs typeface="Trebuchet MS"/>
              </a:rPr>
              <a:t>SAN</a:t>
            </a:r>
            <a:r>
              <a:rPr sz="1600" b="1" spc="-70" dirty="0">
                <a:solidFill>
                  <a:srgbClr val="00B0A9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00B0A9"/>
                </a:solidFill>
                <a:latin typeface="Trebuchet MS"/>
                <a:cs typeface="Trebuchet MS"/>
              </a:rPr>
              <a:t>PEDRO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Trebuchet MS"/>
                <a:cs typeface="Trebuchet MS"/>
              </a:rPr>
              <a:t>Musts</a:t>
            </a:r>
            <a:r>
              <a:rPr sz="14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rebuchet MS"/>
                <a:cs typeface="Trebuchet MS"/>
              </a:rPr>
              <a:t>are:</a:t>
            </a:r>
            <a:endParaRPr sz="1400" dirty="0">
              <a:latin typeface="Trebuchet MS"/>
              <a:cs typeface="Trebuchet MS"/>
            </a:endParaRPr>
          </a:p>
          <a:p>
            <a:pPr marL="654050">
              <a:lnSpc>
                <a:spcPct val="100000"/>
              </a:lnSpc>
              <a:spcBef>
                <a:spcPts val="1210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El </a:t>
            </a:r>
            <a:r>
              <a:rPr sz="1200" spc="-35" dirty="0">
                <a:solidFill>
                  <a:srgbClr val="FFFFFF"/>
                </a:solidFill>
                <a:latin typeface="Trebuchet MS"/>
                <a:cs typeface="Trebuchet MS"/>
              </a:rPr>
              <a:t>Tatio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Geyser</a:t>
            </a:r>
            <a:r>
              <a:rPr sz="12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fields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41985" marR="167005" indent="12065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Atacama Salt Flat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the</a:t>
            </a:r>
            <a:r>
              <a:rPr sz="1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Chaxa  Lagoon, habitat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for flamingoes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other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high plateau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birds.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65405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Moon and Death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valleys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41985" marR="144145" indent="12065">
              <a:lnSpc>
                <a:spcPct val="111100"/>
              </a:lnSpc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High Mountain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lakes of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Miscanti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&amp;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Meñiques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41985" marR="285115" indent="12065">
              <a:lnSpc>
                <a:spcPct val="111100"/>
              </a:lnSpc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Andean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Villages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Toconao,</a:t>
            </a:r>
            <a:r>
              <a:rPr sz="12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Rio  Grande and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Machuca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41985" marR="266700" indent="12065">
              <a:lnSpc>
                <a:spcPct val="111100"/>
              </a:lnSpc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central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square of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San 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Pedro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Atacama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its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green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surroundings.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65405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Archaeological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Capital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Chile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549826" y="2994247"/>
            <a:ext cx="220345" cy="353060"/>
          </a:xfrm>
          <a:custGeom>
            <a:avLst/>
            <a:gdLst/>
            <a:ahLst/>
            <a:cxnLst/>
            <a:rect l="l" t="t" r="r" b="b"/>
            <a:pathLst>
              <a:path w="220345" h="353060">
                <a:moveTo>
                  <a:pt x="65383" y="185689"/>
                </a:moveTo>
                <a:lnTo>
                  <a:pt x="38140" y="185689"/>
                </a:lnTo>
                <a:lnTo>
                  <a:pt x="44769" y="189461"/>
                </a:lnTo>
                <a:lnTo>
                  <a:pt x="60765" y="198043"/>
                </a:lnTo>
                <a:lnTo>
                  <a:pt x="77216" y="204955"/>
                </a:lnTo>
                <a:lnTo>
                  <a:pt x="94542" y="209182"/>
                </a:lnTo>
                <a:lnTo>
                  <a:pt x="113159" y="209705"/>
                </a:lnTo>
                <a:lnTo>
                  <a:pt x="112460" y="216461"/>
                </a:lnTo>
                <a:lnTo>
                  <a:pt x="112016" y="221503"/>
                </a:lnTo>
                <a:lnTo>
                  <a:pt x="104386" y="283244"/>
                </a:lnTo>
                <a:lnTo>
                  <a:pt x="100959" y="311621"/>
                </a:lnTo>
                <a:lnTo>
                  <a:pt x="97246" y="343944"/>
                </a:lnTo>
                <a:lnTo>
                  <a:pt x="100611" y="348313"/>
                </a:lnTo>
                <a:lnTo>
                  <a:pt x="102199" y="352478"/>
                </a:lnTo>
                <a:lnTo>
                  <a:pt x="104815" y="348922"/>
                </a:lnTo>
                <a:lnTo>
                  <a:pt x="109273" y="345608"/>
                </a:lnTo>
                <a:lnTo>
                  <a:pt x="113815" y="310593"/>
                </a:lnTo>
                <a:lnTo>
                  <a:pt x="121604" y="248200"/>
                </a:lnTo>
                <a:lnTo>
                  <a:pt x="126303" y="212334"/>
                </a:lnTo>
                <a:lnTo>
                  <a:pt x="131040" y="208206"/>
                </a:lnTo>
                <a:lnTo>
                  <a:pt x="133885" y="203812"/>
                </a:lnTo>
                <a:lnTo>
                  <a:pt x="151251" y="203812"/>
                </a:lnTo>
                <a:lnTo>
                  <a:pt x="150878" y="202339"/>
                </a:lnTo>
                <a:lnTo>
                  <a:pt x="155602" y="202085"/>
                </a:lnTo>
                <a:lnTo>
                  <a:pt x="159374" y="201971"/>
                </a:lnTo>
                <a:lnTo>
                  <a:pt x="163108" y="201653"/>
                </a:lnTo>
                <a:lnTo>
                  <a:pt x="174896" y="199849"/>
                </a:lnTo>
                <a:lnTo>
                  <a:pt x="182796" y="197215"/>
                </a:lnTo>
                <a:lnTo>
                  <a:pt x="105998" y="197215"/>
                </a:lnTo>
                <a:lnTo>
                  <a:pt x="93679" y="196646"/>
                </a:lnTo>
                <a:lnTo>
                  <a:pt x="81800" y="193948"/>
                </a:lnTo>
                <a:lnTo>
                  <a:pt x="70588" y="188636"/>
                </a:lnTo>
                <a:lnTo>
                  <a:pt x="65383" y="185689"/>
                </a:lnTo>
                <a:close/>
              </a:path>
              <a:path w="220345" h="353060">
                <a:moveTo>
                  <a:pt x="151251" y="203812"/>
                </a:moveTo>
                <a:lnTo>
                  <a:pt x="133885" y="203812"/>
                </a:lnTo>
                <a:lnTo>
                  <a:pt x="138521" y="206390"/>
                </a:lnTo>
                <a:lnTo>
                  <a:pt x="142075" y="219841"/>
                </a:lnTo>
                <a:lnTo>
                  <a:pt x="145582" y="233302"/>
                </a:lnTo>
                <a:lnTo>
                  <a:pt x="159511" y="288031"/>
                </a:lnTo>
                <a:lnTo>
                  <a:pt x="166556" y="315374"/>
                </a:lnTo>
                <a:lnTo>
                  <a:pt x="174779" y="346446"/>
                </a:lnTo>
                <a:lnTo>
                  <a:pt x="179554" y="349202"/>
                </a:lnTo>
                <a:lnTo>
                  <a:pt x="182577" y="352428"/>
                </a:lnTo>
                <a:lnTo>
                  <a:pt x="183657" y="348059"/>
                </a:lnTo>
                <a:lnTo>
                  <a:pt x="184863" y="343703"/>
                </a:lnTo>
                <a:lnTo>
                  <a:pt x="185943" y="338191"/>
                </a:lnTo>
                <a:lnTo>
                  <a:pt x="184977" y="336896"/>
                </a:lnTo>
                <a:lnTo>
                  <a:pt x="151251" y="203812"/>
                </a:lnTo>
                <a:close/>
              </a:path>
              <a:path w="220345" h="353060">
                <a:moveTo>
                  <a:pt x="119623" y="181384"/>
                </a:moveTo>
                <a:lnTo>
                  <a:pt x="118074" y="182578"/>
                </a:lnTo>
                <a:lnTo>
                  <a:pt x="118531" y="196141"/>
                </a:lnTo>
                <a:lnTo>
                  <a:pt x="105998" y="197215"/>
                </a:lnTo>
                <a:lnTo>
                  <a:pt x="182796" y="197215"/>
                </a:lnTo>
                <a:lnTo>
                  <a:pt x="185803" y="196213"/>
                </a:lnTo>
                <a:lnTo>
                  <a:pt x="195605" y="190322"/>
                </a:lnTo>
                <a:lnTo>
                  <a:pt x="196956" y="188955"/>
                </a:lnTo>
                <a:lnTo>
                  <a:pt x="156849" y="188955"/>
                </a:lnTo>
                <a:lnTo>
                  <a:pt x="141340" y="186896"/>
                </a:lnTo>
                <a:lnTo>
                  <a:pt x="138445" y="186324"/>
                </a:lnTo>
                <a:lnTo>
                  <a:pt x="135587" y="185512"/>
                </a:lnTo>
                <a:lnTo>
                  <a:pt x="119623" y="181384"/>
                </a:lnTo>
                <a:close/>
              </a:path>
              <a:path w="220345" h="353060">
                <a:moveTo>
                  <a:pt x="167721" y="29761"/>
                </a:moveTo>
                <a:lnTo>
                  <a:pt x="160741" y="33459"/>
                </a:lnTo>
                <a:lnTo>
                  <a:pt x="155430" y="39870"/>
                </a:lnTo>
                <a:lnTo>
                  <a:pt x="153418" y="47958"/>
                </a:lnTo>
                <a:lnTo>
                  <a:pt x="153950" y="54424"/>
                </a:lnTo>
                <a:lnTo>
                  <a:pt x="174108" y="95980"/>
                </a:lnTo>
                <a:lnTo>
                  <a:pt x="181212" y="105380"/>
                </a:lnTo>
                <a:lnTo>
                  <a:pt x="188152" y="114887"/>
                </a:lnTo>
                <a:lnTo>
                  <a:pt x="196456" y="128006"/>
                </a:lnTo>
                <a:lnTo>
                  <a:pt x="201954" y="141592"/>
                </a:lnTo>
                <a:lnTo>
                  <a:pt x="202533" y="155821"/>
                </a:lnTo>
                <a:lnTo>
                  <a:pt x="196077" y="170868"/>
                </a:lnTo>
                <a:lnTo>
                  <a:pt x="184719" y="182333"/>
                </a:lnTo>
                <a:lnTo>
                  <a:pt x="171476" y="187898"/>
                </a:lnTo>
                <a:lnTo>
                  <a:pt x="156849" y="188955"/>
                </a:lnTo>
                <a:lnTo>
                  <a:pt x="196956" y="188955"/>
                </a:lnTo>
                <a:lnTo>
                  <a:pt x="204078" y="181752"/>
                </a:lnTo>
                <a:lnTo>
                  <a:pt x="212602" y="166984"/>
                </a:lnTo>
                <a:lnTo>
                  <a:pt x="215826" y="151903"/>
                </a:lnTo>
                <a:lnTo>
                  <a:pt x="213887" y="136652"/>
                </a:lnTo>
                <a:lnTo>
                  <a:pt x="206923" y="121377"/>
                </a:lnTo>
                <a:lnTo>
                  <a:pt x="199241" y="109740"/>
                </a:lnTo>
                <a:lnTo>
                  <a:pt x="191121" y="98372"/>
                </a:lnTo>
                <a:lnTo>
                  <a:pt x="182949" y="87035"/>
                </a:lnTo>
                <a:lnTo>
                  <a:pt x="175109" y="75491"/>
                </a:lnTo>
                <a:lnTo>
                  <a:pt x="170677" y="68595"/>
                </a:lnTo>
                <a:lnTo>
                  <a:pt x="167426" y="60442"/>
                </a:lnTo>
                <a:lnTo>
                  <a:pt x="164454" y="46294"/>
                </a:lnTo>
                <a:lnTo>
                  <a:pt x="167870" y="42281"/>
                </a:lnTo>
                <a:lnTo>
                  <a:pt x="219214" y="42281"/>
                </a:lnTo>
                <a:lnTo>
                  <a:pt x="219203" y="42040"/>
                </a:lnTo>
                <a:lnTo>
                  <a:pt x="206440" y="42040"/>
                </a:lnTo>
                <a:lnTo>
                  <a:pt x="182537" y="32653"/>
                </a:lnTo>
                <a:lnTo>
                  <a:pt x="174741" y="29810"/>
                </a:lnTo>
                <a:lnTo>
                  <a:pt x="167721" y="29761"/>
                </a:lnTo>
                <a:close/>
              </a:path>
              <a:path w="220345" h="353060">
                <a:moveTo>
                  <a:pt x="114685" y="100800"/>
                </a:moveTo>
                <a:lnTo>
                  <a:pt x="49323" y="118906"/>
                </a:lnTo>
                <a:lnTo>
                  <a:pt x="15455" y="144164"/>
                </a:lnTo>
                <a:lnTo>
                  <a:pt x="0" y="170515"/>
                </a:lnTo>
                <a:lnTo>
                  <a:pt x="2120" y="179006"/>
                </a:lnTo>
                <a:lnTo>
                  <a:pt x="9055" y="184673"/>
                </a:lnTo>
                <a:lnTo>
                  <a:pt x="20081" y="186667"/>
                </a:lnTo>
                <a:lnTo>
                  <a:pt x="28386" y="186578"/>
                </a:lnTo>
                <a:lnTo>
                  <a:pt x="38140" y="185689"/>
                </a:lnTo>
                <a:lnTo>
                  <a:pt x="65383" y="185689"/>
                </a:lnTo>
                <a:lnTo>
                  <a:pt x="57376" y="181158"/>
                </a:lnTo>
                <a:lnTo>
                  <a:pt x="43460" y="175771"/>
                </a:lnTo>
                <a:lnTo>
                  <a:pt x="38607" y="175021"/>
                </a:lnTo>
                <a:lnTo>
                  <a:pt x="10911" y="175021"/>
                </a:lnTo>
                <a:lnTo>
                  <a:pt x="14632" y="167693"/>
                </a:lnTo>
                <a:lnTo>
                  <a:pt x="45064" y="136325"/>
                </a:lnTo>
                <a:lnTo>
                  <a:pt x="104701" y="113913"/>
                </a:lnTo>
                <a:lnTo>
                  <a:pt x="174049" y="113913"/>
                </a:lnTo>
                <a:lnTo>
                  <a:pt x="170031" y="107978"/>
                </a:lnTo>
                <a:lnTo>
                  <a:pt x="168212" y="105349"/>
                </a:lnTo>
                <a:lnTo>
                  <a:pt x="151830" y="105349"/>
                </a:lnTo>
                <a:lnTo>
                  <a:pt x="114685" y="100800"/>
                </a:lnTo>
                <a:close/>
              </a:path>
              <a:path w="220345" h="353060">
                <a:moveTo>
                  <a:pt x="28189" y="173412"/>
                </a:moveTo>
                <a:lnTo>
                  <a:pt x="10911" y="175021"/>
                </a:lnTo>
                <a:lnTo>
                  <a:pt x="38607" y="175021"/>
                </a:lnTo>
                <a:lnTo>
                  <a:pt x="28189" y="173412"/>
                </a:lnTo>
                <a:close/>
              </a:path>
              <a:path w="220345" h="353060">
                <a:moveTo>
                  <a:pt x="174049" y="113913"/>
                </a:moveTo>
                <a:lnTo>
                  <a:pt x="104701" y="113913"/>
                </a:lnTo>
                <a:lnTo>
                  <a:pt x="139041" y="116233"/>
                </a:lnTo>
                <a:lnTo>
                  <a:pt x="146750" y="119074"/>
                </a:lnTo>
                <a:lnTo>
                  <a:pt x="154105" y="123642"/>
                </a:lnTo>
                <a:lnTo>
                  <a:pt x="161339" y="128894"/>
                </a:lnTo>
                <a:lnTo>
                  <a:pt x="168792" y="133848"/>
                </a:lnTo>
                <a:lnTo>
                  <a:pt x="172201" y="135842"/>
                </a:lnTo>
                <a:lnTo>
                  <a:pt x="176303" y="136871"/>
                </a:lnTo>
                <a:lnTo>
                  <a:pt x="180151" y="138356"/>
                </a:lnTo>
                <a:lnTo>
                  <a:pt x="180558" y="133848"/>
                </a:lnTo>
                <a:lnTo>
                  <a:pt x="182895" y="128222"/>
                </a:lnTo>
                <a:lnTo>
                  <a:pt x="181053" y="125009"/>
                </a:lnTo>
                <a:lnTo>
                  <a:pt x="175619" y="116233"/>
                </a:lnTo>
                <a:lnTo>
                  <a:pt x="174049" y="113913"/>
                </a:lnTo>
                <a:close/>
              </a:path>
              <a:path w="220345" h="353060">
                <a:moveTo>
                  <a:pt x="176560" y="0"/>
                </a:moveTo>
                <a:lnTo>
                  <a:pt x="165235" y="3841"/>
                </a:lnTo>
                <a:lnTo>
                  <a:pt x="153011" y="12233"/>
                </a:lnTo>
                <a:lnTo>
                  <a:pt x="136712" y="29012"/>
                </a:lnTo>
                <a:lnTo>
                  <a:pt x="129289" y="45724"/>
                </a:lnTo>
                <a:lnTo>
                  <a:pt x="130460" y="63962"/>
                </a:lnTo>
                <a:lnTo>
                  <a:pt x="139943" y="85321"/>
                </a:lnTo>
                <a:lnTo>
                  <a:pt x="143525" y="91532"/>
                </a:lnTo>
                <a:lnTo>
                  <a:pt x="147258" y="97666"/>
                </a:lnTo>
                <a:lnTo>
                  <a:pt x="151830" y="105349"/>
                </a:lnTo>
                <a:lnTo>
                  <a:pt x="168212" y="105349"/>
                </a:lnTo>
                <a:lnTo>
                  <a:pt x="164246" y="99616"/>
                </a:lnTo>
                <a:lnTo>
                  <a:pt x="158638" y="91138"/>
                </a:lnTo>
                <a:lnTo>
                  <a:pt x="141413" y="54424"/>
                </a:lnTo>
                <a:lnTo>
                  <a:pt x="141331" y="49950"/>
                </a:lnTo>
                <a:lnTo>
                  <a:pt x="143143" y="43318"/>
                </a:lnTo>
                <a:lnTo>
                  <a:pt x="170027" y="15408"/>
                </a:lnTo>
                <a:lnTo>
                  <a:pt x="175211" y="12741"/>
                </a:lnTo>
                <a:lnTo>
                  <a:pt x="202263" y="12741"/>
                </a:lnTo>
                <a:lnTo>
                  <a:pt x="196928" y="7216"/>
                </a:lnTo>
                <a:lnTo>
                  <a:pt x="187091" y="1021"/>
                </a:lnTo>
                <a:lnTo>
                  <a:pt x="176560" y="0"/>
                </a:lnTo>
                <a:close/>
              </a:path>
              <a:path w="220345" h="353060">
                <a:moveTo>
                  <a:pt x="219214" y="42281"/>
                </a:moveTo>
                <a:lnTo>
                  <a:pt x="167870" y="42281"/>
                </a:lnTo>
                <a:lnTo>
                  <a:pt x="175871" y="44567"/>
                </a:lnTo>
                <a:lnTo>
                  <a:pt x="183737" y="46932"/>
                </a:lnTo>
                <a:lnTo>
                  <a:pt x="191094" y="49950"/>
                </a:lnTo>
                <a:lnTo>
                  <a:pt x="197615" y="54424"/>
                </a:lnTo>
                <a:lnTo>
                  <a:pt x="202973" y="61153"/>
                </a:lnTo>
                <a:lnTo>
                  <a:pt x="204650" y="64074"/>
                </a:lnTo>
                <a:lnTo>
                  <a:pt x="210911" y="66208"/>
                </a:lnTo>
                <a:lnTo>
                  <a:pt x="216854" y="65128"/>
                </a:lnTo>
                <a:lnTo>
                  <a:pt x="219369" y="59210"/>
                </a:lnTo>
                <a:lnTo>
                  <a:pt x="219801" y="55514"/>
                </a:lnTo>
                <a:lnTo>
                  <a:pt x="219214" y="42281"/>
                </a:lnTo>
                <a:close/>
              </a:path>
              <a:path w="220345" h="353060">
                <a:moveTo>
                  <a:pt x="202263" y="12741"/>
                </a:moveTo>
                <a:lnTo>
                  <a:pt x="175211" y="12741"/>
                </a:lnTo>
                <a:lnTo>
                  <a:pt x="186120" y="15408"/>
                </a:lnTo>
                <a:lnTo>
                  <a:pt x="191397" y="19631"/>
                </a:lnTo>
                <a:lnTo>
                  <a:pt x="195812" y="24221"/>
                </a:lnTo>
                <a:lnTo>
                  <a:pt x="199508" y="29843"/>
                </a:lnTo>
                <a:lnTo>
                  <a:pt x="202901" y="35953"/>
                </a:lnTo>
                <a:lnTo>
                  <a:pt x="206440" y="42040"/>
                </a:lnTo>
                <a:lnTo>
                  <a:pt x="219203" y="42040"/>
                </a:lnTo>
                <a:lnTo>
                  <a:pt x="219158" y="41020"/>
                </a:lnTo>
                <a:lnTo>
                  <a:pt x="214351" y="28346"/>
                </a:lnTo>
                <a:lnTo>
                  <a:pt x="206551" y="17181"/>
                </a:lnTo>
                <a:lnTo>
                  <a:pt x="202263" y="12741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39675" y="3785105"/>
            <a:ext cx="437515" cy="158750"/>
          </a:xfrm>
          <a:custGeom>
            <a:avLst/>
            <a:gdLst/>
            <a:ahLst/>
            <a:cxnLst/>
            <a:rect l="l" t="t" r="r" b="b"/>
            <a:pathLst>
              <a:path w="437514" h="158750">
                <a:moveTo>
                  <a:pt x="87490" y="145821"/>
                </a:moveTo>
                <a:lnTo>
                  <a:pt x="4724" y="145821"/>
                </a:lnTo>
                <a:lnTo>
                  <a:pt x="3136" y="146430"/>
                </a:lnTo>
                <a:lnTo>
                  <a:pt x="1854" y="147675"/>
                </a:lnTo>
                <a:lnTo>
                  <a:pt x="634" y="148920"/>
                </a:lnTo>
                <a:lnTo>
                  <a:pt x="0" y="150507"/>
                </a:lnTo>
                <a:lnTo>
                  <a:pt x="0" y="154114"/>
                </a:lnTo>
                <a:lnTo>
                  <a:pt x="634" y="155574"/>
                </a:lnTo>
                <a:lnTo>
                  <a:pt x="1854" y="156819"/>
                </a:lnTo>
                <a:lnTo>
                  <a:pt x="3136" y="158064"/>
                </a:lnTo>
                <a:lnTo>
                  <a:pt x="4724" y="158686"/>
                </a:lnTo>
                <a:lnTo>
                  <a:pt x="87490" y="158686"/>
                </a:lnTo>
                <a:lnTo>
                  <a:pt x="89103" y="158064"/>
                </a:lnTo>
                <a:lnTo>
                  <a:pt x="91592" y="155574"/>
                </a:lnTo>
                <a:lnTo>
                  <a:pt x="92214" y="154114"/>
                </a:lnTo>
                <a:lnTo>
                  <a:pt x="92214" y="150507"/>
                </a:lnTo>
                <a:lnTo>
                  <a:pt x="91592" y="148920"/>
                </a:lnTo>
                <a:lnTo>
                  <a:pt x="89103" y="146430"/>
                </a:lnTo>
                <a:lnTo>
                  <a:pt x="87490" y="145821"/>
                </a:lnTo>
                <a:close/>
              </a:path>
              <a:path w="437514" h="158750">
                <a:moveTo>
                  <a:pt x="432447" y="145821"/>
                </a:moveTo>
                <a:lnTo>
                  <a:pt x="142049" y="145821"/>
                </a:lnTo>
                <a:lnTo>
                  <a:pt x="140614" y="146430"/>
                </a:lnTo>
                <a:lnTo>
                  <a:pt x="138125" y="148920"/>
                </a:lnTo>
                <a:lnTo>
                  <a:pt x="137515" y="150507"/>
                </a:lnTo>
                <a:lnTo>
                  <a:pt x="137515" y="154114"/>
                </a:lnTo>
                <a:lnTo>
                  <a:pt x="138125" y="155574"/>
                </a:lnTo>
                <a:lnTo>
                  <a:pt x="140614" y="158064"/>
                </a:lnTo>
                <a:lnTo>
                  <a:pt x="142049" y="158686"/>
                </a:lnTo>
                <a:lnTo>
                  <a:pt x="432447" y="158686"/>
                </a:lnTo>
                <a:lnTo>
                  <a:pt x="433882" y="158064"/>
                </a:lnTo>
                <a:lnTo>
                  <a:pt x="436371" y="155574"/>
                </a:lnTo>
                <a:lnTo>
                  <a:pt x="437019" y="154114"/>
                </a:lnTo>
                <a:lnTo>
                  <a:pt x="437019" y="150507"/>
                </a:lnTo>
                <a:lnTo>
                  <a:pt x="436371" y="148920"/>
                </a:lnTo>
                <a:lnTo>
                  <a:pt x="433882" y="146430"/>
                </a:lnTo>
                <a:lnTo>
                  <a:pt x="432447" y="145821"/>
                </a:lnTo>
                <a:close/>
              </a:path>
              <a:path w="437514" h="158750">
                <a:moveTo>
                  <a:pt x="131698" y="34493"/>
                </a:moveTo>
                <a:lnTo>
                  <a:pt x="118935" y="34493"/>
                </a:lnTo>
                <a:lnTo>
                  <a:pt x="113690" y="37122"/>
                </a:lnTo>
                <a:lnTo>
                  <a:pt x="109245" y="42354"/>
                </a:lnTo>
                <a:lnTo>
                  <a:pt x="27838" y="145821"/>
                </a:lnTo>
                <a:lnTo>
                  <a:pt x="44869" y="145821"/>
                </a:lnTo>
                <a:lnTo>
                  <a:pt x="119227" y="50685"/>
                </a:lnTo>
                <a:lnTo>
                  <a:pt x="120878" y="48475"/>
                </a:lnTo>
                <a:lnTo>
                  <a:pt x="122821" y="47358"/>
                </a:lnTo>
                <a:lnTo>
                  <a:pt x="144793" y="47358"/>
                </a:lnTo>
                <a:lnTo>
                  <a:pt x="140817" y="42354"/>
                </a:lnTo>
                <a:lnTo>
                  <a:pt x="136944" y="37122"/>
                </a:lnTo>
                <a:lnTo>
                  <a:pt x="131698" y="34493"/>
                </a:lnTo>
                <a:close/>
              </a:path>
              <a:path w="437514" h="158750">
                <a:moveTo>
                  <a:pt x="144793" y="47358"/>
                </a:moveTo>
                <a:lnTo>
                  <a:pt x="127241" y="47358"/>
                </a:lnTo>
                <a:lnTo>
                  <a:pt x="129197" y="48475"/>
                </a:lnTo>
                <a:lnTo>
                  <a:pt x="130860" y="50685"/>
                </a:lnTo>
                <a:lnTo>
                  <a:pt x="157429" y="84327"/>
                </a:lnTo>
                <a:lnTo>
                  <a:pt x="158280" y="85166"/>
                </a:lnTo>
                <a:lnTo>
                  <a:pt x="205612" y="145821"/>
                </a:lnTo>
                <a:lnTo>
                  <a:pt x="221399" y="145821"/>
                </a:lnTo>
                <a:lnTo>
                  <a:pt x="221335" y="145262"/>
                </a:lnTo>
                <a:lnTo>
                  <a:pt x="221081" y="144691"/>
                </a:lnTo>
                <a:lnTo>
                  <a:pt x="220598" y="144132"/>
                </a:lnTo>
                <a:lnTo>
                  <a:pt x="171576" y="81013"/>
                </a:lnTo>
                <a:lnTo>
                  <a:pt x="179684" y="70611"/>
                </a:lnTo>
                <a:lnTo>
                  <a:pt x="163271" y="70611"/>
                </a:lnTo>
                <a:lnTo>
                  <a:pt x="144793" y="47358"/>
                </a:lnTo>
                <a:close/>
              </a:path>
              <a:path w="437514" h="158750">
                <a:moveTo>
                  <a:pt x="331355" y="51511"/>
                </a:moveTo>
                <a:lnTo>
                  <a:pt x="320560" y="51511"/>
                </a:lnTo>
                <a:lnTo>
                  <a:pt x="315696" y="53987"/>
                </a:lnTo>
                <a:lnTo>
                  <a:pt x="311569" y="58978"/>
                </a:lnTo>
                <a:lnTo>
                  <a:pt x="243433" y="145821"/>
                </a:lnTo>
                <a:lnTo>
                  <a:pt x="259626" y="145821"/>
                </a:lnTo>
                <a:lnTo>
                  <a:pt x="323037" y="65493"/>
                </a:lnTo>
                <a:lnTo>
                  <a:pt x="324345" y="64795"/>
                </a:lnTo>
                <a:lnTo>
                  <a:pt x="344783" y="64795"/>
                </a:lnTo>
                <a:lnTo>
                  <a:pt x="340220" y="58978"/>
                </a:lnTo>
                <a:lnTo>
                  <a:pt x="336080" y="53987"/>
                </a:lnTo>
                <a:lnTo>
                  <a:pt x="331355" y="51511"/>
                </a:lnTo>
                <a:close/>
              </a:path>
              <a:path w="437514" h="158750">
                <a:moveTo>
                  <a:pt x="344783" y="64795"/>
                </a:moveTo>
                <a:lnTo>
                  <a:pt x="327405" y="64795"/>
                </a:lnTo>
                <a:lnTo>
                  <a:pt x="328726" y="65493"/>
                </a:lnTo>
                <a:lnTo>
                  <a:pt x="329844" y="66878"/>
                </a:lnTo>
                <a:lnTo>
                  <a:pt x="392150" y="145821"/>
                </a:lnTo>
                <a:lnTo>
                  <a:pt x="408343" y="145821"/>
                </a:lnTo>
                <a:lnTo>
                  <a:pt x="344783" y="64795"/>
                </a:lnTo>
                <a:close/>
              </a:path>
              <a:path w="437514" h="158750">
                <a:moveTo>
                  <a:pt x="232752" y="0"/>
                </a:moveTo>
                <a:lnTo>
                  <a:pt x="221665" y="0"/>
                </a:lnTo>
                <a:lnTo>
                  <a:pt x="216979" y="2362"/>
                </a:lnTo>
                <a:lnTo>
                  <a:pt x="213105" y="7061"/>
                </a:lnTo>
                <a:lnTo>
                  <a:pt x="163271" y="70611"/>
                </a:lnTo>
                <a:lnTo>
                  <a:pt x="179684" y="70611"/>
                </a:lnTo>
                <a:lnTo>
                  <a:pt x="223062" y="14960"/>
                </a:lnTo>
                <a:lnTo>
                  <a:pt x="224447" y="13576"/>
                </a:lnTo>
                <a:lnTo>
                  <a:pt x="225844" y="12890"/>
                </a:lnTo>
                <a:lnTo>
                  <a:pt x="245901" y="12890"/>
                </a:lnTo>
                <a:lnTo>
                  <a:pt x="241350" y="7061"/>
                </a:lnTo>
                <a:lnTo>
                  <a:pt x="237451" y="2362"/>
                </a:lnTo>
                <a:lnTo>
                  <a:pt x="232752" y="0"/>
                </a:lnTo>
                <a:close/>
              </a:path>
              <a:path w="437514" h="158750">
                <a:moveTo>
                  <a:pt x="245901" y="12890"/>
                </a:moveTo>
                <a:lnTo>
                  <a:pt x="228599" y="12890"/>
                </a:lnTo>
                <a:lnTo>
                  <a:pt x="229984" y="13576"/>
                </a:lnTo>
                <a:lnTo>
                  <a:pt x="231381" y="14960"/>
                </a:lnTo>
                <a:lnTo>
                  <a:pt x="267957" y="62318"/>
                </a:lnTo>
                <a:lnTo>
                  <a:pt x="269316" y="63703"/>
                </a:lnTo>
                <a:lnTo>
                  <a:pt x="270840" y="64477"/>
                </a:lnTo>
                <a:lnTo>
                  <a:pt x="274167" y="64731"/>
                </a:lnTo>
                <a:lnTo>
                  <a:pt x="275678" y="64236"/>
                </a:lnTo>
                <a:lnTo>
                  <a:pt x="278472" y="62052"/>
                </a:lnTo>
                <a:lnTo>
                  <a:pt x="279260" y="60655"/>
                </a:lnTo>
                <a:lnTo>
                  <a:pt x="279831" y="57353"/>
                </a:lnTo>
                <a:lnTo>
                  <a:pt x="279425" y="55803"/>
                </a:lnTo>
                <a:lnTo>
                  <a:pt x="278333" y="54432"/>
                </a:lnTo>
                <a:lnTo>
                  <a:pt x="245901" y="1289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57991" y="4197508"/>
            <a:ext cx="400685" cy="231140"/>
          </a:xfrm>
          <a:custGeom>
            <a:avLst/>
            <a:gdLst/>
            <a:ahLst/>
            <a:cxnLst/>
            <a:rect l="l" t="t" r="r" b="b"/>
            <a:pathLst>
              <a:path w="400685" h="231139">
                <a:moveTo>
                  <a:pt x="225094" y="218605"/>
                </a:moveTo>
                <a:lnTo>
                  <a:pt x="4394" y="218605"/>
                </a:lnTo>
                <a:lnTo>
                  <a:pt x="2908" y="219214"/>
                </a:lnTo>
                <a:lnTo>
                  <a:pt x="1752" y="220332"/>
                </a:lnTo>
                <a:lnTo>
                  <a:pt x="584" y="221513"/>
                </a:lnTo>
                <a:lnTo>
                  <a:pt x="0" y="223011"/>
                </a:lnTo>
                <a:lnTo>
                  <a:pt x="0" y="226377"/>
                </a:lnTo>
                <a:lnTo>
                  <a:pt x="584" y="227736"/>
                </a:lnTo>
                <a:lnTo>
                  <a:pt x="2908" y="230047"/>
                </a:lnTo>
                <a:lnTo>
                  <a:pt x="4394" y="230631"/>
                </a:lnTo>
                <a:lnTo>
                  <a:pt x="225094" y="230631"/>
                </a:lnTo>
                <a:lnTo>
                  <a:pt x="226567" y="230047"/>
                </a:lnTo>
                <a:lnTo>
                  <a:pt x="228892" y="227736"/>
                </a:lnTo>
                <a:lnTo>
                  <a:pt x="229450" y="226377"/>
                </a:lnTo>
                <a:lnTo>
                  <a:pt x="229450" y="223011"/>
                </a:lnTo>
                <a:lnTo>
                  <a:pt x="228892" y="221513"/>
                </a:lnTo>
                <a:lnTo>
                  <a:pt x="227723" y="220332"/>
                </a:lnTo>
                <a:lnTo>
                  <a:pt x="226567" y="219214"/>
                </a:lnTo>
                <a:lnTo>
                  <a:pt x="225094" y="218605"/>
                </a:lnTo>
                <a:close/>
              </a:path>
              <a:path w="400685" h="231139">
                <a:moveTo>
                  <a:pt x="396151" y="218605"/>
                </a:moveTo>
                <a:lnTo>
                  <a:pt x="275589" y="218605"/>
                </a:lnTo>
                <a:lnTo>
                  <a:pt x="274231" y="219214"/>
                </a:lnTo>
                <a:lnTo>
                  <a:pt x="273062" y="220332"/>
                </a:lnTo>
                <a:lnTo>
                  <a:pt x="271906" y="221513"/>
                </a:lnTo>
                <a:lnTo>
                  <a:pt x="271322" y="223011"/>
                </a:lnTo>
                <a:lnTo>
                  <a:pt x="271322" y="226377"/>
                </a:lnTo>
                <a:lnTo>
                  <a:pt x="271906" y="227736"/>
                </a:lnTo>
                <a:lnTo>
                  <a:pt x="274231" y="230047"/>
                </a:lnTo>
                <a:lnTo>
                  <a:pt x="275589" y="230631"/>
                </a:lnTo>
                <a:lnTo>
                  <a:pt x="396151" y="230631"/>
                </a:lnTo>
                <a:lnTo>
                  <a:pt x="397497" y="230047"/>
                </a:lnTo>
                <a:lnTo>
                  <a:pt x="398678" y="228892"/>
                </a:lnTo>
                <a:lnTo>
                  <a:pt x="399821" y="227736"/>
                </a:lnTo>
                <a:lnTo>
                  <a:pt x="400380" y="226377"/>
                </a:lnTo>
                <a:lnTo>
                  <a:pt x="400380" y="223011"/>
                </a:lnTo>
                <a:lnTo>
                  <a:pt x="399821" y="221513"/>
                </a:lnTo>
                <a:lnTo>
                  <a:pt x="398678" y="220332"/>
                </a:lnTo>
                <a:lnTo>
                  <a:pt x="397497" y="219214"/>
                </a:lnTo>
                <a:lnTo>
                  <a:pt x="396151" y="218605"/>
                </a:lnTo>
                <a:close/>
              </a:path>
              <a:path w="400685" h="231139">
                <a:moveTo>
                  <a:pt x="125183" y="72872"/>
                </a:moveTo>
                <a:lnTo>
                  <a:pt x="124434" y="72872"/>
                </a:lnTo>
                <a:lnTo>
                  <a:pt x="120789" y="73126"/>
                </a:lnTo>
                <a:lnTo>
                  <a:pt x="117589" y="74421"/>
                </a:lnTo>
                <a:lnTo>
                  <a:pt x="114744" y="76758"/>
                </a:lnTo>
                <a:lnTo>
                  <a:pt x="111874" y="79057"/>
                </a:lnTo>
                <a:lnTo>
                  <a:pt x="108521" y="83604"/>
                </a:lnTo>
                <a:lnTo>
                  <a:pt x="104660" y="90322"/>
                </a:lnTo>
                <a:lnTo>
                  <a:pt x="104660" y="90703"/>
                </a:lnTo>
                <a:lnTo>
                  <a:pt x="46507" y="218605"/>
                </a:lnTo>
                <a:lnTo>
                  <a:pt x="59689" y="218605"/>
                </a:lnTo>
                <a:lnTo>
                  <a:pt x="91084" y="150012"/>
                </a:lnTo>
                <a:lnTo>
                  <a:pt x="107055" y="150012"/>
                </a:lnTo>
                <a:lnTo>
                  <a:pt x="115519" y="95745"/>
                </a:lnTo>
                <a:lnTo>
                  <a:pt x="123647" y="84899"/>
                </a:lnTo>
                <a:lnTo>
                  <a:pt x="142563" y="84899"/>
                </a:lnTo>
                <a:lnTo>
                  <a:pt x="142239" y="84226"/>
                </a:lnTo>
                <a:lnTo>
                  <a:pt x="139141" y="79717"/>
                </a:lnTo>
                <a:lnTo>
                  <a:pt x="136067" y="77127"/>
                </a:lnTo>
                <a:lnTo>
                  <a:pt x="132956" y="74548"/>
                </a:lnTo>
                <a:lnTo>
                  <a:pt x="129336" y="73126"/>
                </a:lnTo>
                <a:lnTo>
                  <a:pt x="125183" y="72872"/>
                </a:lnTo>
                <a:close/>
              </a:path>
              <a:path w="400685" h="231139">
                <a:moveTo>
                  <a:pt x="258847" y="12026"/>
                </a:moveTo>
                <a:lnTo>
                  <a:pt x="242404" y="12026"/>
                </a:lnTo>
                <a:lnTo>
                  <a:pt x="244322" y="13042"/>
                </a:lnTo>
                <a:lnTo>
                  <a:pt x="246151" y="15112"/>
                </a:lnTo>
                <a:lnTo>
                  <a:pt x="247965" y="17233"/>
                </a:lnTo>
                <a:lnTo>
                  <a:pt x="249999" y="20535"/>
                </a:lnTo>
                <a:lnTo>
                  <a:pt x="252336" y="25196"/>
                </a:lnTo>
                <a:lnTo>
                  <a:pt x="340321" y="218605"/>
                </a:lnTo>
                <a:lnTo>
                  <a:pt x="353123" y="218605"/>
                </a:lnTo>
                <a:lnTo>
                  <a:pt x="262788" y="20167"/>
                </a:lnTo>
                <a:lnTo>
                  <a:pt x="258940" y="12166"/>
                </a:lnTo>
                <a:lnTo>
                  <a:pt x="258847" y="12026"/>
                </a:lnTo>
                <a:close/>
              </a:path>
              <a:path w="400685" h="231139">
                <a:moveTo>
                  <a:pt x="142563" y="84899"/>
                </a:moveTo>
                <a:lnTo>
                  <a:pt x="126364" y="84899"/>
                </a:lnTo>
                <a:lnTo>
                  <a:pt x="128409" y="85394"/>
                </a:lnTo>
                <a:lnTo>
                  <a:pt x="131287" y="89077"/>
                </a:lnTo>
                <a:lnTo>
                  <a:pt x="134899" y="95745"/>
                </a:lnTo>
                <a:lnTo>
                  <a:pt x="172084" y="178295"/>
                </a:lnTo>
                <a:lnTo>
                  <a:pt x="172859" y="180632"/>
                </a:lnTo>
                <a:lnTo>
                  <a:pt x="174688" y="181800"/>
                </a:lnTo>
                <a:lnTo>
                  <a:pt x="179285" y="181800"/>
                </a:lnTo>
                <a:lnTo>
                  <a:pt x="179590" y="181673"/>
                </a:lnTo>
                <a:lnTo>
                  <a:pt x="179857" y="181394"/>
                </a:lnTo>
                <a:lnTo>
                  <a:pt x="181406" y="180886"/>
                </a:lnTo>
                <a:lnTo>
                  <a:pt x="182422" y="179768"/>
                </a:lnTo>
                <a:lnTo>
                  <a:pt x="183464" y="176441"/>
                </a:lnTo>
                <a:lnTo>
                  <a:pt x="183464" y="174955"/>
                </a:lnTo>
                <a:lnTo>
                  <a:pt x="182956" y="173672"/>
                </a:lnTo>
                <a:lnTo>
                  <a:pt x="171703" y="148437"/>
                </a:lnTo>
                <a:lnTo>
                  <a:pt x="171767" y="148005"/>
                </a:lnTo>
                <a:lnTo>
                  <a:pt x="172021" y="147764"/>
                </a:lnTo>
                <a:lnTo>
                  <a:pt x="172084" y="147294"/>
                </a:lnTo>
                <a:lnTo>
                  <a:pt x="178179" y="134086"/>
                </a:lnTo>
                <a:lnTo>
                  <a:pt x="165125" y="134086"/>
                </a:lnTo>
                <a:lnTo>
                  <a:pt x="145351" y="90703"/>
                </a:lnTo>
                <a:lnTo>
                  <a:pt x="142563" y="84899"/>
                </a:lnTo>
                <a:close/>
              </a:path>
              <a:path w="400685" h="231139">
                <a:moveTo>
                  <a:pt x="142044" y="148843"/>
                </a:moveTo>
                <a:lnTo>
                  <a:pt x="127139" y="148843"/>
                </a:lnTo>
                <a:lnTo>
                  <a:pt x="136829" y="162813"/>
                </a:lnTo>
                <a:lnTo>
                  <a:pt x="138112" y="164363"/>
                </a:lnTo>
                <a:lnTo>
                  <a:pt x="139776" y="165125"/>
                </a:lnTo>
                <a:lnTo>
                  <a:pt x="142392" y="165125"/>
                </a:lnTo>
                <a:lnTo>
                  <a:pt x="142976" y="165049"/>
                </a:lnTo>
                <a:lnTo>
                  <a:pt x="143611" y="164909"/>
                </a:lnTo>
                <a:lnTo>
                  <a:pt x="144259" y="164795"/>
                </a:lnTo>
                <a:lnTo>
                  <a:pt x="148285" y="158610"/>
                </a:lnTo>
                <a:lnTo>
                  <a:pt x="147929" y="157124"/>
                </a:lnTo>
                <a:lnTo>
                  <a:pt x="146913" y="155803"/>
                </a:lnTo>
                <a:lnTo>
                  <a:pt x="142044" y="148843"/>
                </a:lnTo>
                <a:close/>
              </a:path>
              <a:path w="400685" h="231139">
                <a:moveTo>
                  <a:pt x="107055" y="150012"/>
                </a:moveTo>
                <a:lnTo>
                  <a:pt x="91084" y="150012"/>
                </a:lnTo>
                <a:lnTo>
                  <a:pt x="102730" y="162813"/>
                </a:lnTo>
                <a:lnTo>
                  <a:pt x="103733" y="164096"/>
                </a:lnTo>
                <a:lnTo>
                  <a:pt x="105041" y="164795"/>
                </a:lnTo>
                <a:lnTo>
                  <a:pt x="108153" y="165049"/>
                </a:lnTo>
                <a:lnTo>
                  <a:pt x="109575" y="164617"/>
                </a:lnTo>
                <a:lnTo>
                  <a:pt x="110858" y="163563"/>
                </a:lnTo>
                <a:lnTo>
                  <a:pt x="125439" y="150380"/>
                </a:lnTo>
                <a:lnTo>
                  <a:pt x="107378" y="150380"/>
                </a:lnTo>
                <a:lnTo>
                  <a:pt x="107055" y="150012"/>
                </a:lnTo>
                <a:close/>
              </a:path>
              <a:path w="400685" h="231139">
                <a:moveTo>
                  <a:pt x="127266" y="133845"/>
                </a:moveTo>
                <a:lnTo>
                  <a:pt x="125717" y="134404"/>
                </a:lnTo>
                <a:lnTo>
                  <a:pt x="124434" y="135661"/>
                </a:lnTo>
                <a:lnTo>
                  <a:pt x="107378" y="150380"/>
                </a:lnTo>
                <a:lnTo>
                  <a:pt x="125439" y="150380"/>
                </a:lnTo>
                <a:lnTo>
                  <a:pt x="127139" y="148843"/>
                </a:lnTo>
                <a:lnTo>
                  <a:pt x="142044" y="148843"/>
                </a:lnTo>
                <a:lnTo>
                  <a:pt x="133362" y="136436"/>
                </a:lnTo>
                <a:lnTo>
                  <a:pt x="131800" y="134899"/>
                </a:lnTo>
                <a:lnTo>
                  <a:pt x="130390" y="134086"/>
                </a:lnTo>
                <a:lnTo>
                  <a:pt x="129070" y="134086"/>
                </a:lnTo>
                <a:lnTo>
                  <a:pt x="127266" y="133845"/>
                </a:lnTo>
                <a:close/>
              </a:path>
              <a:path w="400685" h="231139">
                <a:moveTo>
                  <a:pt x="245109" y="0"/>
                </a:moveTo>
                <a:lnTo>
                  <a:pt x="236689" y="0"/>
                </a:lnTo>
                <a:lnTo>
                  <a:pt x="234111" y="660"/>
                </a:lnTo>
                <a:lnTo>
                  <a:pt x="231800" y="1955"/>
                </a:lnTo>
                <a:lnTo>
                  <a:pt x="229450" y="3238"/>
                </a:lnTo>
                <a:lnTo>
                  <a:pt x="165125" y="134086"/>
                </a:lnTo>
                <a:lnTo>
                  <a:pt x="178179" y="134086"/>
                </a:lnTo>
                <a:lnTo>
                  <a:pt x="199986" y="86829"/>
                </a:lnTo>
                <a:lnTo>
                  <a:pt x="216554" y="86829"/>
                </a:lnTo>
                <a:lnTo>
                  <a:pt x="228295" y="25196"/>
                </a:lnTo>
                <a:lnTo>
                  <a:pt x="239534" y="12026"/>
                </a:lnTo>
                <a:lnTo>
                  <a:pt x="258847" y="12026"/>
                </a:lnTo>
                <a:lnTo>
                  <a:pt x="255358" y="6781"/>
                </a:lnTo>
                <a:lnTo>
                  <a:pt x="248907" y="1346"/>
                </a:lnTo>
                <a:lnTo>
                  <a:pt x="245109" y="0"/>
                </a:lnTo>
                <a:close/>
              </a:path>
              <a:path w="400685" h="231139">
                <a:moveTo>
                  <a:pt x="257454" y="85648"/>
                </a:moveTo>
                <a:lnTo>
                  <a:pt x="241477" y="85648"/>
                </a:lnTo>
                <a:lnTo>
                  <a:pt x="256222" y="102730"/>
                </a:lnTo>
                <a:lnTo>
                  <a:pt x="257492" y="104266"/>
                </a:lnTo>
                <a:lnTo>
                  <a:pt x="259041" y="105054"/>
                </a:lnTo>
                <a:lnTo>
                  <a:pt x="262140" y="105054"/>
                </a:lnTo>
                <a:lnTo>
                  <a:pt x="263309" y="104508"/>
                </a:lnTo>
                <a:lnTo>
                  <a:pt x="264363" y="103492"/>
                </a:lnTo>
                <a:lnTo>
                  <a:pt x="265671" y="102463"/>
                </a:lnTo>
                <a:lnTo>
                  <a:pt x="266369" y="101117"/>
                </a:lnTo>
                <a:lnTo>
                  <a:pt x="266471" y="99440"/>
                </a:lnTo>
                <a:lnTo>
                  <a:pt x="266636" y="97726"/>
                </a:lnTo>
                <a:lnTo>
                  <a:pt x="266141" y="96253"/>
                </a:lnTo>
                <a:lnTo>
                  <a:pt x="265125" y="94945"/>
                </a:lnTo>
                <a:lnTo>
                  <a:pt x="257454" y="85648"/>
                </a:lnTo>
                <a:close/>
              </a:path>
              <a:path w="400685" h="231139">
                <a:moveTo>
                  <a:pt x="216554" y="86829"/>
                </a:moveTo>
                <a:lnTo>
                  <a:pt x="199986" y="86829"/>
                </a:lnTo>
                <a:lnTo>
                  <a:pt x="214337" y="102730"/>
                </a:lnTo>
                <a:lnTo>
                  <a:pt x="215633" y="104000"/>
                </a:lnTo>
                <a:lnTo>
                  <a:pt x="217068" y="104647"/>
                </a:lnTo>
                <a:lnTo>
                  <a:pt x="219900" y="104647"/>
                </a:lnTo>
                <a:lnTo>
                  <a:pt x="221335" y="104139"/>
                </a:lnTo>
                <a:lnTo>
                  <a:pt x="222872" y="103098"/>
                </a:lnTo>
                <a:lnTo>
                  <a:pt x="236941" y="89903"/>
                </a:lnTo>
                <a:lnTo>
                  <a:pt x="219392" y="89903"/>
                </a:lnTo>
                <a:lnTo>
                  <a:pt x="216554" y="86829"/>
                </a:lnTo>
                <a:close/>
              </a:path>
              <a:path w="400685" h="231139">
                <a:moveTo>
                  <a:pt x="244170" y="70929"/>
                </a:moveTo>
                <a:lnTo>
                  <a:pt x="240563" y="70929"/>
                </a:lnTo>
                <a:lnTo>
                  <a:pt x="239001" y="71450"/>
                </a:lnTo>
                <a:lnTo>
                  <a:pt x="238010" y="72504"/>
                </a:lnTo>
                <a:lnTo>
                  <a:pt x="219392" y="89903"/>
                </a:lnTo>
                <a:lnTo>
                  <a:pt x="236941" y="89903"/>
                </a:lnTo>
                <a:lnTo>
                  <a:pt x="241477" y="85648"/>
                </a:lnTo>
                <a:lnTo>
                  <a:pt x="257454" y="85648"/>
                </a:lnTo>
                <a:lnTo>
                  <a:pt x="246913" y="72872"/>
                </a:lnTo>
                <a:lnTo>
                  <a:pt x="245630" y="71589"/>
                </a:lnTo>
                <a:lnTo>
                  <a:pt x="244170" y="7092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94442" y="4919416"/>
            <a:ext cx="335280" cy="43815"/>
          </a:xfrm>
          <a:custGeom>
            <a:avLst/>
            <a:gdLst/>
            <a:ahLst/>
            <a:cxnLst/>
            <a:rect l="l" t="t" r="r" b="b"/>
            <a:pathLst>
              <a:path w="335279" h="43814">
                <a:moveTo>
                  <a:pt x="334895" y="28321"/>
                </a:moveTo>
                <a:lnTo>
                  <a:pt x="285102" y="28321"/>
                </a:lnTo>
                <a:lnTo>
                  <a:pt x="291791" y="32908"/>
                </a:lnTo>
                <a:lnTo>
                  <a:pt x="298932" y="36577"/>
                </a:lnTo>
                <a:lnTo>
                  <a:pt x="306512" y="39334"/>
                </a:lnTo>
                <a:lnTo>
                  <a:pt x="314515" y="41186"/>
                </a:lnTo>
                <a:lnTo>
                  <a:pt x="326491" y="43218"/>
                </a:lnTo>
                <a:lnTo>
                  <a:pt x="330428" y="41795"/>
                </a:lnTo>
                <a:lnTo>
                  <a:pt x="334911" y="33578"/>
                </a:lnTo>
                <a:lnTo>
                  <a:pt x="334895" y="28321"/>
                </a:lnTo>
                <a:close/>
              </a:path>
              <a:path w="335279" h="43814">
                <a:moveTo>
                  <a:pt x="47193" y="406"/>
                </a:moveTo>
                <a:lnTo>
                  <a:pt x="11188" y="19989"/>
                </a:lnTo>
                <a:lnTo>
                  <a:pt x="4597" y="20180"/>
                </a:lnTo>
                <a:lnTo>
                  <a:pt x="0" y="25285"/>
                </a:lnTo>
                <a:lnTo>
                  <a:pt x="571" y="37541"/>
                </a:lnTo>
                <a:lnTo>
                  <a:pt x="5613" y="42138"/>
                </a:lnTo>
                <a:lnTo>
                  <a:pt x="16294" y="41630"/>
                </a:lnTo>
                <a:lnTo>
                  <a:pt x="50063" y="28333"/>
                </a:lnTo>
                <a:lnTo>
                  <a:pt x="285102" y="28321"/>
                </a:lnTo>
                <a:lnTo>
                  <a:pt x="334895" y="28321"/>
                </a:lnTo>
                <a:lnTo>
                  <a:pt x="332892" y="23685"/>
                </a:lnTo>
                <a:lnTo>
                  <a:pt x="329806" y="20091"/>
                </a:lnTo>
                <a:lnTo>
                  <a:pt x="324250" y="19989"/>
                </a:lnTo>
                <a:lnTo>
                  <a:pt x="323324" y="19880"/>
                </a:lnTo>
                <a:lnTo>
                  <a:pt x="167125" y="19880"/>
                </a:lnTo>
                <a:lnTo>
                  <a:pt x="166929" y="19850"/>
                </a:lnTo>
                <a:lnTo>
                  <a:pt x="90868" y="19850"/>
                </a:lnTo>
                <a:lnTo>
                  <a:pt x="53555" y="584"/>
                </a:lnTo>
                <a:lnTo>
                  <a:pt x="47193" y="406"/>
                </a:lnTo>
                <a:close/>
              </a:path>
              <a:path w="335279" h="43814">
                <a:moveTo>
                  <a:pt x="206679" y="28486"/>
                </a:moveTo>
                <a:lnTo>
                  <a:pt x="128485" y="28486"/>
                </a:lnTo>
                <a:lnTo>
                  <a:pt x="148069" y="38608"/>
                </a:lnTo>
                <a:lnTo>
                  <a:pt x="167578" y="41973"/>
                </a:lnTo>
                <a:lnTo>
                  <a:pt x="187127" y="38601"/>
                </a:lnTo>
                <a:lnTo>
                  <a:pt x="206679" y="28486"/>
                </a:lnTo>
                <a:close/>
              </a:path>
              <a:path w="335279" h="43814">
                <a:moveTo>
                  <a:pt x="285077" y="28333"/>
                </a:moveTo>
                <a:lnTo>
                  <a:pt x="50063" y="28333"/>
                </a:lnTo>
                <a:lnTo>
                  <a:pt x="69739" y="38535"/>
                </a:lnTo>
                <a:lnTo>
                  <a:pt x="89360" y="41957"/>
                </a:lnTo>
                <a:lnTo>
                  <a:pt x="108936" y="38601"/>
                </a:lnTo>
                <a:lnTo>
                  <a:pt x="128485" y="28486"/>
                </a:lnTo>
                <a:lnTo>
                  <a:pt x="284784" y="28486"/>
                </a:lnTo>
                <a:lnTo>
                  <a:pt x="285077" y="28333"/>
                </a:lnTo>
                <a:close/>
              </a:path>
              <a:path w="335279" h="43814">
                <a:moveTo>
                  <a:pt x="284784" y="28486"/>
                </a:moveTo>
                <a:lnTo>
                  <a:pt x="206679" y="28486"/>
                </a:lnTo>
                <a:lnTo>
                  <a:pt x="226250" y="38608"/>
                </a:lnTo>
                <a:lnTo>
                  <a:pt x="245800" y="41957"/>
                </a:lnTo>
                <a:lnTo>
                  <a:pt x="265407" y="38535"/>
                </a:lnTo>
                <a:lnTo>
                  <a:pt x="284784" y="28486"/>
                </a:lnTo>
                <a:close/>
              </a:path>
              <a:path w="335279" h="43814">
                <a:moveTo>
                  <a:pt x="209588" y="1092"/>
                </a:moveTo>
                <a:lnTo>
                  <a:pt x="202171" y="3238"/>
                </a:lnTo>
                <a:lnTo>
                  <a:pt x="199186" y="5283"/>
                </a:lnTo>
                <a:lnTo>
                  <a:pt x="196875" y="7518"/>
                </a:lnTo>
                <a:lnTo>
                  <a:pt x="187677" y="14550"/>
                </a:lnTo>
                <a:lnTo>
                  <a:pt x="177768" y="18684"/>
                </a:lnTo>
                <a:lnTo>
                  <a:pt x="167125" y="19880"/>
                </a:lnTo>
                <a:lnTo>
                  <a:pt x="323324" y="19880"/>
                </a:lnTo>
                <a:lnTo>
                  <a:pt x="322270" y="19756"/>
                </a:lnTo>
                <a:lnTo>
                  <a:pt x="249208" y="19756"/>
                </a:lnTo>
                <a:lnTo>
                  <a:pt x="239166" y="19304"/>
                </a:lnTo>
                <a:lnTo>
                  <a:pt x="213055" y="3695"/>
                </a:lnTo>
                <a:lnTo>
                  <a:pt x="209588" y="1092"/>
                </a:lnTo>
                <a:close/>
              </a:path>
              <a:path w="335279" h="43814">
                <a:moveTo>
                  <a:pt x="125869" y="0"/>
                </a:moveTo>
                <a:lnTo>
                  <a:pt x="118503" y="7594"/>
                </a:lnTo>
                <a:lnTo>
                  <a:pt x="118059" y="8077"/>
                </a:lnTo>
                <a:lnTo>
                  <a:pt x="117817" y="8305"/>
                </a:lnTo>
                <a:lnTo>
                  <a:pt x="111899" y="13102"/>
                </a:lnTo>
                <a:lnTo>
                  <a:pt x="105438" y="16659"/>
                </a:lnTo>
                <a:lnTo>
                  <a:pt x="98395" y="18929"/>
                </a:lnTo>
                <a:lnTo>
                  <a:pt x="90868" y="19850"/>
                </a:lnTo>
                <a:lnTo>
                  <a:pt x="166929" y="19850"/>
                </a:lnTo>
                <a:lnTo>
                  <a:pt x="155727" y="18097"/>
                </a:lnTo>
                <a:lnTo>
                  <a:pt x="149072" y="16227"/>
                </a:lnTo>
                <a:lnTo>
                  <a:pt x="143421" y="12674"/>
                </a:lnTo>
                <a:lnTo>
                  <a:pt x="131152" y="38"/>
                </a:lnTo>
                <a:lnTo>
                  <a:pt x="125869" y="0"/>
                </a:lnTo>
                <a:close/>
              </a:path>
              <a:path w="335279" h="43814">
                <a:moveTo>
                  <a:pt x="288188" y="685"/>
                </a:moveTo>
                <a:lnTo>
                  <a:pt x="281724" y="939"/>
                </a:lnTo>
                <a:lnTo>
                  <a:pt x="276263" y="6159"/>
                </a:lnTo>
                <a:lnTo>
                  <a:pt x="275576" y="6908"/>
                </a:lnTo>
                <a:lnTo>
                  <a:pt x="274872" y="7594"/>
                </a:lnTo>
                <a:lnTo>
                  <a:pt x="267062" y="13846"/>
                </a:lnTo>
                <a:lnTo>
                  <a:pt x="258502" y="17922"/>
                </a:lnTo>
                <a:lnTo>
                  <a:pt x="249208" y="19756"/>
                </a:lnTo>
                <a:lnTo>
                  <a:pt x="322270" y="19756"/>
                </a:lnTo>
                <a:lnTo>
                  <a:pt x="315253" y="18929"/>
                </a:lnTo>
                <a:lnTo>
                  <a:pt x="306982" y="16111"/>
                </a:lnTo>
                <a:lnTo>
                  <a:pt x="299481" y="11610"/>
                </a:lnTo>
                <a:lnTo>
                  <a:pt x="292684" y="5486"/>
                </a:lnTo>
                <a:lnTo>
                  <a:pt x="288188" y="685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94633" y="4802958"/>
            <a:ext cx="335280" cy="42545"/>
          </a:xfrm>
          <a:custGeom>
            <a:avLst/>
            <a:gdLst/>
            <a:ahLst/>
            <a:cxnLst/>
            <a:rect l="l" t="t" r="r" b="b"/>
            <a:pathLst>
              <a:path w="335279" h="42545">
                <a:moveTo>
                  <a:pt x="334592" y="28117"/>
                </a:moveTo>
                <a:lnTo>
                  <a:pt x="284772" y="28117"/>
                </a:lnTo>
                <a:lnTo>
                  <a:pt x="286937" y="29692"/>
                </a:lnTo>
                <a:lnTo>
                  <a:pt x="327659" y="42075"/>
                </a:lnTo>
                <a:lnTo>
                  <a:pt x="332358" y="39636"/>
                </a:lnTo>
                <a:lnTo>
                  <a:pt x="334721" y="33032"/>
                </a:lnTo>
                <a:lnTo>
                  <a:pt x="334647" y="28270"/>
                </a:lnTo>
                <a:lnTo>
                  <a:pt x="334592" y="28117"/>
                </a:lnTo>
                <a:close/>
              </a:path>
              <a:path w="335279" h="42545">
                <a:moveTo>
                  <a:pt x="47193" y="38"/>
                </a:moveTo>
                <a:lnTo>
                  <a:pt x="10363" y="19964"/>
                </a:lnTo>
                <a:lnTo>
                  <a:pt x="4343" y="20167"/>
                </a:lnTo>
                <a:lnTo>
                  <a:pt x="0" y="25082"/>
                </a:lnTo>
                <a:lnTo>
                  <a:pt x="165" y="36906"/>
                </a:lnTo>
                <a:lnTo>
                  <a:pt x="4838" y="41757"/>
                </a:lnTo>
                <a:lnTo>
                  <a:pt x="15976" y="41389"/>
                </a:lnTo>
                <a:lnTo>
                  <a:pt x="50025" y="28105"/>
                </a:lnTo>
                <a:lnTo>
                  <a:pt x="334587" y="28105"/>
                </a:lnTo>
                <a:lnTo>
                  <a:pt x="332574" y="22555"/>
                </a:lnTo>
                <a:lnTo>
                  <a:pt x="328421" y="19900"/>
                </a:lnTo>
                <a:lnTo>
                  <a:pt x="326173" y="19819"/>
                </a:lnTo>
                <a:lnTo>
                  <a:pt x="245697" y="19819"/>
                </a:lnTo>
                <a:lnTo>
                  <a:pt x="245563" y="19792"/>
                </a:lnTo>
                <a:lnTo>
                  <a:pt x="167378" y="19792"/>
                </a:lnTo>
                <a:lnTo>
                  <a:pt x="167180" y="19752"/>
                </a:lnTo>
                <a:lnTo>
                  <a:pt x="89406" y="19752"/>
                </a:lnTo>
                <a:lnTo>
                  <a:pt x="78606" y="18468"/>
                </a:lnTo>
                <a:lnTo>
                  <a:pt x="68626" y="14132"/>
                </a:lnTo>
                <a:lnTo>
                  <a:pt x="59474" y="6769"/>
                </a:lnTo>
                <a:lnTo>
                  <a:pt x="53492" y="685"/>
                </a:lnTo>
                <a:lnTo>
                  <a:pt x="47193" y="38"/>
                </a:lnTo>
                <a:close/>
              </a:path>
              <a:path w="335279" h="42545">
                <a:moveTo>
                  <a:pt x="334587" y="28105"/>
                </a:moveTo>
                <a:lnTo>
                  <a:pt x="50025" y="28105"/>
                </a:lnTo>
                <a:lnTo>
                  <a:pt x="51447" y="29006"/>
                </a:lnTo>
                <a:lnTo>
                  <a:pt x="52057" y="29438"/>
                </a:lnTo>
                <a:lnTo>
                  <a:pt x="70050" y="38639"/>
                </a:lnTo>
                <a:lnTo>
                  <a:pt x="89112" y="41733"/>
                </a:lnTo>
                <a:lnTo>
                  <a:pt x="108160" y="38705"/>
                </a:lnTo>
                <a:lnTo>
                  <a:pt x="126110" y="29540"/>
                </a:lnTo>
                <a:lnTo>
                  <a:pt x="127876" y="28270"/>
                </a:lnTo>
                <a:lnTo>
                  <a:pt x="284543" y="28270"/>
                </a:lnTo>
                <a:lnTo>
                  <a:pt x="284772" y="28117"/>
                </a:lnTo>
                <a:lnTo>
                  <a:pt x="334592" y="28117"/>
                </a:lnTo>
                <a:close/>
              </a:path>
              <a:path w="335279" h="42545">
                <a:moveTo>
                  <a:pt x="284543" y="28270"/>
                </a:moveTo>
                <a:lnTo>
                  <a:pt x="127876" y="28270"/>
                </a:lnTo>
                <a:lnTo>
                  <a:pt x="128943" y="28447"/>
                </a:lnTo>
                <a:lnTo>
                  <a:pt x="130681" y="29692"/>
                </a:lnTo>
                <a:lnTo>
                  <a:pt x="148327" y="38673"/>
                </a:lnTo>
                <a:lnTo>
                  <a:pt x="167393" y="41687"/>
                </a:lnTo>
                <a:lnTo>
                  <a:pt x="186478" y="38673"/>
                </a:lnTo>
                <a:lnTo>
                  <a:pt x="204149" y="29654"/>
                </a:lnTo>
                <a:lnTo>
                  <a:pt x="205955" y="28333"/>
                </a:lnTo>
                <a:lnTo>
                  <a:pt x="284448" y="28333"/>
                </a:lnTo>
                <a:close/>
              </a:path>
              <a:path w="335279" h="42545">
                <a:moveTo>
                  <a:pt x="284448" y="28333"/>
                </a:moveTo>
                <a:lnTo>
                  <a:pt x="205955" y="28333"/>
                </a:lnTo>
                <a:lnTo>
                  <a:pt x="207060" y="28371"/>
                </a:lnTo>
                <a:lnTo>
                  <a:pt x="208876" y="29692"/>
                </a:lnTo>
                <a:lnTo>
                  <a:pt x="225575" y="38390"/>
                </a:lnTo>
                <a:lnTo>
                  <a:pt x="243632" y="41665"/>
                </a:lnTo>
                <a:lnTo>
                  <a:pt x="261881" y="39497"/>
                </a:lnTo>
                <a:lnTo>
                  <a:pt x="279158" y="31864"/>
                </a:lnTo>
                <a:lnTo>
                  <a:pt x="281063" y="30657"/>
                </a:lnTo>
                <a:lnTo>
                  <a:pt x="282905" y="29362"/>
                </a:lnTo>
                <a:lnTo>
                  <a:pt x="284448" y="28333"/>
                </a:lnTo>
                <a:close/>
              </a:path>
              <a:path w="335279" h="42545">
                <a:moveTo>
                  <a:pt x="282409" y="800"/>
                </a:moveTo>
                <a:lnTo>
                  <a:pt x="278637" y="3251"/>
                </a:lnTo>
                <a:lnTo>
                  <a:pt x="275247" y="6807"/>
                </a:lnTo>
                <a:lnTo>
                  <a:pt x="261354" y="16532"/>
                </a:lnTo>
                <a:lnTo>
                  <a:pt x="245697" y="19819"/>
                </a:lnTo>
                <a:lnTo>
                  <a:pt x="326173" y="19819"/>
                </a:lnTo>
                <a:lnTo>
                  <a:pt x="322071" y="19672"/>
                </a:lnTo>
                <a:lnTo>
                  <a:pt x="314032" y="18605"/>
                </a:lnTo>
                <a:lnTo>
                  <a:pt x="306644" y="16025"/>
                </a:lnTo>
                <a:lnTo>
                  <a:pt x="299890" y="12005"/>
                </a:lnTo>
                <a:lnTo>
                  <a:pt x="293750" y="6616"/>
                </a:lnTo>
                <a:lnTo>
                  <a:pt x="292023" y="4800"/>
                </a:lnTo>
                <a:lnTo>
                  <a:pt x="289712" y="3162"/>
                </a:lnTo>
                <a:lnTo>
                  <a:pt x="282409" y="800"/>
                </a:lnTo>
                <a:close/>
              </a:path>
              <a:path w="335279" h="42545">
                <a:moveTo>
                  <a:pt x="209321" y="25"/>
                </a:moveTo>
                <a:lnTo>
                  <a:pt x="203669" y="63"/>
                </a:lnTo>
                <a:lnTo>
                  <a:pt x="196710" y="7226"/>
                </a:lnTo>
                <a:lnTo>
                  <a:pt x="182994" y="16631"/>
                </a:lnTo>
                <a:lnTo>
                  <a:pt x="167378" y="19792"/>
                </a:lnTo>
                <a:lnTo>
                  <a:pt x="245563" y="19792"/>
                </a:lnTo>
                <a:lnTo>
                  <a:pt x="230045" y="16670"/>
                </a:lnTo>
                <a:lnTo>
                  <a:pt x="216166" y="7086"/>
                </a:lnTo>
                <a:lnTo>
                  <a:pt x="209321" y="25"/>
                </a:lnTo>
                <a:close/>
              </a:path>
              <a:path w="335279" h="42545">
                <a:moveTo>
                  <a:pt x="125425" y="0"/>
                </a:moveTo>
                <a:lnTo>
                  <a:pt x="113652" y="12280"/>
                </a:lnTo>
                <a:lnTo>
                  <a:pt x="107861" y="16065"/>
                </a:lnTo>
                <a:lnTo>
                  <a:pt x="101015" y="17957"/>
                </a:lnTo>
                <a:lnTo>
                  <a:pt x="89406" y="19752"/>
                </a:lnTo>
                <a:lnTo>
                  <a:pt x="167180" y="19752"/>
                </a:lnTo>
                <a:lnTo>
                  <a:pt x="151799" y="16631"/>
                </a:lnTo>
                <a:lnTo>
                  <a:pt x="138036" y="7175"/>
                </a:lnTo>
                <a:lnTo>
                  <a:pt x="131102" y="50"/>
                </a:lnTo>
                <a:lnTo>
                  <a:pt x="125425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94633" y="4861440"/>
            <a:ext cx="335280" cy="42545"/>
          </a:xfrm>
          <a:custGeom>
            <a:avLst/>
            <a:gdLst/>
            <a:ahLst/>
            <a:cxnLst/>
            <a:rect l="l" t="t" r="r" b="b"/>
            <a:pathLst>
              <a:path w="335279" h="42545">
                <a:moveTo>
                  <a:pt x="334715" y="28143"/>
                </a:moveTo>
                <a:lnTo>
                  <a:pt x="284162" y="28143"/>
                </a:lnTo>
                <a:lnTo>
                  <a:pt x="285254" y="28168"/>
                </a:lnTo>
                <a:lnTo>
                  <a:pt x="287111" y="29514"/>
                </a:lnTo>
                <a:lnTo>
                  <a:pt x="326694" y="42011"/>
                </a:lnTo>
                <a:lnTo>
                  <a:pt x="331825" y="40004"/>
                </a:lnTo>
                <a:lnTo>
                  <a:pt x="334721" y="33388"/>
                </a:lnTo>
                <a:lnTo>
                  <a:pt x="334715" y="28143"/>
                </a:lnTo>
                <a:close/>
              </a:path>
              <a:path w="335279" h="42545">
                <a:moveTo>
                  <a:pt x="47040" y="50"/>
                </a:moveTo>
                <a:lnTo>
                  <a:pt x="10910" y="19688"/>
                </a:lnTo>
                <a:lnTo>
                  <a:pt x="4584" y="19888"/>
                </a:lnTo>
                <a:lnTo>
                  <a:pt x="0" y="24688"/>
                </a:lnTo>
                <a:lnTo>
                  <a:pt x="165" y="36829"/>
                </a:lnTo>
                <a:lnTo>
                  <a:pt x="4914" y="41617"/>
                </a:lnTo>
                <a:lnTo>
                  <a:pt x="16421" y="41186"/>
                </a:lnTo>
                <a:lnTo>
                  <a:pt x="50025" y="27914"/>
                </a:lnTo>
                <a:lnTo>
                  <a:pt x="128127" y="27914"/>
                </a:lnTo>
                <a:lnTo>
                  <a:pt x="334604" y="27876"/>
                </a:lnTo>
                <a:lnTo>
                  <a:pt x="332765" y="23456"/>
                </a:lnTo>
                <a:lnTo>
                  <a:pt x="329768" y="19837"/>
                </a:lnTo>
                <a:lnTo>
                  <a:pt x="324269" y="19723"/>
                </a:lnTo>
                <a:lnTo>
                  <a:pt x="323973" y="19688"/>
                </a:lnTo>
                <a:lnTo>
                  <a:pt x="167339" y="19678"/>
                </a:lnTo>
                <a:lnTo>
                  <a:pt x="89195" y="19678"/>
                </a:lnTo>
                <a:lnTo>
                  <a:pt x="73427" y="16302"/>
                </a:lnTo>
                <a:lnTo>
                  <a:pt x="58996" y="6146"/>
                </a:lnTo>
                <a:lnTo>
                  <a:pt x="53162" y="215"/>
                </a:lnTo>
                <a:lnTo>
                  <a:pt x="47040" y="50"/>
                </a:lnTo>
                <a:close/>
              </a:path>
              <a:path w="335279" h="42545">
                <a:moveTo>
                  <a:pt x="128127" y="27914"/>
                </a:moveTo>
                <a:lnTo>
                  <a:pt x="50025" y="27914"/>
                </a:lnTo>
                <a:lnTo>
                  <a:pt x="50634" y="28308"/>
                </a:lnTo>
                <a:lnTo>
                  <a:pt x="51104" y="28574"/>
                </a:lnTo>
                <a:lnTo>
                  <a:pt x="51536" y="28879"/>
                </a:lnTo>
                <a:lnTo>
                  <a:pt x="69904" y="38362"/>
                </a:lnTo>
                <a:lnTo>
                  <a:pt x="88922" y="41578"/>
                </a:lnTo>
                <a:lnTo>
                  <a:pt x="107908" y="38522"/>
                </a:lnTo>
                <a:lnTo>
                  <a:pt x="126364" y="29159"/>
                </a:lnTo>
                <a:lnTo>
                  <a:pt x="128127" y="27914"/>
                </a:lnTo>
                <a:close/>
              </a:path>
              <a:path w="335279" h="42545">
                <a:moveTo>
                  <a:pt x="334710" y="28130"/>
                </a:moveTo>
                <a:lnTo>
                  <a:pt x="206997" y="28130"/>
                </a:lnTo>
                <a:lnTo>
                  <a:pt x="208838" y="29463"/>
                </a:lnTo>
                <a:lnTo>
                  <a:pt x="226502" y="38487"/>
                </a:lnTo>
                <a:lnTo>
                  <a:pt x="245570" y="41532"/>
                </a:lnTo>
                <a:lnTo>
                  <a:pt x="264543" y="38522"/>
                </a:lnTo>
                <a:lnTo>
                  <a:pt x="282320" y="29463"/>
                </a:lnTo>
                <a:lnTo>
                  <a:pt x="284162" y="28143"/>
                </a:lnTo>
                <a:lnTo>
                  <a:pt x="334715" y="28143"/>
                </a:lnTo>
                <a:close/>
              </a:path>
              <a:path w="335279" h="42545">
                <a:moveTo>
                  <a:pt x="334604" y="27876"/>
                </a:moveTo>
                <a:lnTo>
                  <a:pt x="128181" y="27876"/>
                </a:lnTo>
                <a:lnTo>
                  <a:pt x="129146" y="28435"/>
                </a:lnTo>
                <a:lnTo>
                  <a:pt x="130581" y="29463"/>
                </a:lnTo>
                <a:lnTo>
                  <a:pt x="148310" y="38487"/>
                </a:lnTo>
                <a:lnTo>
                  <a:pt x="167392" y="41509"/>
                </a:lnTo>
                <a:lnTo>
                  <a:pt x="186445" y="38522"/>
                </a:lnTo>
                <a:lnTo>
                  <a:pt x="204088" y="29514"/>
                </a:lnTo>
                <a:lnTo>
                  <a:pt x="205892" y="28193"/>
                </a:lnTo>
                <a:lnTo>
                  <a:pt x="206997" y="28130"/>
                </a:lnTo>
                <a:lnTo>
                  <a:pt x="334710" y="28130"/>
                </a:lnTo>
                <a:lnTo>
                  <a:pt x="334604" y="27876"/>
                </a:lnTo>
                <a:close/>
              </a:path>
              <a:path w="335279" h="42545">
                <a:moveTo>
                  <a:pt x="203644" y="0"/>
                </a:moveTo>
                <a:lnTo>
                  <a:pt x="197573" y="6146"/>
                </a:lnTo>
                <a:lnTo>
                  <a:pt x="183120" y="16317"/>
                </a:lnTo>
                <a:lnTo>
                  <a:pt x="167382" y="19688"/>
                </a:lnTo>
                <a:lnTo>
                  <a:pt x="323973" y="19688"/>
                </a:lnTo>
                <a:lnTo>
                  <a:pt x="321920" y="19445"/>
                </a:lnTo>
                <a:lnTo>
                  <a:pt x="241614" y="19445"/>
                </a:lnTo>
                <a:lnTo>
                  <a:pt x="227971" y="15512"/>
                </a:lnTo>
                <a:lnTo>
                  <a:pt x="215899" y="6654"/>
                </a:lnTo>
                <a:lnTo>
                  <a:pt x="209613" y="165"/>
                </a:lnTo>
                <a:lnTo>
                  <a:pt x="203644" y="0"/>
                </a:lnTo>
                <a:close/>
              </a:path>
              <a:path w="335279" h="42545">
                <a:moveTo>
                  <a:pt x="131317" y="203"/>
                </a:moveTo>
                <a:lnTo>
                  <a:pt x="125209" y="228"/>
                </a:lnTo>
                <a:lnTo>
                  <a:pt x="119468" y="6057"/>
                </a:lnTo>
                <a:lnTo>
                  <a:pt x="104977" y="16263"/>
                </a:lnTo>
                <a:lnTo>
                  <a:pt x="89195" y="19678"/>
                </a:lnTo>
                <a:lnTo>
                  <a:pt x="167339" y="19678"/>
                </a:lnTo>
                <a:lnTo>
                  <a:pt x="151621" y="16262"/>
                </a:lnTo>
                <a:lnTo>
                  <a:pt x="137071" y="6019"/>
                </a:lnTo>
                <a:lnTo>
                  <a:pt x="131317" y="203"/>
                </a:lnTo>
                <a:close/>
              </a:path>
              <a:path w="335279" h="42545">
                <a:moveTo>
                  <a:pt x="287883" y="228"/>
                </a:moveTo>
                <a:lnTo>
                  <a:pt x="281558" y="495"/>
                </a:lnTo>
                <a:lnTo>
                  <a:pt x="274015" y="7785"/>
                </a:lnTo>
                <a:lnTo>
                  <a:pt x="271703" y="10147"/>
                </a:lnTo>
                <a:lnTo>
                  <a:pt x="269062" y="12014"/>
                </a:lnTo>
                <a:lnTo>
                  <a:pt x="255690" y="18322"/>
                </a:lnTo>
                <a:lnTo>
                  <a:pt x="241614" y="19445"/>
                </a:lnTo>
                <a:lnTo>
                  <a:pt x="321920" y="19445"/>
                </a:lnTo>
                <a:lnTo>
                  <a:pt x="315258" y="18657"/>
                </a:lnTo>
                <a:lnTo>
                  <a:pt x="307038" y="15911"/>
                </a:lnTo>
                <a:lnTo>
                  <a:pt x="299566" y="11506"/>
                </a:lnTo>
                <a:lnTo>
                  <a:pt x="292798" y="5460"/>
                </a:lnTo>
                <a:lnTo>
                  <a:pt x="287883" y="228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20168" y="5423238"/>
            <a:ext cx="265430" cy="342900"/>
          </a:xfrm>
          <a:custGeom>
            <a:avLst/>
            <a:gdLst/>
            <a:ahLst/>
            <a:cxnLst/>
            <a:rect l="l" t="t" r="r" b="b"/>
            <a:pathLst>
              <a:path w="265429" h="342900">
                <a:moveTo>
                  <a:pt x="186650" y="342400"/>
                </a:moveTo>
                <a:lnTo>
                  <a:pt x="185075" y="342400"/>
                </a:lnTo>
                <a:lnTo>
                  <a:pt x="186104" y="342476"/>
                </a:lnTo>
                <a:lnTo>
                  <a:pt x="186650" y="342400"/>
                </a:lnTo>
                <a:close/>
              </a:path>
              <a:path w="265429" h="342900">
                <a:moveTo>
                  <a:pt x="87806" y="330894"/>
                </a:moveTo>
                <a:lnTo>
                  <a:pt x="81557" y="331084"/>
                </a:lnTo>
                <a:lnTo>
                  <a:pt x="79017" y="333497"/>
                </a:lnTo>
                <a:lnTo>
                  <a:pt x="79119" y="340000"/>
                </a:lnTo>
                <a:lnTo>
                  <a:pt x="81634" y="342273"/>
                </a:lnTo>
                <a:lnTo>
                  <a:pt x="85901" y="342413"/>
                </a:lnTo>
                <a:lnTo>
                  <a:pt x="186650" y="342400"/>
                </a:lnTo>
                <a:lnTo>
                  <a:pt x="189926" y="341943"/>
                </a:lnTo>
                <a:lnTo>
                  <a:pt x="191984" y="339593"/>
                </a:lnTo>
                <a:lnTo>
                  <a:pt x="192111" y="334031"/>
                </a:lnTo>
                <a:lnTo>
                  <a:pt x="190130" y="331579"/>
                </a:lnTo>
                <a:lnTo>
                  <a:pt x="186707" y="330957"/>
                </a:lnTo>
                <a:lnTo>
                  <a:pt x="90384" y="330957"/>
                </a:lnTo>
                <a:lnTo>
                  <a:pt x="87806" y="330894"/>
                </a:lnTo>
                <a:close/>
              </a:path>
              <a:path w="265429" h="342900">
                <a:moveTo>
                  <a:pt x="141476" y="229865"/>
                </a:moveTo>
                <a:lnTo>
                  <a:pt x="129894" y="229865"/>
                </a:lnTo>
                <a:lnTo>
                  <a:pt x="129894" y="330957"/>
                </a:lnTo>
                <a:lnTo>
                  <a:pt x="141476" y="330957"/>
                </a:lnTo>
                <a:lnTo>
                  <a:pt x="141476" y="229865"/>
                </a:lnTo>
                <a:close/>
              </a:path>
              <a:path w="265429" h="342900">
                <a:moveTo>
                  <a:pt x="186358" y="330894"/>
                </a:moveTo>
                <a:lnTo>
                  <a:pt x="185329" y="330957"/>
                </a:lnTo>
                <a:lnTo>
                  <a:pt x="186707" y="330957"/>
                </a:lnTo>
                <a:lnTo>
                  <a:pt x="186358" y="330894"/>
                </a:lnTo>
                <a:close/>
              </a:path>
              <a:path w="265429" h="342900">
                <a:moveTo>
                  <a:pt x="69856" y="39899"/>
                </a:moveTo>
                <a:lnTo>
                  <a:pt x="17454" y="66165"/>
                </a:lnTo>
                <a:lnTo>
                  <a:pt x="572" y="104711"/>
                </a:lnTo>
                <a:lnTo>
                  <a:pt x="0" y="118269"/>
                </a:lnTo>
                <a:lnTo>
                  <a:pt x="1992" y="131662"/>
                </a:lnTo>
                <a:lnTo>
                  <a:pt x="26911" y="171537"/>
                </a:lnTo>
                <a:lnTo>
                  <a:pt x="56932" y="186418"/>
                </a:lnTo>
                <a:lnTo>
                  <a:pt x="57007" y="200723"/>
                </a:lnTo>
                <a:lnTo>
                  <a:pt x="78674" y="233142"/>
                </a:lnTo>
                <a:lnTo>
                  <a:pt x="104560" y="239776"/>
                </a:lnTo>
                <a:lnTo>
                  <a:pt x="117329" y="236751"/>
                </a:lnTo>
                <a:lnTo>
                  <a:pt x="129894" y="229865"/>
                </a:lnTo>
                <a:lnTo>
                  <a:pt x="141476" y="229865"/>
                </a:lnTo>
                <a:lnTo>
                  <a:pt x="141476" y="229256"/>
                </a:lnTo>
                <a:lnTo>
                  <a:pt x="100214" y="229256"/>
                </a:lnTo>
                <a:lnTo>
                  <a:pt x="92556" y="227998"/>
                </a:lnTo>
                <a:lnTo>
                  <a:pt x="85405" y="224036"/>
                </a:lnTo>
                <a:lnTo>
                  <a:pt x="75338" y="215895"/>
                </a:lnTo>
                <a:lnTo>
                  <a:pt x="69686" y="205219"/>
                </a:lnTo>
                <a:lnTo>
                  <a:pt x="68525" y="192284"/>
                </a:lnTo>
                <a:lnTo>
                  <a:pt x="71931" y="177363"/>
                </a:lnTo>
                <a:lnTo>
                  <a:pt x="48838" y="171639"/>
                </a:lnTo>
                <a:lnTo>
                  <a:pt x="30822" y="160447"/>
                </a:lnTo>
                <a:lnTo>
                  <a:pt x="18344" y="143559"/>
                </a:lnTo>
                <a:lnTo>
                  <a:pt x="11860" y="120747"/>
                </a:lnTo>
                <a:lnTo>
                  <a:pt x="11910" y="102754"/>
                </a:lnTo>
                <a:lnTo>
                  <a:pt x="40346" y="61260"/>
                </a:lnTo>
                <a:lnTo>
                  <a:pt x="77503" y="51244"/>
                </a:lnTo>
                <a:lnTo>
                  <a:pt x="113484" y="51244"/>
                </a:lnTo>
                <a:lnTo>
                  <a:pt x="114814" y="45880"/>
                </a:lnTo>
                <a:lnTo>
                  <a:pt x="102665" y="45880"/>
                </a:lnTo>
                <a:lnTo>
                  <a:pt x="69856" y="39899"/>
                </a:lnTo>
                <a:close/>
              </a:path>
              <a:path w="265429" h="342900">
                <a:moveTo>
                  <a:pt x="132230" y="208872"/>
                </a:moveTo>
                <a:lnTo>
                  <a:pt x="100214" y="229256"/>
                </a:lnTo>
                <a:lnTo>
                  <a:pt x="141476" y="229256"/>
                </a:lnTo>
                <a:lnTo>
                  <a:pt x="141476" y="226017"/>
                </a:lnTo>
                <a:lnTo>
                  <a:pt x="141793" y="225954"/>
                </a:lnTo>
                <a:lnTo>
                  <a:pt x="173492" y="225903"/>
                </a:lnTo>
                <a:lnTo>
                  <a:pt x="176014" y="225449"/>
                </a:lnTo>
                <a:lnTo>
                  <a:pt x="189536" y="218472"/>
                </a:lnTo>
                <a:lnTo>
                  <a:pt x="191953" y="216235"/>
                </a:lnTo>
                <a:lnTo>
                  <a:pt x="151025" y="216235"/>
                </a:lnTo>
                <a:lnTo>
                  <a:pt x="133094" y="209164"/>
                </a:lnTo>
                <a:lnTo>
                  <a:pt x="132929" y="209063"/>
                </a:lnTo>
                <a:lnTo>
                  <a:pt x="132688" y="209024"/>
                </a:lnTo>
                <a:lnTo>
                  <a:pt x="132230" y="208872"/>
                </a:lnTo>
                <a:close/>
              </a:path>
              <a:path w="265429" h="342900">
                <a:moveTo>
                  <a:pt x="173492" y="225903"/>
                </a:moveTo>
                <a:lnTo>
                  <a:pt x="141908" y="225903"/>
                </a:lnTo>
                <a:lnTo>
                  <a:pt x="142886" y="226093"/>
                </a:lnTo>
                <a:lnTo>
                  <a:pt x="144613" y="226487"/>
                </a:lnTo>
                <a:lnTo>
                  <a:pt x="161043" y="228144"/>
                </a:lnTo>
                <a:lnTo>
                  <a:pt x="173492" y="225903"/>
                </a:lnTo>
                <a:close/>
              </a:path>
              <a:path w="265429" h="342900">
                <a:moveTo>
                  <a:pt x="190362" y="11028"/>
                </a:moveTo>
                <a:lnTo>
                  <a:pt x="158315" y="11028"/>
                </a:lnTo>
                <a:lnTo>
                  <a:pt x="170461" y="12968"/>
                </a:lnTo>
                <a:lnTo>
                  <a:pt x="182395" y="18753"/>
                </a:lnTo>
                <a:lnTo>
                  <a:pt x="193663" y="28659"/>
                </a:lnTo>
                <a:lnTo>
                  <a:pt x="200507" y="40486"/>
                </a:lnTo>
                <a:lnTo>
                  <a:pt x="203182" y="54061"/>
                </a:lnTo>
                <a:lnTo>
                  <a:pt x="201941" y="69210"/>
                </a:lnTo>
                <a:lnTo>
                  <a:pt x="203630" y="69604"/>
                </a:lnTo>
                <a:lnTo>
                  <a:pt x="242481" y="94570"/>
                </a:lnTo>
                <a:lnTo>
                  <a:pt x="254036" y="136533"/>
                </a:lnTo>
                <a:lnTo>
                  <a:pt x="248911" y="157019"/>
                </a:lnTo>
                <a:lnTo>
                  <a:pt x="237213" y="174320"/>
                </a:lnTo>
                <a:lnTo>
                  <a:pt x="220341" y="186980"/>
                </a:lnTo>
                <a:lnTo>
                  <a:pt x="199693" y="193543"/>
                </a:lnTo>
                <a:lnTo>
                  <a:pt x="198562" y="193708"/>
                </a:lnTo>
                <a:lnTo>
                  <a:pt x="197127" y="194496"/>
                </a:lnTo>
                <a:lnTo>
                  <a:pt x="196518" y="195448"/>
                </a:lnTo>
                <a:lnTo>
                  <a:pt x="184309" y="208359"/>
                </a:lnTo>
                <a:lnTo>
                  <a:pt x="168621" y="215627"/>
                </a:lnTo>
                <a:lnTo>
                  <a:pt x="151025" y="216235"/>
                </a:lnTo>
                <a:lnTo>
                  <a:pt x="191953" y="216235"/>
                </a:lnTo>
                <a:lnTo>
                  <a:pt x="201623" y="207285"/>
                </a:lnTo>
                <a:lnTo>
                  <a:pt x="203338" y="205278"/>
                </a:lnTo>
                <a:lnTo>
                  <a:pt x="205078" y="204148"/>
                </a:lnTo>
                <a:lnTo>
                  <a:pt x="247291" y="180113"/>
                </a:lnTo>
                <a:lnTo>
                  <a:pt x="265352" y="136863"/>
                </a:lnTo>
                <a:lnTo>
                  <a:pt x="263539" y="113674"/>
                </a:lnTo>
                <a:lnTo>
                  <a:pt x="254596" y="92432"/>
                </a:lnTo>
                <a:lnTo>
                  <a:pt x="239579" y="74848"/>
                </a:lnTo>
                <a:lnTo>
                  <a:pt x="219543" y="62632"/>
                </a:lnTo>
                <a:lnTo>
                  <a:pt x="214641" y="60688"/>
                </a:lnTo>
                <a:lnTo>
                  <a:pt x="211559" y="38452"/>
                </a:lnTo>
                <a:lnTo>
                  <a:pt x="201483" y="20472"/>
                </a:lnTo>
                <a:lnTo>
                  <a:pt x="190362" y="11028"/>
                </a:lnTo>
                <a:close/>
              </a:path>
              <a:path w="265429" h="342900">
                <a:moveTo>
                  <a:pt x="113484" y="51244"/>
                </a:moveTo>
                <a:lnTo>
                  <a:pt x="77503" y="51244"/>
                </a:lnTo>
                <a:lnTo>
                  <a:pt x="95738" y="55736"/>
                </a:lnTo>
                <a:lnTo>
                  <a:pt x="113650" y="65984"/>
                </a:lnTo>
                <a:lnTo>
                  <a:pt x="113429" y="54061"/>
                </a:lnTo>
                <a:lnTo>
                  <a:pt x="113484" y="51244"/>
                </a:lnTo>
                <a:close/>
              </a:path>
              <a:path w="265429" h="342900">
                <a:moveTo>
                  <a:pt x="159031" y="0"/>
                </a:moveTo>
                <a:lnTo>
                  <a:pt x="121714" y="13492"/>
                </a:lnTo>
                <a:lnTo>
                  <a:pt x="102665" y="45880"/>
                </a:lnTo>
                <a:lnTo>
                  <a:pt x="114814" y="45880"/>
                </a:lnTo>
                <a:lnTo>
                  <a:pt x="116555" y="38859"/>
                </a:lnTo>
                <a:lnTo>
                  <a:pt x="123398" y="27788"/>
                </a:lnTo>
                <a:lnTo>
                  <a:pt x="134148" y="18601"/>
                </a:lnTo>
                <a:lnTo>
                  <a:pt x="146146" y="12913"/>
                </a:lnTo>
                <a:lnTo>
                  <a:pt x="158315" y="11028"/>
                </a:lnTo>
                <a:lnTo>
                  <a:pt x="190362" y="11028"/>
                </a:lnTo>
                <a:lnTo>
                  <a:pt x="186398" y="7662"/>
                </a:lnTo>
                <a:lnTo>
                  <a:pt x="168286" y="935"/>
                </a:lnTo>
                <a:lnTo>
                  <a:pt x="159031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41455" y="6022194"/>
            <a:ext cx="257175" cy="245110"/>
          </a:xfrm>
          <a:custGeom>
            <a:avLst/>
            <a:gdLst/>
            <a:ahLst/>
            <a:cxnLst/>
            <a:rect l="l" t="t" r="r" b="b"/>
            <a:pathLst>
              <a:path w="257175" h="245110">
                <a:moveTo>
                  <a:pt x="131114" y="0"/>
                </a:moveTo>
                <a:lnTo>
                  <a:pt x="127266" y="0"/>
                </a:lnTo>
                <a:lnTo>
                  <a:pt x="126238" y="317"/>
                </a:lnTo>
                <a:lnTo>
                  <a:pt x="124421" y="1689"/>
                </a:lnTo>
                <a:lnTo>
                  <a:pt x="123837" y="2489"/>
                </a:lnTo>
                <a:lnTo>
                  <a:pt x="123621" y="3390"/>
                </a:lnTo>
                <a:lnTo>
                  <a:pt x="91224" y="83223"/>
                </a:lnTo>
                <a:lnTo>
                  <a:pt x="5232" y="89369"/>
                </a:lnTo>
                <a:lnTo>
                  <a:pt x="4102" y="89369"/>
                </a:lnTo>
                <a:lnTo>
                  <a:pt x="3073" y="89687"/>
                </a:lnTo>
                <a:lnTo>
                  <a:pt x="2171" y="90398"/>
                </a:lnTo>
                <a:lnTo>
                  <a:pt x="1270" y="91071"/>
                </a:lnTo>
                <a:lnTo>
                  <a:pt x="685" y="91871"/>
                </a:lnTo>
                <a:lnTo>
                  <a:pt x="457" y="92773"/>
                </a:lnTo>
                <a:lnTo>
                  <a:pt x="0" y="95288"/>
                </a:lnTo>
                <a:lnTo>
                  <a:pt x="584" y="97218"/>
                </a:lnTo>
                <a:lnTo>
                  <a:pt x="2171" y="98577"/>
                </a:lnTo>
                <a:lnTo>
                  <a:pt x="68351" y="154190"/>
                </a:lnTo>
                <a:lnTo>
                  <a:pt x="46520" y="237756"/>
                </a:lnTo>
                <a:lnTo>
                  <a:pt x="46075" y="240042"/>
                </a:lnTo>
                <a:lnTo>
                  <a:pt x="46748" y="241871"/>
                </a:lnTo>
                <a:lnTo>
                  <a:pt x="50380" y="244576"/>
                </a:lnTo>
                <a:lnTo>
                  <a:pt x="52324" y="244703"/>
                </a:lnTo>
                <a:lnTo>
                  <a:pt x="54368" y="243560"/>
                </a:lnTo>
                <a:lnTo>
                  <a:pt x="80563" y="227545"/>
                </a:lnTo>
                <a:lnTo>
                  <a:pt x="60172" y="227545"/>
                </a:lnTo>
                <a:lnTo>
                  <a:pt x="79273" y="153504"/>
                </a:lnTo>
                <a:lnTo>
                  <a:pt x="79959" y="151447"/>
                </a:lnTo>
                <a:lnTo>
                  <a:pt x="79387" y="149644"/>
                </a:lnTo>
                <a:lnTo>
                  <a:pt x="77571" y="148056"/>
                </a:lnTo>
                <a:lnTo>
                  <a:pt x="19240" y="98920"/>
                </a:lnTo>
                <a:lnTo>
                  <a:pt x="95300" y="93459"/>
                </a:lnTo>
                <a:lnTo>
                  <a:pt x="97574" y="93459"/>
                </a:lnTo>
                <a:lnTo>
                  <a:pt x="99060" y="92316"/>
                </a:lnTo>
                <a:lnTo>
                  <a:pt x="99745" y="90055"/>
                </a:lnTo>
                <a:lnTo>
                  <a:pt x="128422" y="19431"/>
                </a:lnTo>
                <a:lnTo>
                  <a:pt x="140029" y="19431"/>
                </a:lnTo>
                <a:lnTo>
                  <a:pt x="133515" y="3390"/>
                </a:lnTo>
                <a:lnTo>
                  <a:pt x="132842" y="1130"/>
                </a:lnTo>
                <a:lnTo>
                  <a:pt x="131114" y="0"/>
                </a:lnTo>
                <a:close/>
              </a:path>
              <a:path w="257175" h="245110">
                <a:moveTo>
                  <a:pt x="128282" y="185445"/>
                </a:moveTo>
                <a:lnTo>
                  <a:pt x="125793" y="186042"/>
                </a:lnTo>
                <a:lnTo>
                  <a:pt x="123964" y="188988"/>
                </a:lnTo>
                <a:lnTo>
                  <a:pt x="123291" y="190106"/>
                </a:lnTo>
                <a:lnTo>
                  <a:pt x="123126" y="191427"/>
                </a:lnTo>
                <a:lnTo>
                  <a:pt x="123786" y="194386"/>
                </a:lnTo>
                <a:lnTo>
                  <a:pt x="124536" y="195478"/>
                </a:lnTo>
                <a:lnTo>
                  <a:pt x="125679" y="196138"/>
                </a:lnTo>
                <a:lnTo>
                  <a:pt x="201752" y="243560"/>
                </a:lnTo>
                <a:lnTo>
                  <a:pt x="202209" y="243789"/>
                </a:lnTo>
                <a:lnTo>
                  <a:pt x="202653" y="243967"/>
                </a:lnTo>
                <a:lnTo>
                  <a:pt x="203568" y="244195"/>
                </a:lnTo>
                <a:lnTo>
                  <a:pt x="204025" y="244259"/>
                </a:lnTo>
                <a:lnTo>
                  <a:pt x="205828" y="244259"/>
                </a:lnTo>
                <a:lnTo>
                  <a:pt x="206857" y="243916"/>
                </a:lnTo>
                <a:lnTo>
                  <a:pt x="207556" y="243230"/>
                </a:lnTo>
                <a:lnTo>
                  <a:pt x="209588" y="241871"/>
                </a:lnTo>
                <a:lnTo>
                  <a:pt x="210286" y="240042"/>
                </a:lnTo>
                <a:lnTo>
                  <a:pt x="209588" y="237756"/>
                </a:lnTo>
                <a:lnTo>
                  <a:pt x="207046" y="227545"/>
                </a:lnTo>
                <a:lnTo>
                  <a:pt x="196278" y="227545"/>
                </a:lnTo>
                <a:lnTo>
                  <a:pt x="131470" y="187299"/>
                </a:lnTo>
                <a:lnTo>
                  <a:pt x="128282" y="185445"/>
                </a:lnTo>
                <a:close/>
              </a:path>
              <a:path w="257175" h="245110">
                <a:moveTo>
                  <a:pt x="92633" y="208318"/>
                </a:moveTo>
                <a:lnTo>
                  <a:pt x="91338" y="208559"/>
                </a:lnTo>
                <a:lnTo>
                  <a:pt x="90195" y="209448"/>
                </a:lnTo>
                <a:lnTo>
                  <a:pt x="60172" y="227545"/>
                </a:lnTo>
                <a:lnTo>
                  <a:pt x="80563" y="227545"/>
                </a:lnTo>
                <a:lnTo>
                  <a:pt x="96786" y="217627"/>
                </a:lnTo>
                <a:lnTo>
                  <a:pt x="97574" y="216560"/>
                </a:lnTo>
                <a:lnTo>
                  <a:pt x="98501" y="213601"/>
                </a:lnTo>
                <a:lnTo>
                  <a:pt x="98272" y="212293"/>
                </a:lnTo>
                <a:lnTo>
                  <a:pt x="97345" y="211162"/>
                </a:lnTo>
                <a:lnTo>
                  <a:pt x="96685" y="210019"/>
                </a:lnTo>
                <a:lnTo>
                  <a:pt x="95592" y="209232"/>
                </a:lnTo>
                <a:lnTo>
                  <a:pt x="92633" y="208318"/>
                </a:lnTo>
                <a:close/>
              </a:path>
              <a:path w="257175" h="245110">
                <a:moveTo>
                  <a:pt x="140029" y="19431"/>
                </a:moveTo>
                <a:lnTo>
                  <a:pt x="128422" y="19431"/>
                </a:lnTo>
                <a:lnTo>
                  <a:pt x="157403" y="90055"/>
                </a:lnTo>
                <a:lnTo>
                  <a:pt x="158076" y="92316"/>
                </a:lnTo>
                <a:lnTo>
                  <a:pt x="159575" y="93459"/>
                </a:lnTo>
                <a:lnTo>
                  <a:pt x="161836" y="93459"/>
                </a:lnTo>
                <a:lnTo>
                  <a:pt x="237934" y="98920"/>
                </a:lnTo>
                <a:lnTo>
                  <a:pt x="179578" y="148056"/>
                </a:lnTo>
                <a:lnTo>
                  <a:pt x="177749" y="149644"/>
                </a:lnTo>
                <a:lnTo>
                  <a:pt x="177177" y="151447"/>
                </a:lnTo>
                <a:lnTo>
                  <a:pt x="177876" y="153504"/>
                </a:lnTo>
                <a:lnTo>
                  <a:pt x="196278" y="227545"/>
                </a:lnTo>
                <a:lnTo>
                  <a:pt x="207046" y="227545"/>
                </a:lnTo>
                <a:lnTo>
                  <a:pt x="188785" y="154190"/>
                </a:lnTo>
                <a:lnTo>
                  <a:pt x="254965" y="98577"/>
                </a:lnTo>
                <a:lnTo>
                  <a:pt x="256540" y="97218"/>
                </a:lnTo>
                <a:lnTo>
                  <a:pt x="257124" y="95288"/>
                </a:lnTo>
                <a:lnTo>
                  <a:pt x="256679" y="92773"/>
                </a:lnTo>
                <a:lnTo>
                  <a:pt x="256438" y="91871"/>
                </a:lnTo>
                <a:lnTo>
                  <a:pt x="255879" y="91071"/>
                </a:lnTo>
                <a:lnTo>
                  <a:pt x="254965" y="90398"/>
                </a:lnTo>
                <a:lnTo>
                  <a:pt x="254063" y="89687"/>
                </a:lnTo>
                <a:lnTo>
                  <a:pt x="253022" y="89369"/>
                </a:lnTo>
                <a:lnTo>
                  <a:pt x="251904" y="89369"/>
                </a:lnTo>
                <a:lnTo>
                  <a:pt x="165938" y="83223"/>
                </a:lnTo>
                <a:lnTo>
                  <a:pt x="140029" y="19431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79756" y="1858152"/>
            <a:ext cx="346710" cy="0"/>
          </a:xfrm>
          <a:custGeom>
            <a:avLst/>
            <a:gdLst/>
            <a:ahLst/>
            <a:cxnLst/>
            <a:rect l="l" t="t" r="r" b="b"/>
            <a:pathLst>
              <a:path w="346710">
                <a:moveTo>
                  <a:pt x="0" y="0"/>
                </a:moveTo>
                <a:lnTo>
                  <a:pt x="346125" y="0"/>
                </a:lnTo>
              </a:path>
            </a:pathLst>
          </a:custGeom>
          <a:ln w="12700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16234" y="1296658"/>
            <a:ext cx="3890645" cy="89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9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000" b="1" spc="-30" dirty="0">
                <a:solidFill>
                  <a:srgbClr val="FFFFFF"/>
                </a:solidFill>
                <a:latin typeface="Trebuchet MS"/>
                <a:cs typeface="Trebuchet MS"/>
              </a:rPr>
              <a:t>NORTH</a:t>
            </a:r>
            <a:r>
              <a:rPr sz="30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endParaRPr sz="3000">
              <a:latin typeface="Trebuchet MS"/>
              <a:cs typeface="Trebuchet MS"/>
            </a:endParaRPr>
          </a:p>
          <a:p>
            <a:pPr marL="12700">
              <a:lnSpc>
                <a:spcPts val="3429"/>
              </a:lnSpc>
            </a:pP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000" b="1" spc="-85" dirty="0">
                <a:solidFill>
                  <a:srgbClr val="FFFFFF"/>
                </a:solidFill>
                <a:latin typeface="Trebuchet MS"/>
                <a:cs typeface="Trebuchet MS"/>
              </a:rPr>
              <a:t>ATACAMA</a:t>
            </a:r>
            <a:r>
              <a:rPr sz="3000" b="1" spc="-4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25" dirty="0">
                <a:solidFill>
                  <a:srgbClr val="FFFFFF"/>
                </a:solidFill>
                <a:latin typeface="Trebuchet MS"/>
                <a:cs typeface="Trebuchet MS"/>
              </a:rPr>
              <a:t>DESERT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0161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SA</a:t>
            </a:r>
            <a:r>
              <a:rPr spc="-5" dirty="0"/>
              <a:t>N</a:t>
            </a:r>
            <a:r>
              <a:rPr spc="-100" dirty="0"/>
              <a:t> </a:t>
            </a:r>
            <a:r>
              <a:rPr dirty="0"/>
              <a:t>PEDRO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6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9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585664"/>
            <a:ext cx="20161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SA</a:t>
            </a:r>
            <a:r>
              <a:rPr spc="-5" dirty="0"/>
              <a:t>N</a:t>
            </a:r>
            <a:r>
              <a:rPr spc="-100" dirty="0"/>
              <a:t> </a:t>
            </a:r>
            <a:r>
              <a:rPr dirty="0"/>
              <a:t>PEDRO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1" y="0"/>
            <a:ext cx="914069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0161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SA</a:t>
            </a:r>
            <a:r>
              <a:rPr spc="-5" dirty="0"/>
              <a:t>N</a:t>
            </a:r>
            <a:r>
              <a:rPr spc="-100" dirty="0"/>
              <a:t> </a:t>
            </a:r>
            <a:r>
              <a:rPr dirty="0"/>
              <a:t>PEDRO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56931"/>
            <a:ext cx="4246880" cy="4819650"/>
          </a:xfrm>
          <a:custGeom>
            <a:avLst/>
            <a:gdLst/>
            <a:ahLst/>
            <a:cxnLst/>
            <a:rect l="l" t="t" r="r" b="b"/>
            <a:pathLst>
              <a:path w="4246880" h="4819650">
                <a:moveTo>
                  <a:pt x="4246524" y="4819624"/>
                </a:moveTo>
                <a:lnTo>
                  <a:pt x="0" y="4819624"/>
                </a:lnTo>
                <a:lnTo>
                  <a:pt x="0" y="0"/>
                </a:lnTo>
                <a:lnTo>
                  <a:pt x="4246524" y="0"/>
                </a:lnTo>
                <a:lnTo>
                  <a:pt x="4246524" y="481962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spc="-30" dirty="0"/>
              <a:t>NORTH</a:t>
            </a:r>
          </a:p>
          <a:p>
            <a:pPr marL="12700" marR="5080">
              <a:lnSpc>
                <a:spcPct val="79300"/>
              </a:lnSpc>
              <a:spcBef>
                <a:spcPts val="370"/>
              </a:spcBef>
            </a:pPr>
            <a:r>
              <a:rPr dirty="0"/>
              <a:t>&amp; THE</a:t>
            </a:r>
            <a:r>
              <a:rPr spc="-325" dirty="0"/>
              <a:t> </a:t>
            </a:r>
            <a:r>
              <a:rPr spc="-85" dirty="0"/>
              <a:t>ATACAMA  </a:t>
            </a:r>
            <a:r>
              <a:rPr spc="-25" dirty="0"/>
              <a:t>DESERT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5756" y="2701305"/>
            <a:ext cx="1426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2C2B7B"/>
                </a:solidFill>
                <a:latin typeface="Trebuchet MS"/>
                <a:cs typeface="Trebuchet MS"/>
              </a:rPr>
              <a:t>La</a:t>
            </a:r>
            <a:r>
              <a:rPr sz="2400" b="1" spc="-10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2C2B7B"/>
                </a:solidFill>
                <a:latin typeface="Trebuchet MS"/>
                <a:cs typeface="Trebuchet MS"/>
              </a:rPr>
              <a:t>Serena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1663" y="3578423"/>
            <a:ext cx="2145030" cy="125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5 </a:t>
            </a:r>
            <a:r>
              <a:rPr sz="1400" b="1" spc="-5" dirty="0">
                <a:solidFill>
                  <a:srgbClr val="211F1F"/>
                </a:solidFill>
                <a:latin typeface="Trebuchet MS"/>
                <a:cs typeface="Trebuchet MS"/>
              </a:rPr>
              <a:t>Flights</a:t>
            </a:r>
            <a:r>
              <a:rPr sz="1400" b="1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11F1F"/>
                </a:solidFill>
                <a:latin typeface="Trebuchet MS"/>
                <a:cs typeface="Trebuchet MS"/>
              </a:rPr>
              <a:t>daily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45m</a:t>
            </a:r>
            <a:r>
              <a:rPr sz="1400" b="1" spc="-10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flight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21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3</a:t>
            </a:r>
            <a:r>
              <a:rPr sz="1400" b="1" spc="-8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4862" y="5613272"/>
            <a:ext cx="2343785" cy="3816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5410" indent="-92710">
              <a:lnSpc>
                <a:spcPct val="100000"/>
              </a:lnSpc>
              <a:spcBef>
                <a:spcPts val="180"/>
              </a:spcBef>
              <a:buChar char="*"/>
              <a:tabLst>
                <a:tab pos="106045" algn="l"/>
              </a:tabLst>
            </a:pP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Frequency of Flights </a:t>
            </a: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and</a:t>
            </a:r>
            <a:r>
              <a:rPr sz="1100" spc="-11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Itineraries</a:t>
            </a:r>
            <a:endParaRPr sz="1100">
              <a:latin typeface="Trebuchet MS"/>
              <a:cs typeface="Trebuchet MS"/>
            </a:endParaRPr>
          </a:p>
          <a:p>
            <a:pPr marL="105410" indent="-92710">
              <a:lnSpc>
                <a:spcPct val="100000"/>
              </a:lnSpc>
              <a:spcBef>
                <a:spcPts val="80"/>
              </a:spcBef>
              <a:buChar char="*"/>
              <a:tabLst>
                <a:tab pos="106045" algn="l"/>
              </a:tabLst>
            </a:pPr>
            <a:r>
              <a:rPr sz="1100" spc="-5" dirty="0">
                <a:solidFill>
                  <a:srgbClr val="211F1F"/>
                </a:solidFill>
                <a:latin typeface="Trebuchet MS"/>
                <a:cs typeface="Trebuchet MS"/>
              </a:rPr>
              <a:t>Departures </a:t>
            </a: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from</a:t>
            </a:r>
            <a:r>
              <a:rPr sz="1100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211F1F"/>
                </a:solidFill>
                <a:latin typeface="Trebuchet MS"/>
                <a:cs typeface="Trebuchet MS"/>
              </a:rPr>
              <a:t>Santiago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69506" y="3639249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33" y="128295"/>
                </a:moveTo>
                <a:lnTo>
                  <a:pt x="127939" y="128295"/>
                </a:lnTo>
                <a:lnTo>
                  <a:pt x="109842" y="179451"/>
                </a:lnTo>
                <a:lnTo>
                  <a:pt x="108889" y="182283"/>
                </a:lnTo>
                <a:lnTo>
                  <a:pt x="109232" y="184759"/>
                </a:lnTo>
                <a:lnTo>
                  <a:pt x="110921" y="186905"/>
                </a:lnTo>
                <a:lnTo>
                  <a:pt x="112547" y="189026"/>
                </a:lnTo>
                <a:lnTo>
                  <a:pt x="115036" y="189738"/>
                </a:lnTo>
                <a:lnTo>
                  <a:pt x="118376" y="189026"/>
                </a:lnTo>
                <a:lnTo>
                  <a:pt x="147116" y="182283"/>
                </a:lnTo>
                <a:lnTo>
                  <a:pt x="152311" y="180403"/>
                </a:lnTo>
                <a:lnTo>
                  <a:pt x="155651" y="178142"/>
                </a:lnTo>
                <a:lnTo>
                  <a:pt x="156297" y="176949"/>
                </a:lnTo>
                <a:lnTo>
                  <a:pt x="122262" y="176949"/>
                </a:lnTo>
                <a:lnTo>
                  <a:pt x="139633" y="128295"/>
                </a:lnTo>
                <a:close/>
              </a:path>
              <a:path w="288925" h="189864">
                <a:moveTo>
                  <a:pt x="282081" y="34264"/>
                </a:moveTo>
                <a:lnTo>
                  <a:pt x="262889" y="34264"/>
                </a:lnTo>
                <a:lnTo>
                  <a:pt x="266204" y="34798"/>
                </a:lnTo>
                <a:lnTo>
                  <a:pt x="270916" y="37172"/>
                </a:lnTo>
                <a:lnTo>
                  <a:pt x="272656" y="38595"/>
                </a:lnTo>
                <a:lnTo>
                  <a:pt x="274802" y="41897"/>
                </a:lnTo>
                <a:lnTo>
                  <a:pt x="275551" y="43434"/>
                </a:lnTo>
                <a:lnTo>
                  <a:pt x="277914" y="50076"/>
                </a:lnTo>
                <a:lnTo>
                  <a:pt x="277279" y="54864"/>
                </a:lnTo>
                <a:lnTo>
                  <a:pt x="270878" y="63627"/>
                </a:lnTo>
                <a:lnTo>
                  <a:pt x="265963" y="66992"/>
                </a:lnTo>
                <a:lnTo>
                  <a:pt x="195414" y="92443"/>
                </a:lnTo>
                <a:lnTo>
                  <a:pt x="194462" y="92671"/>
                </a:lnTo>
                <a:lnTo>
                  <a:pt x="193509" y="93497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58" y="170205"/>
                </a:lnTo>
                <a:lnTo>
                  <a:pt x="146164" y="170929"/>
                </a:lnTo>
                <a:lnTo>
                  <a:pt x="144297" y="171627"/>
                </a:lnTo>
                <a:lnTo>
                  <a:pt x="122262" y="176949"/>
                </a:lnTo>
                <a:lnTo>
                  <a:pt x="156297" y="176949"/>
                </a:lnTo>
                <a:lnTo>
                  <a:pt x="157060" y="175539"/>
                </a:lnTo>
                <a:lnTo>
                  <a:pt x="201091" y="102031"/>
                </a:lnTo>
                <a:lnTo>
                  <a:pt x="269265" y="77304"/>
                </a:lnTo>
                <a:lnTo>
                  <a:pt x="274599" y="74206"/>
                </a:lnTo>
                <a:lnTo>
                  <a:pt x="283121" y="66649"/>
                </a:lnTo>
                <a:lnTo>
                  <a:pt x="285991" y="62318"/>
                </a:lnTo>
                <a:lnTo>
                  <a:pt x="288797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81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58" y="61544"/>
                </a:lnTo>
                <a:lnTo>
                  <a:pt x="7912" y="68300"/>
                </a:lnTo>
                <a:lnTo>
                  <a:pt x="1523" y="70662"/>
                </a:lnTo>
                <a:lnTo>
                  <a:pt x="27800" y="124409"/>
                </a:lnTo>
                <a:lnTo>
                  <a:pt x="59645" y="146088"/>
                </a:lnTo>
                <a:lnTo>
                  <a:pt x="67802" y="146510"/>
                </a:lnTo>
                <a:lnTo>
                  <a:pt x="76248" y="145556"/>
                </a:lnTo>
                <a:lnTo>
                  <a:pt x="84988" y="143230"/>
                </a:lnTo>
                <a:lnTo>
                  <a:pt x="106856" y="135626"/>
                </a:lnTo>
                <a:lnTo>
                  <a:pt x="67664" y="135626"/>
                </a:lnTo>
                <a:lnTo>
                  <a:pt x="61206" y="135457"/>
                </a:lnTo>
                <a:lnTo>
                  <a:pt x="55143" y="134162"/>
                </a:lnTo>
                <a:lnTo>
                  <a:pt x="47345" y="131673"/>
                </a:lnTo>
                <a:lnTo>
                  <a:pt x="41300" y="126530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25" y="71856"/>
                </a:lnTo>
                <a:lnTo>
                  <a:pt x="37401" y="63322"/>
                </a:lnTo>
                <a:lnTo>
                  <a:pt x="34074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44" y="113385"/>
                </a:moveTo>
                <a:lnTo>
                  <a:pt x="135039" y="114096"/>
                </a:lnTo>
                <a:lnTo>
                  <a:pt x="81775" y="132575"/>
                </a:lnTo>
                <a:lnTo>
                  <a:pt x="74519" y="134666"/>
                </a:lnTo>
                <a:lnTo>
                  <a:pt x="67664" y="135626"/>
                </a:lnTo>
                <a:lnTo>
                  <a:pt x="106856" y="135626"/>
                </a:lnTo>
                <a:lnTo>
                  <a:pt x="127939" y="128295"/>
                </a:lnTo>
                <a:lnTo>
                  <a:pt x="139633" y="128295"/>
                </a:lnTo>
                <a:lnTo>
                  <a:pt x="142163" y="121208"/>
                </a:lnTo>
                <a:lnTo>
                  <a:pt x="142874" y="118833"/>
                </a:lnTo>
                <a:lnTo>
                  <a:pt x="142519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44" y="113385"/>
                </a:lnTo>
                <a:close/>
              </a:path>
              <a:path w="288925" h="189864">
                <a:moveTo>
                  <a:pt x="48825" y="71856"/>
                </a:moveTo>
                <a:lnTo>
                  <a:pt x="30302" y="71856"/>
                </a:lnTo>
                <a:lnTo>
                  <a:pt x="67208" y="99187"/>
                </a:lnTo>
                <a:lnTo>
                  <a:pt x="68402" y="100126"/>
                </a:lnTo>
                <a:lnTo>
                  <a:pt x="70053" y="100368"/>
                </a:lnTo>
                <a:lnTo>
                  <a:pt x="72186" y="99898"/>
                </a:lnTo>
                <a:lnTo>
                  <a:pt x="103189" y="88531"/>
                </a:lnTo>
                <a:lnTo>
                  <a:pt x="71145" y="88531"/>
                </a:lnTo>
                <a:lnTo>
                  <a:pt x="48825" y="71856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81"/>
                </a:lnTo>
                <a:lnTo>
                  <a:pt x="62610" y="8636"/>
                </a:lnTo>
                <a:lnTo>
                  <a:pt x="62255" y="8636"/>
                </a:lnTo>
                <a:lnTo>
                  <a:pt x="59880" y="9588"/>
                </a:lnTo>
                <a:lnTo>
                  <a:pt x="58343" y="11239"/>
                </a:lnTo>
                <a:lnTo>
                  <a:pt x="57632" y="13601"/>
                </a:lnTo>
                <a:lnTo>
                  <a:pt x="57391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398" y="72910"/>
                </a:lnTo>
                <a:lnTo>
                  <a:pt x="71145" y="88531"/>
                </a:lnTo>
                <a:lnTo>
                  <a:pt x="103189" y="88531"/>
                </a:lnTo>
                <a:lnTo>
                  <a:pt x="127368" y="79667"/>
                </a:lnTo>
                <a:lnTo>
                  <a:pt x="128536" y="78371"/>
                </a:lnTo>
                <a:lnTo>
                  <a:pt x="129260" y="75526"/>
                </a:lnTo>
                <a:lnTo>
                  <a:pt x="129184" y="74574"/>
                </a:lnTo>
                <a:lnTo>
                  <a:pt x="128460" y="72669"/>
                </a:lnTo>
                <a:lnTo>
                  <a:pt x="128054" y="71856"/>
                </a:lnTo>
                <a:lnTo>
                  <a:pt x="127571" y="71132"/>
                </a:lnTo>
                <a:lnTo>
                  <a:pt x="72567" y="17513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31" y="11607"/>
                </a:lnTo>
                <a:lnTo>
                  <a:pt x="99529" y="2235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9" y="23598"/>
                </a:moveTo>
                <a:lnTo>
                  <a:pt x="238023" y="27813"/>
                </a:lnTo>
                <a:lnTo>
                  <a:pt x="190804" y="44856"/>
                </a:lnTo>
                <a:lnTo>
                  <a:pt x="189382" y="45339"/>
                </a:lnTo>
                <a:lnTo>
                  <a:pt x="188315" y="46228"/>
                </a:lnTo>
                <a:lnTo>
                  <a:pt x="187591" y="47523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90"/>
                </a:lnTo>
                <a:lnTo>
                  <a:pt x="188696" y="54394"/>
                </a:lnTo>
                <a:lnTo>
                  <a:pt x="191515" y="55587"/>
                </a:lnTo>
                <a:lnTo>
                  <a:pt x="192938" y="55626"/>
                </a:lnTo>
                <a:lnTo>
                  <a:pt x="194360" y="55143"/>
                </a:lnTo>
                <a:lnTo>
                  <a:pt x="241592" y="38112"/>
                </a:lnTo>
                <a:lnTo>
                  <a:pt x="248678" y="35750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81" y="34264"/>
                </a:lnTo>
                <a:lnTo>
                  <a:pt x="279717" y="30347"/>
                </a:lnTo>
                <a:lnTo>
                  <a:pt x="269465" y="24442"/>
                </a:lnTo>
                <a:lnTo>
                  <a:pt x="255569" y="23598"/>
                </a:lnTo>
                <a:close/>
              </a:path>
              <a:path w="288925" h="189864">
                <a:moveTo>
                  <a:pt x="116631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34"/>
                </a:lnTo>
                <a:lnTo>
                  <a:pt x="152819" y="43561"/>
                </a:lnTo>
                <a:lnTo>
                  <a:pt x="155651" y="42608"/>
                </a:lnTo>
                <a:lnTo>
                  <a:pt x="156717" y="41656"/>
                </a:lnTo>
                <a:lnTo>
                  <a:pt x="157416" y="40246"/>
                </a:lnTo>
                <a:lnTo>
                  <a:pt x="158127" y="39065"/>
                </a:lnTo>
                <a:lnTo>
                  <a:pt x="158251" y="38112"/>
                </a:lnTo>
                <a:lnTo>
                  <a:pt x="158190" y="37172"/>
                </a:lnTo>
                <a:lnTo>
                  <a:pt x="157594" y="34620"/>
                </a:lnTo>
                <a:lnTo>
                  <a:pt x="156717" y="33489"/>
                </a:lnTo>
                <a:lnTo>
                  <a:pt x="155308" y="32804"/>
                </a:lnTo>
                <a:lnTo>
                  <a:pt x="116631" y="11607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71120" y="3998862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1120" y="4476390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87569" y="4115684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47" y="0"/>
                </a:moveTo>
                <a:lnTo>
                  <a:pt x="80597" y="9220"/>
                </a:lnTo>
                <a:lnTo>
                  <a:pt x="39260" y="36128"/>
                </a:lnTo>
                <a:lnTo>
                  <a:pt x="10265" y="77820"/>
                </a:lnTo>
                <a:lnTo>
                  <a:pt x="0" y="128447"/>
                </a:lnTo>
                <a:lnTo>
                  <a:pt x="1022" y="144928"/>
                </a:lnTo>
                <a:lnTo>
                  <a:pt x="16395" y="190969"/>
                </a:lnTo>
                <a:lnTo>
                  <a:pt x="48480" y="228440"/>
                </a:lnTo>
                <a:lnTo>
                  <a:pt x="93875" y="251942"/>
                </a:lnTo>
                <a:lnTo>
                  <a:pt x="128447" y="256501"/>
                </a:lnTo>
                <a:lnTo>
                  <a:pt x="144938" y="255466"/>
                </a:lnTo>
                <a:lnTo>
                  <a:pt x="160885" y="252358"/>
                </a:lnTo>
                <a:lnTo>
                  <a:pt x="176291" y="247179"/>
                </a:lnTo>
                <a:lnTo>
                  <a:pt x="181081" y="244843"/>
                </a:lnTo>
                <a:lnTo>
                  <a:pt x="128447" y="244843"/>
                </a:lnTo>
                <a:lnTo>
                  <a:pt x="113436" y="243912"/>
                </a:lnTo>
                <a:lnTo>
                  <a:pt x="71374" y="229946"/>
                </a:lnTo>
                <a:lnTo>
                  <a:pt x="37159" y="200858"/>
                </a:lnTo>
                <a:lnTo>
                  <a:pt x="15817" y="159765"/>
                </a:lnTo>
                <a:lnTo>
                  <a:pt x="11684" y="128447"/>
                </a:lnTo>
                <a:lnTo>
                  <a:pt x="12609" y="113436"/>
                </a:lnTo>
                <a:lnTo>
                  <a:pt x="26555" y="71386"/>
                </a:lnTo>
                <a:lnTo>
                  <a:pt x="55746" y="37155"/>
                </a:lnTo>
                <a:lnTo>
                  <a:pt x="97075" y="15819"/>
                </a:lnTo>
                <a:lnTo>
                  <a:pt x="128447" y="11671"/>
                </a:lnTo>
                <a:lnTo>
                  <a:pt x="181204" y="11671"/>
                </a:lnTo>
                <a:lnTo>
                  <a:pt x="173640" y="8272"/>
                </a:lnTo>
                <a:lnTo>
                  <a:pt x="158951" y="3676"/>
                </a:lnTo>
                <a:lnTo>
                  <a:pt x="143888" y="919"/>
                </a:lnTo>
                <a:lnTo>
                  <a:pt x="128447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4993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81"/>
                </a:lnTo>
                <a:lnTo>
                  <a:pt x="220903" y="56819"/>
                </a:lnTo>
                <a:lnTo>
                  <a:pt x="221246" y="58267"/>
                </a:lnTo>
                <a:lnTo>
                  <a:pt x="222237" y="59524"/>
                </a:lnTo>
                <a:lnTo>
                  <a:pt x="232114" y="75414"/>
                </a:lnTo>
                <a:lnTo>
                  <a:pt x="239171" y="92200"/>
                </a:lnTo>
                <a:lnTo>
                  <a:pt x="243406" y="109879"/>
                </a:lnTo>
                <a:lnTo>
                  <a:pt x="244817" y="128447"/>
                </a:lnTo>
                <a:lnTo>
                  <a:pt x="243887" y="143447"/>
                </a:lnTo>
                <a:lnTo>
                  <a:pt x="229958" y="185331"/>
                </a:lnTo>
                <a:lnTo>
                  <a:pt x="200848" y="219354"/>
                </a:lnTo>
                <a:lnTo>
                  <a:pt x="159750" y="240691"/>
                </a:lnTo>
                <a:lnTo>
                  <a:pt x="128447" y="244843"/>
                </a:lnTo>
                <a:lnTo>
                  <a:pt x="181081" y="244843"/>
                </a:lnTo>
                <a:lnTo>
                  <a:pt x="217577" y="220122"/>
                </a:lnTo>
                <a:lnTo>
                  <a:pt x="246340" y="178625"/>
                </a:lnTo>
                <a:lnTo>
                  <a:pt x="256514" y="128447"/>
                </a:lnTo>
                <a:lnTo>
                  <a:pt x="254961" y="108011"/>
                </a:lnTo>
                <a:lnTo>
                  <a:pt x="242536" y="69969"/>
                </a:lnTo>
                <a:lnTo>
                  <a:pt x="229374" y="50355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74" y="149732"/>
                </a:lnTo>
                <a:lnTo>
                  <a:pt x="124104" y="150875"/>
                </a:lnTo>
                <a:lnTo>
                  <a:pt x="125247" y="151993"/>
                </a:lnTo>
                <a:lnTo>
                  <a:pt x="126682" y="152552"/>
                </a:lnTo>
                <a:lnTo>
                  <a:pt x="129946" y="152552"/>
                </a:lnTo>
                <a:lnTo>
                  <a:pt x="131254" y="151993"/>
                </a:lnTo>
                <a:lnTo>
                  <a:pt x="132397" y="150875"/>
                </a:lnTo>
                <a:lnTo>
                  <a:pt x="133527" y="149732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46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74" y="49542"/>
                </a:lnTo>
                <a:lnTo>
                  <a:pt x="122402" y="50977"/>
                </a:lnTo>
                <a:lnTo>
                  <a:pt x="122402" y="125056"/>
                </a:lnTo>
                <a:lnTo>
                  <a:pt x="111112" y="129209"/>
                </a:lnTo>
                <a:lnTo>
                  <a:pt x="109601" y="129717"/>
                </a:lnTo>
                <a:lnTo>
                  <a:pt x="108534" y="130708"/>
                </a:lnTo>
                <a:lnTo>
                  <a:pt x="107289" y="133730"/>
                </a:lnTo>
                <a:lnTo>
                  <a:pt x="107213" y="135216"/>
                </a:lnTo>
                <a:lnTo>
                  <a:pt x="107734" y="136740"/>
                </a:lnTo>
                <a:lnTo>
                  <a:pt x="107975" y="137744"/>
                </a:lnTo>
                <a:lnTo>
                  <a:pt x="108597" y="138620"/>
                </a:lnTo>
                <a:lnTo>
                  <a:pt x="110604" y="140119"/>
                </a:lnTo>
                <a:lnTo>
                  <a:pt x="111747" y="140500"/>
                </a:lnTo>
                <a:lnTo>
                  <a:pt x="114706" y="140500"/>
                </a:lnTo>
                <a:lnTo>
                  <a:pt x="114998" y="140360"/>
                </a:lnTo>
                <a:lnTo>
                  <a:pt x="115265" y="140119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62"/>
                </a:lnTo>
                <a:lnTo>
                  <a:pt x="168654" y="120891"/>
                </a:lnTo>
                <a:lnTo>
                  <a:pt x="134086" y="120891"/>
                </a:lnTo>
                <a:lnTo>
                  <a:pt x="134086" y="50977"/>
                </a:lnTo>
                <a:lnTo>
                  <a:pt x="133527" y="49542"/>
                </a:lnTo>
                <a:lnTo>
                  <a:pt x="131254" y="47269"/>
                </a:lnTo>
                <a:lnTo>
                  <a:pt x="129946" y="46697"/>
                </a:lnTo>
                <a:close/>
              </a:path>
              <a:path w="256540" h="256539">
                <a:moveTo>
                  <a:pt x="187210" y="101942"/>
                </a:moveTo>
                <a:lnTo>
                  <a:pt x="185699" y="102463"/>
                </a:lnTo>
                <a:lnTo>
                  <a:pt x="134086" y="120891"/>
                </a:lnTo>
                <a:lnTo>
                  <a:pt x="168654" y="120891"/>
                </a:lnTo>
                <a:lnTo>
                  <a:pt x="189458" y="113385"/>
                </a:lnTo>
                <a:lnTo>
                  <a:pt x="190969" y="112877"/>
                </a:lnTo>
                <a:lnTo>
                  <a:pt x="192087" y="111937"/>
                </a:lnTo>
                <a:lnTo>
                  <a:pt x="193586" y="109169"/>
                </a:lnTo>
                <a:lnTo>
                  <a:pt x="193725" y="107607"/>
                </a:lnTo>
                <a:lnTo>
                  <a:pt x="193230" y="105854"/>
                </a:lnTo>
                <a:lnTo>
                  <a:pt x="192735" y="104355"/>
                </a:lnTo>
                <a:lnTo>
                  <a:pt x="191706" y="103289"/>
                </a:lnTo>
                <a:lnTo>
                  <a:pt x="188709" y="102019"/>
                </a:lnTo>
                <a:lnTo>
                  <a:pt x="187210" y="101942"/>
                </a:lnTo>
                <a:close/>
              </a:path>
              <a:path w="256540" h="256539">
                <a:moveTo>
                  <a:pt x="181204" y="11671"/>
                </a:moveTo>
                <a:lnTo>
                  <a:pt x="128447" y="11671"/>
                </a:lnTo>
                <a:lnTo>
                  <a:pt x="142854" y="12521"/>
                </a:lnTo>
                <a:lnTo>
                  <a:pt x="156697" y="15068"/>
                </a:lnTo>
                <a:lnTo>
                  <a:pt x="169976" y="19311"/>
                </a:lnTo>
                <a:lnTo>
                  <a:pt x="182689" y="25247"/>
                </a:lnTo>
                <a:lnTo>
                  <a:pt x="183934" y="25996"/>
                </a:lnTo>
                <a:lnTo>
                  <a:pt x="185369" y="26111"/>
                </a:lnTo>
                <a:lnTo>
                  <a:pt x="188645" y="25133"/>
                </a:lnTo>
                <a:lnTo>
                  <a:pt x="189839" y="24117"/>
                </a:lnTo>
                <a:lnTo>
                  <a:pt x="190601" y="22605"/>
                </a:lnTo>
                <a:lnTo>
                  <a:pt x="191338" y="21348"/>
                </a:lnTo>
                <a:lnTo>
                  <a:pt x="191465" y="19913"/>
                </a:lnTo>
                <a:lnTo>
                  <a:pt x="190461" y="16636"/>
                </a:lnTo>
                <a:lnTo>
                  <a:pt x="189458" y="15468"/>
                </a:lnTo>
                <a:lnTo>
                  <a:pt x="187960" y="14706"/>
                </a:lnTo>
                <a:lnTo>
                  <a:pt x="181204" y="11671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60920" y="4600721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83"/>
                </a:moveTo>
                <a:lnTo>
                  <a:pt x="151282" y="106883"/>
                </a:lnTo>
                <a:lnTo>
                  <a:pt x="151282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66" y="248907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33" y="252641"/>
                </a:lnTo>
                <a:lnTo>
                  <a:pt x="37833" y="279272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59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59"/>
                </a:lnTo>
                <a:lnTo>
                  <a:pt x="48259" y="281978"/>
                </a:lnTo>
                <a:lnTo>
                  <a:pt x="49453" y="280822"/>
                </a:lnTo>
                <a:lnTo>
                  <a:pt x="50037" y="279272"/>
                </a:lnTo>
                <a:lnTo>
                  <a:pt x="50037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83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72"/>
                </a:lnTo>
                <a:lnTo>
                  <a:pt x="112864" y="280822"/>
                </a:lnTo>
                <a:lnTo>
                  <a:pt x="115252" y="283159"/>
                </a:lnTo>
                <a:lnTo>
                  <a:pt x="116624" y="283768"/>
                </a:lnTo>
                <a:lnTo>
                  <a:pt x="120027" y="283768"/>
                </a:lnTo>
                <a:lnTo>
                  <a:pt x="121539" y="283159"/>
                </a:lnTo>
                <a:lnTo>
                  <a:pt x="123888" y="280822"/>
                </a:lnTo>
                <a:lnTo>
                  <a:pt x="124485" y="279272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37" y="94665"/>
                </a:moveTo>
                <a:lnTo>
                  <a:pt x="18643" y="94665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38"/>
                </a:lnTo>
                <a:lnTo>
                  <a:pt x="2971" y="248500"/>
                </a:lnTo>
                <a:lnTo>
                  <a:pt x="4330" y="249097"/>
                </a:lnTo>
                <a:lnTo>
                  <a:pt x="7746" y="249097"/>
                </a:lnTo>
                <a:lnTo>
                  <a:pt x="9258" y="248500"/>
                </a:lnTo>
                <a:lnTo>
                  <a:pt x="11620" y="246138"/>
                </a:lnTo>
                <a:lnTo>
                  <a:pt x="12217" y="244767"/>
                </a:lnTo>
                <a:lnTo>
                  <a:pt x="12217" y="112407"/>
                </a:lnTo>
                <a:lnTo>
                  <a:pt x="17068" y="106883"/>
                </a:lnTo>
                <a:lnTo>
                  <a:pt x="163106" y="106883"/>
                </a:lnTo>
                <a:lnTo>
                  <a:pt x="163106" y="99136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37" y="94665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20"/>
                </a:lnTo>
                <a:lnTo>
                  <a:pt x="44500" y="25755"/>
                </a:lnTo>
                <a:lnTo>
                  <a:pt x="41884" y="27063"/>
                </a:lnTo>
                <a:lnTo>
                  <a:pt x="40589" y="29019"/>
                </a:lnTo>
                <a:lnTo>
                  <a:pt x="40589" y="94665"/>
                </a:lnTo>
                <a:lnTo>
                  <a:pt x="52400" y="94665"/>
                </a:lnTo>
                <a:lnTo>
                  <a:pt x="52400" y="35979"/>
                </a:lnTo>
                <a:lnTo>
                  <a:pt x="110705" y="14706"/>
                </a:lnTo>
                <a:lnTo>
                  <a:pt x="122910" y="14706"/>
                </a:lnTo>
                <a:lnTo>
                  <a:pt x="122910" y="4317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46" y="266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705" y="14706"/>
                </a:lnTo>
                <a:lnTo>
                  <a:pt x="110705" y="94665"/>
                </a:lnTo>
                <a:lnTo>
                  <a:pt x="122910" y="94665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8340" y="5891169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1045" y="0"/>
                </a:moveTo>
                <a:lnTo>
                  <a:pt x="0" y="9758"/>
                </a:lnTo>
                <a:lnTo>
                  <a:pt x="1498" y="12857"/>
                </a:lnTo>
                <a:lnTo>
                  <a:pt x="36233" y="28020"/>
                </a:lnTo>
                <a:lnTo>
                  <a:pt x="44450" y="24718"/>
                </a:lnTo>
                <a:lnTo>
                  <a:pt x="50266" y="18521"/>
                </a:lnTo>
                <a:lnTo>
                  <a:pt x="50406" y="18165"/>
                </a:lnTo>
                <a:lnTo>
                  <a:pt x="50685" y="8208"/>
                </a:lnTo>
                <a:lnTo>
                  <a:pt x="50469" y="7739"/>
                </a:lnTo>
                <a:lnTo>
                  <a:pt x="50088" y="7446"/>
                </a:lnTo>
                <a:lnTo>
                  <a:pt x="40744" y="2165"/>
                </a:lnTo>
                <a:lnTo>
                  <a:pt x="31045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6150" y="5948216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474" y="0"/>
                </a:moveTo>
                <a:lnTo>
                  <a:pt x="0" y="6273"/>
                </a:lnTo>
                <a:lnTo>
                  <a:pt x="111" y="7531"/>
                </a:lnTo>
                <a:lnTo>
                  <a:pt x="457" y="9055"/>
                </a:lnTo>
                <a:lnTo>
                  <a:pt x="939" y="10083"/>
                </a:lnTo>
                <a:lnTo>
                  <a:pt x="2590" y="13030"/>
                </a:lnTo>
                <a:lnTo>
                  <a:pt x="3124" y="14046"/>
                </a:lnTo>
                <a:lnTo>
                  <a:pt x="3390" y="14617"/>
                </a:lnTo>
                <a:lnTo>
                  <a:pt x="3746" y="15786"/>
                </a:lnTo>
                <a:lnTo>
                  <a:pt x="4330" y="16217"/>
                </a:lnTo>
                <a:lnTo>
                  <a:pt x="17906" y="16586"/>
                </a:lnTo>
                <a:lnTo>
                  <a:pt x="18491" y="16192"/>
                </a:lnTo>
                <a:lnTo>
                  <a:pt x="18999" y="14884"/>
                </a:lnTo>
                <a:lnTo>
                  <a:pt x="21120" y="11379"/>
                </a:lnTo>
                <a:lnTo>
                  <a:pt x="22309" y="9055"/>
                </a:lnTo>
                <a:lnTo>
                  <a:pt x="22821" y="7531"/>
                </a:lnTo>
                <a:lnTo>
                  <a:pt x="22034" y="4559"/>
                </a:lnTo>
                <a:lnTo>
                  <a:pt x="21031" y="3403"/>
                </a:lnTo>
                <a:lnTo>
                  <a:pt x="15633" y="381"/>
                </a:lnTo>
                <a:lnTo>
                  <a:pt x="9474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0446" y="5030463"/>
            <a:ext cx="59055" cy="119380"/>
          </a:xfrm>
          <a:custGeom>
            <a:avLst/>
            <a:gdLst/>
            <a:ahLst/>
            <a:cxnLst/>
            <a:rect l="l" t="t" r="r" b="b"/>
            <a:pathLst>
              <a:path w="59054" h="119379">
                <a:moveTo>
                  <a:pt x="42450" y="61975"/>
                </a:moveTo>
                <a:lnTo>
                  <a:pt x="9017" y="61975"/>
                </a:lnTo>
                <a:lnTo>
                  <a:pt x="10864" y="65227"/>
                </a:lnTo>
                <a:lnTo>
                  <a:pt x="10985" y="66840"/>
                </a:lnTo>
                <a:lnTo>
                  <a:pt x="11315" y="74675"/>
                </a:lnTo>
                <a:lnTo>
                  <a:pt x="8940" y="81864"/>
                </a:lnTo>
                <a:lnTo>
                  <a:pt x="10337" y="98869"/>
                </a:lnTo>
                <a:lnTo>
                  <a:pt x="8547" y="101892"/>
                </a:lnTo>
                <a:lnTo>
                  <a:pt x="7112" y="105054"/>
                </a:lnTo>
                <a:lnTo>
                  <a:pt x="8597" y="109232"/>
                </a:lnTo>
                <a:lnTo>
                  <a:pt x="9486" y="110337"/>
                </a:lnTo>
                <a:lnTo>
                  <a:pt x="11557" y="111772"/>
                </a:lnTo>
                <a:lnTo>
                  <a:pt x="12471" y="112229"/>
                </a:lnTo>
                <a:lnTo>
                  <a:pt x="13728" y="112699"/>
                </a:lnTo>
                <a:lnTo>
                  <a:pt x="25209" y="119113"/>
                </a:lnTo>
                <a:lnTo>
                  <a:pt x="43154" y="114731"/>
                </a:lnTo>
                <a:lnTo>
                  <a:pt x="52951" y="114731"/>
                </a:lnTo>
                <a:lnTo>
                  <a:pt x="54343" y="112953"/>
                </a:lnTo>
                <a:lnTo>
                  <a:pt x="54876" y="111937"/>
                </a:lnTo>
                <a:lnTo>
                  <a:pt x="55232" y="110566"/>
                </a:lnTo>
                <a:lnTo>
                  <a:pt x="55524" y="108445"/>
                </a:lnTo>
                <a:lnTo>
                  <a:pt x="55257" y="106883"/>
                </a:lnTo>
                <a:lnTo>
                  <a:pt x="54063" y="104419"/>
                </a:lnTo>
                <a:lnTo>
                  <a:pt x="53492" y="103517"/>
                </a:lnTo>
                <a:lnTo>
                  <a:pt x="52743" y="102615"/>
                </a:lnTo>
                <a:lnTo>
                  <a:pt x="51777" y="99453"/>
                </a:lnTo>
                <a:lnTo>
                  <a:pt x="51308" y="97561"/>
                </a:lnTo>
                <a:lnTo>
                  <a:pt x="52806" y="95707"/>
                </a:lnTo>
                <a:lnTo>
                  <a:pt x="54292" y="94932"/>
                </a:lnTo>
                <a:lnTo>
                  <a:pt x="55499" y="94094"/>
                </a:lnTo>
                <a:lnTo>
                  <a:pt x="58877" y="87528"/>
                </a:lnTo>
                <a:lnTo>
                  <a:pt x="58458" y="85877"/>
                </a:lnTo>
                <a:lnTo>
                  <a:pt x="57899" y="84835"/>
                </a:lnTo>
                <a:lnTo>
                  <a:pt x="56375" y="82930"/>
                </a:lnTo>
                <a:lnTo>
                  <a:pt x="55511" y="82080"/>
                </a:lnTo>
                <a:lnTo>
                  <a:pt x="54444" y="81203"/>
                </a:lnTo>
                <a:lnTo>
                  <a:pt x="55283" y="80162"/>
                </a:lnTo>
                <a:lnTo>
                  <a:pt x="58864" y="71589"/>
                </a:lnTo>
                <a:lnTo>
                  <a:pt x="56743" y="66840"/>
                </a:lnTo>
                <a:lnTo>
                  <a:pt x="52463" y="65227"/>
                </a:lnTo>
                <a:lnTo>
                  <a:pt x="47581" y="65062"/>
                </a:lnTo>
                <a:lnTo>
                  <a:pt x="42570" y="65062"/>
                </a:lnTo>
                <a:lnTo>
                  <a:pt x="42786" y="62763"/>
                </a:lnTo>
                <a:lnTo>
                  <a:pt x="42450" y="61975"/>
                </a:lnTo>
                <a:close/>
              </a:path>
              <a:path w="59054" h="119379">
                <a:moveTo>
                  <a:pt x="52951" y="114731"/>
                </a:moveTo>
                <a:lnTo>
                  <a:pt x="43154" y="114731"/>
                </a:lnTo>
                <a:lnTo>
                  <a:pt x="43903" y="116065"/>
                </a:lnTo>
                <a:lnTo>
                  <a:pt x="44881" y="117208"/>
                </a:lnTo>
                <a:lnTo>
                  <a:pt x="47637" y="118008"/>
                </a:lnTo>
                <a:lnTo>
                  <a:pt x="49110" y="117678"/>
                </a:lnTo>
                <a:lnTo>
                  <a:pt x="51854" y="115785"/>
                </a:lnTo>
                <a:lnTo>
                  <a:pt x="52832" y="114884"/>
                </a:lnTo>
                <a:lnTo>
                  <a:pt x="52951" y="114731"/>
                </a:lnTo>
                <a:close/>
              </a:path>
              <a:path w="59054" h="119379">
                <a:moveTo>
                  <a:pt x="44577" y="64960"/>
                </a:moveTo>
                <a:lnTo>
                  <a:pt x="42570" y="65062"/>
                </a:lnTo>
                <a:lnTo>
                  <a:pt x="47581" y="65062"/>
                </a:lnTo>
                <a:lnTo>
                  <a:pt x="44577" y="64960"/>
                </a:lnTo>
                <a:close/>
              </a:path>
              <a:path w="59054" h="119379">
                <a:moveTo>
                  <a:pt x="21920" y="0"/>
                </a:moveTo>
                <a:lnTo>
                  <a:pt x="18262" y="330"/>
                </a:lnTo>
                <a:lnTo>
                  <a:pt x="15392" y="634"/>
                </a:lnTo>
                <a:lnTo>
                  <a:pt x="12915" y="2946"/>
                </a:lnTo>
                <a:lnTo>
                  <a:pt x="10795" y="7188"/>
                </a:lnTo>
                <a:lnTo>
                  <a:pt x="7924" y="11087"/>
                </a:lnTo>
                <a:lnTo>
                  <a:pt x="4660" y="17017"/>
                </a:lnTo>
                <a:lnTo>
                  <a:pt x="9232" y="23723"/>
                </a:lnTo>
                <a:lnTo>
                  <a:pt x="10096" y="29997"/>
                </a:lnTo>
                <a:lnTo>
                  <a:pt x="3370" y="46393"/>
                </a:lnTo>
                <a:lnTo>
                  <a:pt x="1130" y="53644"/>
                </a:lnTo>
                <a:lnTo>
                  <a:pt x="0" y="57238"/>
                </a:lnTo>
                <a:lnTo>
                  <a:pt x="8216" y="61988"/>
                </a:lnTo>
                <a:lnTo>
                  <a:pt x="9017" y="61975"/>
                </a:lnTo>
                <a:lnTo>
                  <a:pt x="42450" y="61975"/>
                </a:lnTo>
                <a:lnTo>
                  <a:pt x="41936" y="60794"/>
                </a:lnTo>
                <a:lnTo>
                  <a:pt x="40652" y="58585"/>
                </a:lnTo>
                <a:lnTo>
                  <a:pt x="38696" y="55524"/>
                </a:lnTo>
                <a:lnTo>
                  <a:pt x="38252" y="54419"/>
                </a:lnTo>
                <a:lnTo>
                  <a:pt x="38925" y="46393"/>
                </a:lnTo>
                <a:lnTo>
                  <a:pt x="46685" y="44030"/>
                </a:lnTo>
                <a:lnTo>
                  <a:pt x="49618" y="43192"/>
                </a:lnTo>
                <a:lnTo>
                  <a:pt x="51701" y="42062"/>
                </a:lnTo>
                <a:lnTo>
                  <a:pt x="54940" y="35356"/>
                </a:lnTo>
                <a:lnTo>
                  <a:pt x="54470" y="33489"/>
                </a:lnTo>
                <a:lnTo>
                  <a:pt x="53035" y="30124"/>
                </a:lnTo>
                <a:lnTo>
                  <a:pt x="51333" y="27241"/>
                </a:lnTo>
                <a:lnTo>
                  <a:pt x="51409" y="26454"/>
                </a:lnTo>
                <a:lnTo>
                  <a:pt x="44373" y="13068"/>
                </a:lnTo>
                <a:lnTo>
                  <a:pt x="44653" y="12471"/>
                </a:lnTo>
                <a:lnTo>
                  <a:pt x="44869" y="11874"/>
                </a:lnTo>
                <a:lnTo>
                  <a:pt x="45415" y="9956"/>
                </a:lnTo>
                <a:lnTo>
                  <a:pt x="45478" y="8699"/>
                </a:lnTo>
                <a:lnTo>
                  <a:pt x="45110" y="6489"/>
                </a:lnTo>
                <a:lnTo>
                  <a:pt x="44980" y="6159"/>
                </a:lnTo>
                <a:lnTo>
                  <a:pt x="27711" y="6159"/>
                </a:lnTo>
                <a:lnTo>
                  <a:pt x="25158" y="3086"/>
                </a:lnTo>
                <a:lnTo>
                  <a:pt x="21920" y="0"/>
                </a:lnTo>
                <a:close/>
              </a:path>
              <a:path w="59054" h="119379">
                <a:moveTo>
                  <a:pt x="37058" y="546"/>
                </a:moveTo>
                <a:lnTo>
                  <a:pt x="31978" y="4495"/>
                </a:lnTo>
                <a:lnTo>
                  <a:pt x="27711" y="6159"/>
                </a:lnTo>
                <a:lnTo>
                  <a:pt x="44980" y="6159"/>
                </a:lnTo>
                <a:lnTo>
                  <a:pt x="44729" y="5524"/>
                </a:lnTo>
                <a:lnTo>
                  <a:pt x="43395" y="3619"/>
                </a:lnTo>
                <a:lnTo>
                  <a:pt x="42430" y="2717"/>
                </a:lnTo>
                <a:lnTo>
                  <a:pt x="39128" y="838"/>
                </a:lnTo>
                <a:lnTo>
                  <a:pt x="37058" y="546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3092" y="3282299"/>
            <a:ext cx="453390" cy="2628900"/>
          </a:xfrm>
          <a:custGeom>
            <a:avLst/>
            <a:gdLst/>
            <a:ahLst/>
            <a:cxnLst/>
            <a:rect l="l" t="t" r="r" b="b"/>
            <a:pathLst>
              <a:path w="453390" h="2628900">
                <a:moveTo>
                  <a:pt x="445236" y="2552699"/>
                </a:moveTo>
                <a:lnTo>
                  <a:pt x="284670" y="2552699"/>
                </a:lnTo>
                <a:lnTo>
                  <a:pt x="294172" y="2565399"/>
                </a:lnTo>
                <a:lnTo>
                  <a:pt x="316026" y="2565399"/>
                </a:lnTo>
                <a:lnTo>
                  <a:pt x="315188" y="2603499"/>
                </a:lnTo>
                <a:lnTo>
                  <a:pt x="321462" y="2603499"/>
                </a:lnTo>
                <a:lnTo>
                  <a:pt x="313791" y="2616199"/>
                </a:lnTo>
                <a:lnTo>
                  <a:pt x="313181" y="2628899"/>
                </a:lnTo>
                <a:lnTo>
                  <a:pt x="444614" y="2628899"/>
                </a:lnTo>
                <a:lnTo>
                  <a:pt x="450380" y="2616199"/>
                </a:lnTo>
                <a:lnTo>
                  <a:pt x="453212" y="2616199"/>
                </a:lnTo>
                <a:lnTo>
                  <a:pt x="453313" y="2603499"/>
                </a:lnTo>
                <a:lnTo>
                  <a:pt x="451967" y="2590799"/>
                </a:lnTo>
                <a:lnTo>
                  <a:pt x="449630" y="2578099"/>
                </a:lnTo>
                <a:lnTo>
                  <a:pt x="449275" y="2578099"/>
                </a:lnTo>
                <a:lnTo>
                  <a:pt x="445236" y="2552699"/>
                </a:lnTo>
                <a:close/>
              </a:path>
              <a:path w="453390" h="2628900">
                <a:moveTo>
                  <a:pt x="272364" y="2539999"/>
                </a:moveTo>
                <a:lnTo>
                  <a:pt x="247992" y="2539999"/>
                </a:lnTo>
                <a:lnTo>
                  <a:pt x="251586" y="2552699"/>
                </a:lnTo>
                <a:lnTo>
                  <a:pt x="271716" y="2552699"/>
                </a:lnTo>
                <a:lnTo>
                  <a:pt x="272364" y="2539999"/>
                </a:lnTo>
                <a:close/>
              </a:path>
              <a:path w="453390" h="2628900">
                <a:moveTo>
                  <a:pt x="445541" y="2527299"/>
                </a:moveTo>
                <a:lnTo>
                  <a:pt x="243420" y="2527299"/>
                </a:lnTo>
                <a:lnTo>
                  <a:pt x="245440" y="2539999"/>
                </a:lnTo>
                <a:lnTo>
                  <a:pt x="276758" y="2539999"/>
                </a:lnTo>
                <a:lnTo>
                  <a:pt x="277050" y="2552699"/>
                </a:lnTo>
                <a:lnTo>
                  <a:pt x="447014" y="2552699"/>
                </a:lnTo>
                <a:lnTo>
                  <a:pt x="449237" y="2539999"/>
                </a:lnTo>
                <a:lnTo>
                  <a:pt x="445541" y="2527299"/>
                </a:lnTo>
                <a:close/>
              </a:path>
              <a:path w="453390" h="2628900">
                <a:moveTo>
                  <a:pt x="438391" y="2476499"/>
                </a:moveTo>
                <a:lnTo>
                  <a:pt x="217360" y="2476499"/>
                </a:lnTo>
                <a:lnTo>
                  <a:pt x="216154" y="2489199"/>
                </a:lnTo>
                <a:lnTo>
                  <a:pt x="215569" y="2489199"/>
                </a:lnTo>
                <a:lnTo>
                  <a:pt x="215468" y="2501899"/>
                </a:lnTo>
                <a:lnTo>
                  <a:pt x="214896" y="2501899"/>
                </a:lnTo>
                <a:lnTo>
                  <a:pt x="215861" y="2514599"/>
                </a:lnTo>
                <a:lnTo>
                  <a:pt x="220929" y="2514599"/>
                </a:lnTo>
                <a:lnTo>
                  <a:pt x="220548" y="2527299"/>
                </a:lnTo>
                <a:lnTo>
                  <a:pt x="445071" y="2527299"/>
                </a:lnTo>
                <a:lnTo>
                  <a:pt x="443547" y="2514599"/>
                </a:lnTo>
                <a:lnTo>
                  <a:pt x="441223" y="2489199"/>
                </a:lnTo>
                <a:lnTo>
                  <a:pt x="438391" y="2476499"/>
                </a:lnTo>
                <a:close/>
              </a:path>
              <a:path w="453390" h="2628900">
                <a:moveTo>
                  <a:pt x="433006" y="2463799"/>
                </a:moveTo>
                <a:lnTo>
                  <a:pt x="228866" y="2463799"/>
                </a:lnTo>
                <a:lnTo>
                  <a:pt x="224599" y="2476499"/>
                </a:lnTo>
                <a:lnTo>
                  <a:pt x="436435" y="2476499"/>
                </a:lnTo>
                <a:lnTo>
                  <a:pt x="433006" y="2463799"/>
                </a:lnTo>
                <a:close/>
              </a:path>
              <a:path w="453390" h="2628900">
                <a:moveTo>
                  <a:pt x="409917" y="2451099"/>
                </a:moveTo>
                <a:lnTo>
                  <a:pt x="203517" y="2451099"/>
                </a:lnTo>
                <a:lnTo>
                  <a:pt x="204863" y="2463799"/>
                </a:lnTo>
                <a:lnTo>
                  <a:pt x="415670" y="2463799"/>
                </a:lnTo>
                <a:lnTo>
                  <a:pt x="409917" y="2451099"/>
                </a:lnTo>
                <a:close/>
              </a:path>
              <a:path w="453390" h="2628900">
                <a:moveTo>
                  <a:pt x="395706" y="2438399"/>
                </a:moveTo>
                <a:lnTo>
                  <a:pt x="195148" y="2438399"/>
                </a:lnTo>
                <a:lnTo>
                  <a:pt x="197345" y="2451099"/>
                </a:lnTo>
                <a:lnTo>
                  <a:pt x="395376" y="2451099"/>
                </a:lnTo>
                <a:lnTo>
                  <a:pt x="395706" y="2438399"/>
                </a:lnTo>
                <a:close/>
              </a:path>
              <a:path w="453390" h="2628900">
                <a:moveTo>
                  <a:pt x="270725" y="2412999"/>
                </a:moveTo>
                <a:lnTo>
                  <a:pt x="191947" y="2412999"/>
                </a:lnTo>
                <a:lnTo>
                  <a:pt x="192836" y="2425699"/>
                </a:lnTo>
                <a:lnTo>
                  <a:pt x="181279" y="2425699"/>
                </a:lnTo>
                <a:lnTo>
                  <a:pt x="182664" y="2438399"/>
                </a:lnTo>
                <a:lnTo>
                  <a:pt x="277088" y="2438399"/>
                </a:lnTo>
                <a:lnTo>
                  <a:pt x="277482" y="2425699"/>
                </a:lnTo>
                <a:lnTo>
                  <a:pt x="270725" y="2412999"/>
                </a:lnTo>
                <a:close/>
              </a:path>
              <a:path w="453390" h="2628900">
                <a:moveTo>
                  <a:pt x="387984" y="2425699"/>
                </a:moveTo>
                <a:lnTo>
                  <a:pt x="351548" y="2425699"/>
                </a:lnTo>
                <a:lnTo>
                  <a:pt x="336974" y="2438399"/>
                </a:lnTo>
                <a:lnTo>
                  <a:pt x="393128" y="2438399"/>
                </a:lnTo>
                <a:lnTo>
                  <a:pt x="387984" y="2425699"/>
                </a:lnTo>
                <a:close/>
              </a:path>
              <a:path w="453390" h="2628900">
                <a:moveTo>
                  <a:pt x="254863" y="2387599"/>
                </a:moveTo>
                <a:lnTo>
                  <a:pt x="166814" y="2387599"/>
                </a:lnTo>
                <a:lnTo>
                  <a:pt x="166827" y="2400299"/>
                </a:lnTo>
                <a:lnTo>
                  <a:pt x="174205" y="2400299"/>
                </a:lnTo>
                <a:lnTo>
                  <a:pt x="177203" y="2412999"/>
                </a:lnTo>
                <a:lnTo>
                  <a:pt x="260756" y="2412999"/>
                </a:lnTo>
                <a:lnTo>
                  <a:pt x="255955" y="2400299"/>
                </a:lnTo>
                <a:lnTo>
                  <a:pt x="254863" y="2387599"/>
                </a:lnTo>
                <a:close/>
              </a:path>
              <a:path w="453390" h="2628900">
                <a:moveTo>
                  <a:pt x="171373" y="2374899"/>
                </a:moveTo>
                <a:lnTo>
                  <a:pt x="160286" y="2374899"/>
                </a:lnTo>
                <a:lnTo>
                  <a:pt x="161213" y="2387599"/>
                </a:lnTo>
                <a:lnTo>
                  <a:pt x="169786" y="2387599"/>
                </a:lnTo>
                <a:lnTo>
                  <a:pt x="171373" y="2374899"/>
                </a:lnTo>
                <a:close/>
              </a:path>
              <a:path w="453390" h="2628900">
                <a:moveTo>
                  <a:pt x="249250" y="2362199"/>
                </a:moveTo>
                <a:lnTo>
                  <a:pt x="179679" y="2362199"/>
                </a:lnTo>
                <a:lnTo>
                  <a:pt x="180949" y="2374899"/>
                </a:lnTo>
                <a:lnTo>
                  <a:pt x="174040" y="2374899"/>
                </a:lnTo>
                <a:lnTo>
                  <a:pt x="174612" y="2387599"/>
                </a:lnTo>
                <a:lnTo>
                  <a:pt x="254596" y="2387599"/>
                </a:lnTo>
                <a:lnTo>
                  <a:pt x="252590" y="2374899"/>
                </a:lnTo>
                <a:lnTo>
                  <a:pt x="249250" y="2362199"/>
                </a:lnTo>
                <a:close/>
              </a:path>
              <a:path w="453390" h="2628900">
                <a:moveTo>
                  <a:pt x="165315" y="2362199"/>
                </a:moveTo>
                <a:lnTo>
                  <a:pt x="151765" y="2362199"/>
                </a:lnTo>
                <a:lnTo>
                  <a:pt x="151485" y="2374899"/>
                </a:lnTo>
                <a:lnTo>
                  <a:pt x="167690" y="2374899"/>
                </a:lnTo>
                <a:lnTo>
                  <a:pt x="165315" y="2362199"/>
                </a:lnTo>
                <a:close/>
              </a:path>
              <a:path w="453390" h="2628900">
                <a:moveTo>
                  <a:pt x="194462" y="2349499"/>
                </a:moveTo>
                <a:lnTo>
                  <a:pt x="147993" y="2349499"/>
                </a:lnTo>
                <a:lnTo>
                  <a:pt x="157340" y="2362199"/>
                </a:lnTo>
                <a:lnTo>
                  <a:pt x="199326" y="2362199"/>
                </a:lnTo>
                <a:lnTo>
                  <a:pt x="194462" y="2349499"/>
                </a:lnTo>
                <a:close/>
              </a:path>
              <a:path w="453390" h="2628900">
                <a:moveTo>
                  <a:pt x="187363" y="2311399"/>
                </a:moveTo>
                <a:lnTo>
                  <a:pt x="141630" y="2311399"/>
                </a:lnTo>
                <a:lnTo>
                  <a:pt x="139839" y="2324099"/>
                </a:lnTo>
                <a:lnTo>
                  <a:pt x="140182" y="2336799"/>
                </a:lnTo>
                <a:lnTo>
                  <a:pt x="134454" y="2336799"/>
                </a:lnTo>
                <a:lnTo>
                  <a:pt x="134048" y="2349499"/>
                </a:lnTo>
                <a:lnTo>
                  <a:pt x="192824" y="2349499"/>
                </a:lnTo>
                <a:lnTo>
                  <a:pt x="190438" y="2336799"/>
                </a:lnTo>
                <a:lnTo>
                  <a:pt x="188731" y="2324099"/>
                </a:lnTo>
                <a:lnTo>
                  <a:pt x="187705" y="2324099"/>
                </a:lnTo>
                <a:lnTo>
                  <a:pt x="187363" y="2311399"/>
                </a:lnTo>
                <a:close/>
              </a:path>
              <a:path w="453390" h="2628900">
                <a:moveTo>
                  <a:pt x="138150" y="2324099"/>
                </a:moveTo>
                <a:lnTo>
                  <a:pt x="107607" y="2324099"/>
                </a:lnTo>
                <a:lnTo>
                  <a:pt x="117475" y="2336799"/>
                </a:lnTo>
                <a:lnTo>
                  <a:pt x="136004" y="2336799"/>
                </a:lnTo>
                <a:lnTo>
                  <a:pt x="138150" y="2324099"/>
                </a:lnTo>
                <a:close/>
              </a:path>
              <a:path w="453390" h="2628900">
                <a:moveTo>
                  <a:pt x="138264" y="2311399"/>
                </a:moveTo>
                <a:lnTo>
                  <a:pt x="101218" y="2311399"/>
                </a:lnTo>
                <a:lnTo>
                  <a:pt x="103060" y="2324099"/>
                </a:lnTo>
                <a:lnTo>
                  <a:pt x="137426" y="2324099"/>
                </a:lnTo>
                <a:lnTo>
                  <a:pt x="138264" y="2311399"/>
                </a:lnTo>
                <a:close/>
              </a:path>
              <a:path w="453390" h="2628900">
                <a:moveTo>
                  <a:pt x="187908" y="2298699"/>
                </a:moveTo>
                <a:lnTo>
                  <a:pt x="94335" y="2298699"/>
                </a:lnTo>
                <a:lnTo>
                  <a:pt x="96456" y="2311399"/>
                </a:lnTo>
                <a:lnTo>
                  <a:pt x="187464" y="2311399"/>
                </a:lnTo>
                <a:lnTo>
                  <a:pt x="187908" y="2298699"/>
                </a:lnTo>
                <a:close/>
              </a:path>
              <a:path w="453390" h="2628900">
                <a:moveTo>
                  <a:pt x="189814" y="2285999"/>
                </a:moveTo>
                <a:lnTo>
                  <a:pt x="83845" y="2285999"/>
                </a:lnTo>
                <a:lnTo>
                  <a:pt x="83184" y="2298699"/>
                </a:lnTo>
                <a:lnTo>
                  <a:pt x="188690" y="2298699"/>
                </a:lnTo>
                <a:lnTo>
                  <a:pt x="189814" y="2285999"/>
                </a:lnTo>
                <a:close/>
              </a:path>
              <a:path w="453390" h="2628900">
                <a:moveTo>
                  <a:pt x="101828" y="2273299"/>
                </a:moveTo>
                <a:lnTo>
                  <a:pt x="94653" y="2273299"/>
                </a:lnTo>
                <a:lnTo>
                  <a:pt x="96989" y="2285999"/>
                </a:lnTo>
                <a:lnTo>
                  <a:pt x="101828" y="2273299"/>
                </a:lnTo>
                <a:close/>
              </a:path>
              <a:path w="453390" h="2628900">
                <a:moveTo>
                  <a:pt x="200672" y="2260599"/>
                </a:moveTo>
                <a:lnTo>
                  <a:pt x="69481" y="2260599"/>
                </a:lnTo>
                <a:lnTo>
                  <a:pt x="68491" y="2273299"/>
                </a:lnTo>
                <a:lnTo>
                  <a:pt x="102755" y="2273299"/>
                </a:lnTo>
                <a:lnTo>
                  <a:pt x="105714" y="2285999"/>
                </a:lnTo>
                <a:lnTo>
                  <a:pt x="191287" y="2285999"/>
                </a:lnTo>
                <a:lnTo>
                  <a:pt x="200672" y="2260599"/>
                </a:lnTo>
                <a:close/>
              </a:path>
              <a:path w="453390" h="2628900">
                <a:moveTo>
                  <a:pt x="206984" y="2247899"/>
                </a:moveTo>
                <a:lnTo>
                  <a:pt x="84073" y="2247899"/>
                </a:lnTo>
                <a:lnTo>
                  <a:pt x="85394" y="2260599"/>
                </a:lnTo>
                <a:lnTo>
                  <a:pt x="205803" y="2260599"/>
                </a:lnTo>
                <a:lnTo>
                  <a:pt x="206984" y="2247899"/>
                </a:lnTo>
                <a:close/>
              </a:path>
              <a:path w="453390" h="2628900">
                <a:moveTo>
                  <a:pt x="214083" y="2235199"/>
                </a:moveTo>
                <a:lnTo>
                  <a:pt x="115379" y="2235199"/>
                </a:lnTo>
                <a:lnTo>
                  <a:pt x="115849" y="2247899"/>
                </a:lnTo>
                <a:lnTo>
                  <a:pt x="213156" y="2247899"/>
                </a:lnTo>
                <a:lnTo>
                  <a:pt x="214083" y="2235199"/>
                </a:lnTo>
                <a:close/>
              </a:path>
              <a:path w="453390" h="2628900">
                <a:moveTo>
                  <a:pt x="112966" y="2222499"/>
                </a:moveTo>
                <a:lnTo>
                  <a:pt x="95529" y="2222499"/>
                </a:lnTo>
                <a:lnTo>
                  <a:pt x="94970" y="2235199"/>
                </a:lnTo>
                <a:lnTo>
                  <a:pt x="113372" y="2235199"/>
                </a:lnTo>
                <a:lnTo>
                  <a:pt x="112966" y="2222499"/>
                </a:lnTo>
                <a:close/>
              </a:path>
              <a:path w="453390" h="2628900">
                <a:moveTo>
                  <a:pt x="214731" y="2222499"/>
                </a:moveTo>
                <a:lnTo>
                  <a:pt x="114769" y="2222499"/>
                </a:lnTo>
                <a:lnTo>
                  <a:pt x="115658" y="2235199"/>
                </a:lnTo>
                <a:lnTo>
                  <a:pt x="214223" y="2235199"/>
                </a:lnTo>
                <a:lnTo>
                  <a:pt x="214731" y="2222499"/>
                </a:lnTo>
                <a:close/>
              </a:path>
              <a:path w="453390" h="2628900">
                <a:moveTo>
                  <a:pt x="111264" y="2209799"/>
                </a:moveTo>
                <a:lnTo>
                  <a:pt x="96469" y="2209799"/>
                </a:lnTo>
                <a:lnTo>
                  <a:pt x="97459" y="2222499"/>
                </a:lnTo>
                <a:lnTo>
                  <a:pt x="111709" y="2222499"/>
                </a:lnTo>
                <a:lnTo>
                  <a:pt x="111264" y="2209799"/>
                </a:lnTo>
                <a:close/>
              </a:path>
              <a:path w="453390" h="2628900">
                <a:moveTo>
                  <a:pt x="217271" y="2209799"/>
                </a:moveTo>
                <a:lnTo>
                  <a:pt x="121983" y="2209799"/>
                </a:lnTo>
                <a:lnTo>
                  <a:pt x="120383" y="2222499"/>
                </a:lnTo>
                <a:lnTo>
                  <a:pt x="217309" y="2222499"/>
                </a:lnTo>
                <a:lnTo>
                  <a:pt x="217271" y="2209799"/>
                </a:lnTo>
                <a:close/>
              </a:path>
              <a:path w="453390" h="2628900">
                <a:moveTo>
                  <a:pt x="212178" y="2197099"/>
                </a:moveTo>
                <a:lnTo>
                  <a:pt x="121678" y="2197099"/>
                </a:lnTo>
                <a:lnTo>
                  <a:pt x="121399" y="2209799"/>
                </a:lnTo>
                <a:lnTo>
                  <a:pt x="214922" y="2209799"/>
                </a:lnTo>
                <a:lnTo>
                  <a:pt x="212178" y="2197099"/>
                </a:lnTo>
                <a:close/>
              </a:path>
              <a:path w="453390" h="2628900">
                <a:moveTo>
                  <a:pt x="142416" y="2184399"/>
                </a:moveTo>
                <a:lnTo>
                  <a:pt x="130482" y="2184399"/>
                </a:lnTo>
                <a:lnTo>
                  <a:pt x="125044" y="2197099"/>
                </a:lnTo>
                <a:lnTo>
                  <a:pt x="148018" y="2197099"/>
                </a:lnTo>
                <a:lnTo>
                  <a:pt x="142416" y="2184399"/>
                </a:lnTo>
                <a:close/>
              </a:path>
              <a:path w="453390" h="2628900">
                <a:moveTo>
                  <a:pt x="198018" y="2146299"/>
                </a:moveTo>
                <a:lnTo>
                  <a:pt x="95732" y="2146299"/>
                </a:lnTo>
                <a:lnTo>
                  <a:pt x="96786" y="2158999"/>
                </a:lnTo>
                <a:lnTo>
                  <a:pt x="93954" y="2158999"/>
                </a:lnTo>
                <a:lnTo>
                  <a:pt x="91008" y="2171699"/>
                </a:lnTo>
                <a:lnTo>
                  <a:pt x="147383" y="2171699"/>
                </a:lnTo>
                <a:lnTo>
                  <a:pt x="147624" y="2184399"/>
                </a:lnTo>
                <a:lnTo>
                  <a:pt x="148513" y="2184399"/>
                </a:lnTo>
                <a:lnTo>
                  <a:pt x="148018" y="2197099"/>
                </a:lnTo>
                <a:lnTo>
                  <a:pt x="205409" y="2197099"/>
                </a:lnTo>
                <a:lnTo>
                  <a:pt x="202844" y="2184399"/>
                </a:lnTo>
                <a:lnTo>
                  <a:pt x="196786" y="2171699"/>
                </a:lnTo>
                <a:lnTo>
                  <a:pt x="198018" y="2146299"/>
                </a:lnTo>
                <a:close/>
              </a:path>
              <a:path w="453390" h="2628900">
                <a:moveTo>
                  <a:pt x="135001" y="2171699"/>
                </a:moveTo>
                <a:lnTo>
                  <a:pt x="92075" y="2171699"/>
                </a:lnTo>
                <a:lnTo>
                  <a:pt x="93725" y="2184399"/>
                </a:lnTo>
                <a:lnTo>
                  <a:pt x="116903" y="2184399"/>
                </a:lnTo>
                <a:lnTo>
                  <a:pt x="135001" y="2171699"/>
                </a:lnTo>
                <a:close/>
              </a:path>
              <a:path w="453390" h="2628900">
                <a:moveTo>
                  <a:pt x="211150" y="2133599"/>
                </a:moveTo>
                <a:lnTo>
                  <a:pt x="106451" y="2133599"/>
                </a:lnTo>
                <a:lnTo>
                  <a:pt x="103555" y="2146299"/>
                </a:lnTo>
                <a:lnTo>
                  <a:pt x="206667" y="2146299"/>
                </a:lnTo>
                <a:lnTo>
                  <a:pt x="211150" y="2133599"/>
                </a:lnTo>
                <a:close/>
              </a:path>
              <a:path w="453390" h="2628900">
                <a:moveTo>
                  <a:pt x="54140" y="2120899"/>
                </a:moveTo>
                <a:lnTo>
                  <a:pt x="33159" y="2120899"/>
                </a:lnTo>
                <a:lnTo>
                  <a:pt x="34620" y="2133599"/>
                </a:lnTo>
                <a:lnTo>
                  <a:pt x="54343" y="2133599"/>
                </a:lnTo>
                <a:lnTo>
                  <a:pt x="54140" y="2120899"/>
                </a:lnTo>
                <a:close/>
              </a:path>
              <a:path w="453390" h="2628900">
                <a:moveTo>
                  <a:pt x="216877" y="2120899"/>
                </a:moveTo>
                <a:lnTo>
                  <a:pt x="94551" y="2120899"/>
                </a:lnTo>
                <a:lnTo>
                  <a:pt x="94526" y="2133599"/>
                </a:lnTo>
                <a:lnTo>
                  <a:pt x="216712" y="2133599"/>
                </a:lnTo>
                <a:lnTo>
                  <a:pt x="216877" y="2120899"/>
                </a:lnTo>
                <a:close/>
              </a:path>
              <a:path w="453390" h="2628900">
                <a:moveTo>
                  <a:pt x="47256" y="2108199"/>
                </a:moveTo>
                <a:lnTo>
                  <a:pt x="26454" y="2108199"/>
                </a:lnTo>
                <a:lnTo>
                  <a:pt x="25895" y="2120899"/>
                </a:lnTo>
                <a:lnTo>
                  <a:pt x="47231" y="2120899"/>
                </a:lnTo>
                <a:lnTo>
                  <a:pt x="47256" y="2108199"/>
                </a:lnTo>
                <a:close/>
              </a:path>
              <a:path w="453390" h="2628900">
                <a:moveTo>
                  <a:pt x="87706" y="2108199"/>
                </a:moveTo>
                <a:lnTo>
                  <a:pt x="61010" y="2108199"/>
                </a:lnTo>
                <a:lnTo>
                  <a:pt x="64579" y="2120899"/>
                </a:lnTo>
                <a:lnTo>
                  <a:pt x="86753" y="2120899"/>
                </a:lnTo>
                <a:lnTo>
                  <a:pt x="87706" y="2108199"/>
                </a:lnTo>
                <a:close/>
              </a:path>
              <a:path w="453390" h="2628900">
                <a:moveTo>
                  <a:pt x="217423" y="2108199"/>
                </a:moveTo>
                <a:lnTo>
                  <a:pt x="91287" y="2108199"/>
                </a:lnTo>
                <a:lnTo>
                  <a:pt x="93916" y="2120899"/>
                </a:lnTo>
                <a:lnTo>
                  <a:pt x="217792" y="2120899"/>
                </a:lnTo>
                <a:lnTo>
                  <a:pt x="217423" y="2108199"/>
                </a:lnTo>
                <a:close/>
              </a:path>
              <a:path w="453390" h="2628900">
                <a:moveTo>
                  <a:pt x="222618" y="2070099"/>
                </a:moveTo>
                <a:lnTo>
                  <a:pt x="51422" y="2070099"/>
                </a:lnTo>
                <a:lnTo>
                  <a:pt x="44602" y="2082799"/>
                </a:lnTo>
                <a:lnTo>
                  <a:pt x="31368" y="2108199"/>
                </a:lnTo>
                <a:lnTo>
                  <a:pt x="214477" y="2108199"/>
                </a:lnTo>
                <a:lnTo>
                  <a:pt x="220992" y="2082799"/>
                </a:lnTo>
                <a:lnTo>
                  <a:pt x="221907" y="2082799"/>
                </a:lnTo>
                <a:lnTo>
                  <a:pt x="222618" y="2070099"/>
                </a:lnTo>
                <a:close/>
              </a:path>
              <a:path w="453390" h="2628900">
                <a:moveTo>
                  <a:pt x="102933" y="2057399"/>
                </a:moveTo>
                <a:lnTo>
                  <a:pt x="44602" y="2057399"/>
                </a:lnTo>
                <a:lnTo>
                  <a:pt x="45224" y="2070099"/>
                </a:lnTo>
                <a:lnTo>
                  <a:pt x="102869" y="2070099"/>
                </a:lnTo>
                <a:lnTo>
                  <a:pt x="102933" y="2057399"/>
                </a:lnTo>
                <a:close/>
              </a:path>
              <a:path w="453390" h="2628900">
                <a:moveTo>
                  <a:pt x="221399" y="2057399"/>
                </a:moveTo>
                <a:lnTo>
                  <a:pt x="121056" y="2057399"/>
                </a:lnTo>
                <a:lnTo>
                  <a:pt x="119494" y="2070099"/>
                </a:lnTo>
                <a:lnTo>
                  <a:pt x="221487" y="2070099"/>
                </a:lnTo>
                <a:lnTo>
                  <a:pt x="221399" y="2057399"/>
                </a:lnTo>
                <a:close/>
              </a:path>
              <a:path w="453390" h="2628900">
                <a:moveTo>
                  <a:pt x="79927" y="2044699"/>
                </a:moveTo>
                <a:lnTo>
                  <a:pt x="46913" y="2044699"/>
                </a:lnTo>
                <a:lnTo>
                  <a:pt x="43307" y="2057399"/>
                </a:lnTo>
                <a:lnTo>
                  <a:pt x="90524" y="2057399"/>
                </a:lnTo>
                <a:lnTo>
                  <a:pt x="79927" y="2044699"/>
                </a:lnTo>
                <a:close/>
              </a:path>
              <a:path w="453390" h="2628900">
                <a:moveTo>
                  <a:pt x="127863" y="2044699"/>
                </a:moveTo>
                <a:lnTo>
                  <a:pt x="112509" y="2044699"/>
                </a:lnTo>
                <a:lnTo>
                  <a:pt x="112915" y="2057399"/>
                </a:lnTo>
                <a:lnTo>
                  <a:pt x="122961" y="2057399"/>
                </a:lnTo>
                <a:lnTo>
                  <a:pt x="127863" y="2044699"/>
                </a:lnTo>
                <a:close/>
              </a:path>
              <a:path w="453390" h="2628900">
                <a:moveTo>
                  <a:pt x="218935" y="2044699"/>
                </a:moveTo>
                <a:lnTo>
                  <a:pt x="129209" y="2044699"/>
                </a:lnTo>
                <a:lnTo>
                  <a:pt x="127901" y="2057399"/>
                </a:lnTo>
                <a:lnTo>
                  <a:pt x="220141" y="2057399"/>
                </a:lnTo>
                <a:lnTo>
                  <a:pt x="218935" y="2044699"/>
                </a:lnTo>
                <a:close/>
              </a:path>
              <a:path w="453390" h="2628900">
                <a:moveTo>
                  <a:pt x="221094" y="1993899"/>
                </a:moveTo>
                <a:lnTo>
                  <a:pt x="133095" y="1993899"/>
                </a:lnTo>
                <a:lnTo>
                  <a:pt x="133604" y="2006599"/>
                </a:lnTo>
                <a:lnTo>
                  <a:pt x="113461" y="2006599"/>
                </a:lnTo>
                <a:lnTo>
                  <a:pt x="112471" y="2019299"/>
                </a:lnTo>
                <a:lnTo>
                  <a:pt x="117144" y="2019299"/>
                </a:lnTo>
                <a:lnTo>
                  <a:pt x="116370" y="2031999"/>
                </a:lnTo>
                <a:lnTo>
                  <a:pt x="114363" y="2031999"/>
                </a:lnTo>
                <a:lnTo>
                  <a:pt x="112077" y="2044699"/>
                </a:lnTo>
                <a:lnTo>
                  <a:pt x="214071" y="2044699"/>
                </a:lnTo>
                <a:lnTo>
                  <a:pt x="214274" y="2006599"/>
                </a:lnTo>
                <a:lnTo>
                  <a:pt x="221094" y="1993899"/>
                </a:lnTo>
                <a:close/>
              </a:path>
              <a:path w="453390" h="2628900">
                <a:moveTo>
                  <a:pt x="129654" y="1993899"/>
                </a:moveTo>
                <a:lnTo>
                  <a:pt x="116890" y="1993899"/>
                </a:lnTo>
                <a:lnTo>
                  <a:pt x="114744" y="2006599"/>
                </a:lnTo>
                <a:lnTo>
                  <a:pt x="130505" y="2006599"/>
                </a:lnTo>
                <a:lnTo>
                  <a:pt x="129654" y="1993899"/>
                </a:lnTo>
                <a:close/>
              </a:path>
              <a:path w="453390" h="2628900">
                <a:moveTo>
                  <a:pt x="224370" y="1981199"/>
                </a:moveTo>
                <a:lnTo>
                  <a:pt x="113131" y="1981199"/>
                </a:lnTo>
                <a:lnTo>
                  <a:pt x="114807" y="1993899"/>
                </a:lnTo>
                <a:lnTo>
                  <a:pt x="224180" y="1993899"/>
                </a:lnTo>
                <a:lnTo>
                  <a:pt x="224370" y="1981199"/>
                </a:lnTo>
                <a:close/>
              </a:path>
              <a:path w="453390" h="2628900">
                <a:moveTo>
                  <a:pt x="208953" y="1955799"/>
                </a:moveTo>
                <a:lnTo>
                  <a:pt x="143852" y="1955799"/>
                </a:lnTo>
                <a:lnTo>
                  <a:pt x="138264" y="1968499"/>
                </a:lnTo>
                <a:lnTo>
                  <a:pt x="117982" y="1968499"/>
                </a:lnTo>
                <a:lnTo>
                  <a:pt x="116192" y="1981199"/>
                </a:lnTo>
                <a:lnTo>
                  <a:pt x="225437" y="1981199"/>
                </a:lnTo>
                <a:lnTo>
                  <a:pt x="212636" y="1968499"/>
                </a:lnTo>
                <a:lnTo>
                  <a:pt x="208953" y="1955799"/>
                </a:lnTo>
                <a:close/>
              </a:path>
              <a:path w="453390" h="2628900">
                <a:moveTo>
                  <a:pt x="205384" y="1943099"/>
                </a:moveTo>
                <a:lnTo>
                  <a:pt x="145643" y="1943099"/>
                </a:lnTo>
                <a:lnTo>
                  <a:pt x="145783" y="1955799"/>
                </a:lnTo>
                <a:lnTo>
                  <a:pt x="196811" y="1955799"/>
                </a:lnTo>
                <a:lnTo>
                  <a:pt x="205384" y="1943099"/>
                </a:lnTo>
                <a:close/>
              </a:path>
              <a:path w="453390" h="2628900">
                <a:moveTo>
                  <a:pt x="224612" y="1930399"/>
                </a:moveTo>
                <a:lnTo>
                  <a:pt x="144652" y="1930399"/>
                </a:lnTo>
                <a:lnTo>
                  <a:pt x="144564" y="1943099"/>
                </a:lnTo>
                <a:lnTo>
                  <a:pt x="224205" y="1943099"/>
                </a:lnTo>
                <a:lnTo>
                  <a:pt x="224612" y="1930399"/>
                </a:lnTo>
                <a:close/>
              </a:path>
              <a:path w="453390" h="2628900">
                <a:moveTo>
                  <a:pt x="214833" y="1917699"/>
                </a:moveTo>
                <a:lnTo>
                  <a:pt x="122516" y="1917699"/>
                </a:lnTo>
                <a:lnTo>
                  <a:pt x="125945" y="1930399"/>
                </a:lnTo>
                <a:lnTo>
                  <a:pt x="220992" y="1930399"/>
                </a:lnTo>
                <a:lnTo>
                  <a:pt x="214833" y="1917699"/>
                </a:lnTo>
                <a:close/>
              </a:path>
              <a:path w="453390" h="2628900">
                <a:moveTo>
                  <a:pt x="197154" y="1904999"/>
                </a:moveTo>
                <a:lnTo>
                  <a:pt x="110642" y="1904999"/>
                </a:lnTo>
                <a:lnTo>
                  <a:pt x="108445" y="1917699"/>
                </a:lnTo>
                <a:lnTo>
                  <a:pt x="197319" y="1917699"/>
                </a:lnTo>
                <a:lnTo>
                  <a:pt x="197154" y="1904999"/>
                </a:lnTo>
                <a:close/>
              </a:path>
              <a:path w="453390" h="2628900">
                <a:moveTo>
                  <a:pt x="195821" y="1892299"/>
                </a:moveTo>
                <a:lnTo>
                  <a:pt x="116052" y="1892299"/>
                </a:lnTo>
                <a:lnTo>
                  <a:pt x="112344" y="1904999"/>
                </a:lnTo>
                <a:lnTo>
                  <a:pt x="196240" y="1904999"/>
                </a:lnTo>
                <a:lnTo>
                  <a:pt x="195821" y="1892299"/>
                </a:lnTo>
                <a:close/>
              </a:path>
              <a:path w="453390" h="2628900">
                <a:moveTo>
                  <a:pt x="180847" y="1879599"/>
                </a:moveTo>
                <a:lnTo>
                  <a:pt x="115277" y="1879599"/>
                </a:lnTo>
                <a:lnTo>
                  <a:pt x="113931" y="1892299"/>
                </a:lnTo>
                <a:lnTo>
                  <a:pt x="192519" y="1892299"/>
                </a:lnTo>
                <a:lnTo>
                  <a:pt x="180847" y="1879599"/>
                </a:lnTo>
                <a:close/>
              </a:path>
              <a:path w="453390" h="2628900">
                <a:moveTo>
                  <a:pt x="180835" y="1866899"/>
                </a:moveTo>
                <a:lnTo>
                  <a:pt x="109245" y="1866899"/>
                </a:lnTo>
                <a:lnTo>
                  <a:pt x="112433" y="1879599"/>
                </a:lnTo>
                <a:lnTo>
                  <a:pt x="180746" y="1879599"/>
                </a:lnTo>
                <a:lnTo>
                  <a:pt x="180835" y="1866899"/>
                </a:lnTo>
                <a:close/>
              </a:path>
              <a:path w="453390" h="2628900">
                <a:moveTo>
                  <a:pt x="182600" y="1854199"/>
                </a:moveTo>
                <a:lnTo>
                  <a:pt x="109778" y="1854199"/>
                </a:lnTo>
                <a:lnTo>
                  <a:pt x="109512" y="1866899"/>
                </a:lnTo>
                <a:lnTo>
                  <a:pt x="182359" y="1866899"/>
                </a:lnTo>
                <a:lnTo>
                  <a:pt x="182600" y="1854199"/>
                </a:lnTo>
                <a:close/>
              </a:path>
              <a:path w="453390" h="2628900">
                <a:moveTo>
                  <a:pt x="180428" y="1841499"/>
                </a:moveTo>
                <a:lnTo>
                  <a:pt x="112406" y="1841499"/>
                </a:lnTo>
                <a:lnTo>
                  <a:pt x="110688" y="1854199"/>
                </a:lnTo>
                <a:lnTo>
                  <a:pt x="182181" y="1854199"/>
                </a:lnTo>
                <a:lnTo>
                  <a:pt x="180428" y="1841499"/>
                </a:lnTo>
                <a:close/>
              </a:path>
              <a:path w="453390" h="2628900">
                <a:moveTo>
                  <a:pt x="163156" y="1816099"/>
                </a:moveTo>
                <a:lnTo>
                  <a:pt x="115773" y="1816099"/>
                </a:lnTo>
                <a:lnTo>
                  <a:pt x="118808" y="1828799"/>
                </a:lnTo>
                <a:lnTo>
                  <a:pt x="118148" y="1828799"/>
                </a:lnTo>
                <a:lnTo>
                  <a:pt x="114902" y="1841499"/>
                </a:lnTo>
                <a:lnTo>
                  <a:pt x="175374" y="1841499"/>
                </a:lnTo>
                <a:lnTo>
                  <a:pt x="165887" y="1828799"/>
                </a:lnTo>
                <a:lnTo>
                  <a:pt x="163156" y="1816099"/>
                </a:lnTo>
                <a:close/>
              </a:path>
              <a:path w="453390" h="2628900">
                <a:moveTo>
                  <a:pt x="162547" y="1803399"/>
                </a:moveTo>
                <a:lnTo>
                  <a:pt x="109067" y="1803399"/>
                </a:lnTo>
                <a:lnTo>
                  <a:pt x="109778" y="1816099"/>
                </a:lnTo>
                <a:lnTo>
                  <a:pt x="163017" y="1816099"/>
                </a:lnTo>
                <a:lnTo>
                  <a:pt x="162547" y="1803399"/>
                </a:lnTo>
                <a:close/>
              </a:path>
              <a:path w="453390" h="2628900">
                <a:moveTo>
                  <a:pt x="164693" y="1765299"/>
                </a:moveTo>
                <a:lnTo>
                  <a:pt x="121056" y="1765299"/>
                </a:lnTo>
                <a:lnTo>
                  <a:pt x="121284" y="1777999"/>
                </a:lnTo>
                <a:lnTo>
                  <a:pt x="104038" y="1777999"/>
                </a:lnTo>
                <a:lnTo>
                  <a:pt x="105587" y="1790699"/>
                </a:lnTo>
                <a:lnTo>
                  <a:pt x="113029" y="1790699"/>
                </a:lnTo>
                <a:lnTo>
                  <a:pt x="111074" y="1803399"/>
                </a:lnTo>
                <a:lnTo>
                  <a:pt x="161848" y="1803399"/>
                </a:lnTo>
                <a:lnTo>
                  <a:pt x="162725" y="1777999"/>
                </a:lnTo>
                <a:lnTo>
                  <a:pt x="164693" y="1765299"/>
                </a:lnTo>
                <a:close/>
              </a:path>
              <a:path w="453390" h="2628900">
                <a:moveTo>
                  <a:pt x="167055" y="1752599"/>
                </a:moveTo>
                <a:lnTo>
                  <a:pt x="101879" y="1752599"/>
                </a:lnTo>
                <a:lnTo>
                  <a:pt x="104775" y="1765299"/>
                </a:lnTo>
                <a:lnTo>
                  <a:pt x="165595" y="1765299"/>
                </a:lnTo>
                <a:lnTo>
                  <a:pt x="167055" y="1752599"/>
                </a:lnTo>
                <a:close/>
              </a:path>
              <a:path w="453390" h="2628900">
                <a:moveTo>
                  <a:pt x="89344" y="1739899"/>
                </a:moveTo>
                <a:lnTo>
                  <a:pt x="52222" y="1739899"/>
                </a:lnTo>
                <a:lnTo>
                  <a:pt x="52603" y="1752599"/>
                </a:lnTo>
                <a:lnTo>
                  <a:pt x="87820" y="1752599"/>
                </a:lnTo>
                <a:lnTo>
                  <a:pt x="89344" y="1739899"/>
                </a:lnTo>
                <a:close/>
              </a:path>
              <a:path w="453390" h="2628900">
                <a:moveTo>
                  <a:pt x="165480" y="1739899"/>
                </a:moveTo>
                <a:lnTo>
                  <a:pt x="107035" y="1739899"/>
                </a:lnTo>
                <a:lnTo>
                  <a:pt x="102603" y="1752599"/>
                </a:lnTo>
                <a:lnTo>
                  <a:pt x="167195" y="1752599"/>
                </a:lnTo>
                <a:lnTo>
                  <a:pt x="165480" y="1739899"/>
                </a:lnTo>
                <a:close/>
              </a:path>
              <a:path w="453390" h="2628900">
                <a:moveTo>
                  <a:pt x="93751" y="1727199"/>
                </a:moveTo>
                <a:lnTo>
                  <a:pt x="42227" y="1727199"/>
                </a:lnTo>
                <a:lnTo>
                  <a:pt x="44538" y="1739899"/>
                </a:lnTo>
                <a:lnTo>
                  <a:pt x="93472" y="1739899"/>
                </a:lnTo>
                <a:lnTo>
                  <a:pt x="93751" y="1727199"/>
                </a:lnTo>
                <a:close/>
              </a:path>
              <a:path w="453390" h="2628900">
                <a:moveTo>
                  <a:pt x="116217" y="1727199"/>
                </a:moveTo>
                <a:lnTo>
                  <a:pt x="93751" y="1727199"/>
                </a:lnTo>
                <a:lnTo>
                  <a:pt x="106565" y="1739899"/>
                </a:lnTo>
                <a:lnTo>
                  <a:pt x="111328" y="1739899"/>
                </a:lnTo>
                <a:lnTo>
                  <a:pt x="115296" y="1732851"/>
                </a:lnTo>
                <a:lnTo>
                  <a:pt x="116217" y="1727199"/>
                </a:lnTo>
                <a:close/>
              </a:path>
              <a:path w="453390" h="2628900">
                <a:moveTo>
                  <a:pt x="115296" y="1732851"/>
                </a:moveTo>
                <a:lnTo>
                  <a:pt x="111328" y="1739899"/>
                </a:lnTo>
                <a:lnTo>
                  <a:pt x="114147" y="1739899"/>
                </a:lnTo>
                <a:lnTo>
                  <a:pt x="115296" y="1732851"/>
                </a:lnTo>
                <a:close/>
              </a:path>
              <a:path w="453390" h="2628900">
                <a:moveTo>
                  <a:pt x="163182" y="1727199"/>
                </a:moveTo>
                <a:lnTo>
                  <a:pt x="118478" y="1727199"/>
                </a:lnTo>
                <a:lnTo>
                  <a:pt x="115296" y="1732851"/>
                </a:lnTo>
                <a:lnTo>
                  <a:pt x="114147" y="1739899"/>
                </a:lnTo>
                <a:lnTo>
                  <a:pt x="163906" y="1739899"/>
                </a:lnTo>
                <a:lnTo>
                  <a:pt x="163182" y="1727199"/>
                </a:lnTo>
                <a:close/>
              </a:path>
              <a:path w="453390" h="2628900">
                <a:moveTo>
                  <a:pt x="151841" y="1714499"/>
                </a:moveTo>
                <a:lnTo>
                  <a:pt x="42532" y="1714499"/>
                </a:lnTo>
                <a:lnTo>
                  <a:pt x="42164" y="1727199"/>
                </a:lnTo>
                <a:lnTo>
                  <a:pt x="160147" y="1727199"/>
                </a:lnTo>
                <a:lnTo>
                  <a:pt x="151841" y="1714499"/>
                </a:lnTo>
                <a:close/>
              </a:path>
              <a:path w="453390" h="2628900">
                <a:moveTo>
                  <a:pt x="149974" y="1701799"/>
                </a:moveTo>
                <a:lnTo>
                  <a:pt x="32931" y="1701799"/>
                </a:lnTo>
                <a:lnTo>
                  <a:pt x="33032" y="1714499"/>
                </a:lnTo>
                <a:lnTo>
                  <a:pt x="150774" y="1714499"/>
                </a:lnTo>
                <a:lnTo>
                  <a:pt x="149974" y="1701799"/>
                </a:lnTo>
                <a:close/>
              </a:path>
              <a:path w="453390" h="2628900">
                <a:moveTo>
                  <a:pt x="148856" y="1676399"/>
                </a:moveTo>
                <a:lnTo>
                  <a:pt x="31432" y="1676399"/>
                </a:lnTo>
                <a:lnTo>
                  <a:pt x="27774" y="1689099"/>
                </a:lnTo>
                <a:lnTo>
                  <a:pt x="29260" y="1689099"/>
                </a:lnTo>
                <a:lnTo>
                  <a:pt x="31178" y="1701799"/>
                </a:lnTo>
                <a:lnTo>
                  <a:pt x="148869" y="1701799"/>
                </a:lnTo>
                <a:lnTo>
                  <a:pt x="148666" y="1689099"/>
                </a:lnTo>
                <a:lnTo>
                  <a:pt x="148856" y="1676399"/>
                </a:lnTo>
                <a:close/>
              </a:path>
              <a:path w="453390" h="2628900">
                <a:moveTo>
                  <a:pt x="153403" y="1650999"/>
                </a:moveTo>
                <a:lnTo>
                  <a:pt x="34899" y="1650999"/>
                </a:lnTo>
                <a:lnTo>
                  <a:pt x="32029" y="1663699"/>
                </a:lnTo>
                <a:lnTo>
                  <a:pt x="35725" y="1676399"/>
                </a:lnTo>
                <a:lnTo>
                  <a:pt x="149326" y="1676399"/>
                </a:lnTo>
                <a:lnTo>
                  <a:pt x="150050" y="1663699"/>
                </a:lnTo>
                <a:lnTo>
                  <a:pt x="152565" y="1663699"/>
                </a:lnTo>
                <a:lnTo>
                  <a:pt x="153403" y="1650999"/>
                </a:lnTo>
                <a:close/>
              </a:path>
              <a:path w="453390" h="2628900">
                <a:moveTo>
                  <a:pt x="154482" y="1638299"/>
                </a:moveTo>
                <a:lnTo>
                  <a:pt x="32435" y="1638299"/>
                </a:lnTo>
                <a:lnTo>
                  <a:pt x="33896" y="1650999"/>
                </a:lnTo>
                <a:lnTo>
                  <a:pt x="154051" y="1650999"/>
                </a:lnTo>
                <a:lnTo>
                  <a:pt x="154482" y="1638299"/>
                </a:lnTo>
                <a:close/>
              </a:path>
              <a:path w="453390" h="2628900">
                <a:moveTo>
                  <a:pt x="154851" y="1625599"/>
                </a:moveTo>
                <a:lnTo>
                  <a:pt x="23050" y="1625599"/>
                </a:lnTo>
                <a:lnTo>
                  <a:pt x="28181" y="1638299"/>
                </a:lnTo>
                <a:lnTo>
                  <a:pt x="155320" y="1638299"/>
                </a:lnTo>
                <a:lnTo>
                  <a:pt x="154851" y="1625599"/>
                </a:lnTo>
                <a:close/>
              </a:path>
              <a:path w="453390" h="2628900">
                <a:moveTo>
                  <a:pt x="152793" y="1612899"/>
                </a:moveTo>
                <a:lnTo>
                  <a:pt x="30327" y="1612899"/>
                </a:lnTo>
                <a:lnTo>
                  <a:pt x="28155" y="1625599"/>
                </a:lnTo>
                <a:lnTo>
                  <a:pt x="153327" y="1625599"/>
                </a:lnTo>
                <a:lnTo>
                  <a:pt x="152793" y="1612899"/>
                </a:lnTo>
                <a:close/>
              </a:path>
              <a:path w="453390" h="2628900">
                <a:moveTo>
                  <a:pt x="151980" y="1600199"/>
                </a:moveTo>
                <a:lnTo>
                  <a:pt x="40805" y="1600199"/>
                </a:lnTo>
                <a:lnTo>
                  <a:pt x="41059" y="1612899"/>
                </a:lnTo>
                <a:lnTo>
                  <a:pt x="149161" y="1612899"/>
                </a:lnTo>
                <a:lnTo>
                  <a:pt x="151980" y="1600199"/>
                </a:lnTo>
                <a:close/>
              </a:path>
              <a:path w="453390" h="2628900">
                <a:moveTo>
                  <a:pt x="157937" y="1587499"/>
                </a:moveTo>
                <a:lnTo>
                  <a:pt x="44119" y="1587499"/>
                </a:lnTo>
                <a:lnTo>
                  <a:pt x="47409" y="1600199"/>
                </a:lnTo>
                <a:lnTo>
                  <a:pt x="157022" y="1600199"/>
                </a:lnTo>
                <a:lnTo>
                  <a:pt x="157937" y="1587499"/>
                </a:lnTo>
                <a:close/>
              </a:path>
              <a:path w="453390" h="2628900">
                <a:moveTo>
                  <a:pt x="162636" y="1574799"/>
                </a:moveTo>
                <a:lnTo>
                  <a:pt x="45542" y="1574799"/>
                </a:lnTo>
                <a:lnTo>
                  <a:pt x="44538" y="1587499"/>
                </a:lnTo>
                <a:lnTo>
                  <a:pt x="162610" y="1587499"/>
                </a:lnTo>
                <a:lnTo>
                  <a:pt x="162636" y="1574799"/>
                </a:lnTo>
                <a:close/>
              </a:path>
              <a:path w="453390" h="2628900">
                <a:moveTo>
                  <a:pt x="157810" y="1562099"/>
                </a:moveTo>
                <a:lnTo>
                  <a:pt x="41554" y="1562099"/>
                </a:lnTo>
                <a:lnTo>
                  <a:pt x="41528" y="1574799"/>
                </a:lnTo>
                <a:lnTo>
                  <a:pt x="158241" y="1574799"/>
                </a:lnTo>
                <a:lnTo>
                  <a:pt x="157810" y="1562099"/>
                </a:lnTo>
                <a:close/>
              </a:path>
              <a:path w="453390" h="2628900">
                <a:moveTo>
                  <a:pt x="157848" y="1549399"/>
                </a:moveTo>
                <a:lnTo>
                  <a:pt x="31686" y="1549399"/>
                </a:lnTo>
                <a:lnTo>
                  <a:pt x="41998" y="1562099"/>
                </a:lnTo>
                <a:lnTo>
                  <a:pt x="157683" y="1562099"/>
                </a:lnTo>
                <a:lnTo>
                  <a:pt x="157848" y="1549399"/>
                </a:lnTo>
                <a:close/>
              </a:path>
              <a:path w="453390" h="2628900">
                <a:moveTo>
                  <a:pt x="166649" y="1536699"/>
                </a:moveTo>
                <a:lnTo>
                  <a:pt x="27432" y="1536699"/>
                </a:lnTo>
                <a:lnTo>
                  <a:pt x="28041" y="1549399"/>
                </a:lnTo>
                <a:lnTo>
                  <a:pt x="165938" y="1549399"/>
                </a:lnTo>
                <a:lnTo>
                  <a:pt x="166649" y="1536699"/>
                </a:lnTo>
                <a:close/>
              </a:path>
              <a:path w="453390" h="2628900">
                <a:moveTo>
                  <a:pt x="172783" y="1523999"/>
                </a:moveTo>
                <a:lnTo>
                  <a:pt x="19469" y="1523999"/>
                </a:lnTo>
                <a:lnTo>
                  <a:pt x="23774" y="1536699"/>
                </a:lnTo>
                <a:lnTo>
                  <a:pt x="172770" y="1536699"/>
                </a:lnTo>
                <a:lnTo>
                  <a:pt x="172783" y="1523999"/>
                </a:lnTo>
                <a:close/>
              </a:path>
              <a:path w="453390" h="2628900">
                <a:moveTo>
                  <a:pt x="175133" y="1511299"/>
                </a:moveTo>
                <a:lnTo>
                  <a:pt x="22796" y="1511299"/>
                </a:lnTo>
                <a:lnTo>
                  <a:pt x="20751" y="1523999"/>
                </a:lnTo>
                <a:lnTo>
                  <a:pt x="175158" y="1523999"/>
                </a:lnTo>
                <a:lnTo>
                  <a:pt x="175133" y="1511299"/>
                </a:lnTo>
                <a:close/>
              </a:path>
              <a:path w="453390" h="2628900">
                <a:moveTo>
                  <a:pt x="177876" y="1498599"/>
                </a:moveTo>
                <a:lnTo>
                  <a:pt x="22720" y="1498599"/>
                </a:lnTo>
                <a:lnTo>
                  <a:pt x="22923" y="1511299"/>
                </a:lnTo>
                <a:lnTo>
                  <a:pt x="176695" y="1511299"/>
                </a:lnTo>
                <a:lnTo>
                  <a:pt x="177876" y="1498599"/>
                </a:lnTo>
                <a:close/>
              </a:path>
              <a:path w="453390" h="2628900">
                <a:moveTo>
                  <a:pt x="178117" y="1485899"/>
                </a:moveTo>
                <a:lnTo>
                  <a:pt x="21082" y="1485899"/>
                </a:lnTo>
                <a:lnTo>
                  <a:pt x="22478" y="1498599"/>
                </a:lnTo>
                <a:lnTo>
                  <a:pt x="180454" y="1498599"/>
                </a:lnTo>
                <a:lnTo>
                  <a:pt x="178117" y="1485899"/>
                </a:lnTo>
                <a:close/>
              </a:path>
              <a:path w="453390" h="2628900">
                <a:moveTo>
                  <a:pt x="164668" y="1473199"/>
                </a:moveTo>
                <a:lnTo>
                  <a:pt x="11556" y="1473199"/>
                </a:lnTo>
                <a:lnTo>
                  <a:pt x="14820" y="1485899"/>
                </a:lnTo>
                <a:lnTo>
                  <a:pt x="167436" y="1485899"/>
                </a:lnTo>
                <a:lnTo>
                  <a:pt x="164668" y="1473199"/>
                </a:lnTo>
                <a:close/>
              </a:path>
              <a:path w="453390" h="2628900">
                <a:moveTo>
                  <a:pt x="155435" y="1447799"/>
                </a:moveTo>
                <a:lnTo>
                  <a:pt x="5651" y="1447799"/>
                </a:lnTo>
                <a:lnTo>
                  <a:pt x="7645" y="1460499"/>
                </a:lnTo>
                <a:lnTo>
                  <a:pt x="5740" y="1473199"/>
                </a:lnTo>
                <a:lnTo>
                  <a:pt x="164211" y="1473199"/>
                </a:lnTo>
                <a:lnTo>
                  <a:pt x="163029" y="1460499"/>
                </a:lnTo>
                <a:lnTo>
                  <a:pt x="158737" y="1460499"/>
                </a:lnTo>
                <a:lnTo>
                  <a:pt x="155435" y="1447799"/>
                </a:lnTo>
                <a:close/>
              </a:path>
              <a:path w="453390" h="2628900">
                <a:moveTo>
                  <a:pt x="152844" y="1435099"/>
                </a:moveTo>
                <a:lnTo>
                  <a:pt x="2298" y="1435099"/>
                </a:lnTo>
                <a:lnTo>
                  <a:pt x="2768" y="1447799"/>
                </a:lnTo>
                <a:lnTo>
                  <a:pt x="152425" y="1447799"/>
                </a:lnTo>
                <a:lnTo>
                  <a:pt x="152844" y="1435099"/>
                </a:lnTo>
                <a:close/>
              </a:path>
              <a:path w="453390" h="2628900">
                <a:moveTo>
                  <a:pt x="152019" y="1422399"/>
                </a:moveTo>
                <a:lnTo>
                  <a:pt x="368" y="1422399"/>
                </a:lnTo>
                <a:lnTo>
                  <a:pt x="0" y="1435099"/>
                </a:lnTo>
                <a:lnTo>
                  <a:pt x="152984" y="1435099"/>
                </a:lnTo>
                <a:lnTo>
                  <a:pt x="152019" y="1422399"/>
                </a:lnTo>
                <a:close/>
              </a:path>
              <a:path w="453390" h="2628900">
                <a:moveTo>
                  <a:pt x="148132" y="1384299"/>
                </a:moveTo>
                <a:lnTo>
                  <a:pt x="20878" y="1384299"/>
                </a:lnTo>
                <a:lnTo>
                  <a:pt x="21704" y="1396999"/>
                </a:lnTo>
                <a:lnTo>
                  <a:pt x="22034" y="1422399"/>
                </a:lnTo>
                <a:lnTo>
                  <a:pt x="148297" y="1422399"/>
                </a:lnTo>
                <a:lnTo>
                  <a:pt x="148069" y="1409699"/>
                </a:lnTo>
                <a:lnTo>
                  <a:pt x="145033" y="1409699"/>
                </a:lnTo>
                <a:lnTo>
                  <a:pt x="144919" y="1396999"/>
                </a:lnTo>
                <a:lnTo>
                  <a:pt x="148132" y="1384299"/>
                </a:lnTo>
                <a:close/>
              </a:path>
              <a:path w="453390" h="2628900">
                <a:moveTo>
                  <a:pt x="157048" y="1371599"/>
                </a:moveTo>
                <a:lnTo>
                  <a:pt x="34074" y="1371599"/>
                </a:lnTo>
                <a:lnTo>
                  <a:pt x="26809" y="1384299"/>
                </a:lnTo>
                <a:lnTo>
                  <a:pt x="150850" y="1384299"/>
                </a:lnTo>
                <a:lnTo>
                  <a:pt x="157048" y="1371599"/>
                </a:lnTo>
                <a:close/>
              </a:path>
              <a:path w="453390" h="2628900">
                <a:moveTo>
                  <a:pt x="165760" y="1346199"/>
                </a:moveTo>
                <a:lnTo>
                  <a:pt x="33947" y="1346199"/>
                </a:lnTo>
                <a:lnTo>
                  <a:pt x="35432" y="1358899"/>
                </a:lnTo>
                <a:lnTo>
                  <a:pt x="38201" y="1371599"/>
                </a:lnTo>
                <a:lnTo>
                  <a:pt x="164299" y="1371599"/>
                </a:lnTo>
                <a:lnTo>
                  <a:pt x="164680" y="1358899"/>
                </a:lnTo>
                <a:lnTo>
                  <a:pt x="167093" y="1358899"/>
                </a:lnTo>
                <a:lnTo>
                  <a:pt x="165760" y="1346199"/>
                </a:lnTo>
                <a:close/>
              </a:path>
              <a:path w="453390" h="2628900">
                <a:moveTo>
                  <a:pt x="168706" y="1333499"/>
                </a:moveTo>
                <a:lnTo>
                  <a:pt x="33400" y="1333499"/>
                </a:lnTo>
                <a:lnTo>
                  <a:pt x="33870" y="1346199"/>
                </a:lnTo>
                <a:lnTo>
                  <a:pt x="165582" y="1346199"/>
                </a:lnTo>
                <a:lnTo>
                  <a:pt x="168706" y="1333499"/>
                </a:lnTo>
                <a:close/>
              </a:path>
              <a:path w="453390" h="2628900">
                <a:moveTo>
                  <a:pt x="178511" y="1295399"/>
                </a:moveTo>
                <a:lnTo>
                  <a:pt x="47129" y="1295399"/>
                </a:lnTo>
                <a:lnTo>
                  <a:pt x="43637" y="1308099"/>
                </a:lnTo>
                <a:lnTo>
                  <a:pt x="39750" y="1320799"/>
                </a:lnTo>
                <a:lnTo>
                  <a:pt x="38531" y="1333499"/>
                </a:lnTo>
                <a:lnTo>
                  <a:pt x="171424" y="1333499"/>
                </a:lnTo>
                <a:lnTo>
                  <a:pt x="176098" y="1320799"/>
                </a:lnTo>
                <a:lnTo>
                  <a:pt x="178600" y="1320799"/>
                </a:lnTo>
                <a:lnTo>
                  <a:pt x="181114" y="1308099"/>
                </a:lnTo>
                <a:lnTo>
                  <a:pt x="180378" y="1308099"/>
                </a:lnTo>
                <a:lnTo>
                  <a:pt x="178511" y="1295399"/>
                </a:lnTo>
                <a:close/>
              </a:path>
              <a:path w="453390" h="2628900">
                <a:moveTo>
                  <a:pt x="55918" y="1269999"/>
                </a:moveTo>
                <a:lnTo>
                  <a:pt x="50761" y="1269999"/>
                </a:lnTo>
                <a:lnTo>
                  <a:pt x="43078" y="1282699"/>
                </a:lnTo>
                <a:lnTo>
                  <a:pt x="45758" y="1295399"/>
                </a:lnTo>
                <a:lnTo>
                  <a:pt x="177939" y="1295399"/>
                </a:lnTo>
                <a:lnTo>
                  <a:pt x="176098" y="1282699"/>
                </a:lnTo>
                <a:lnTo>
                  <a:pt x="56540" y="1282699"/>
                </a:lnTo>
                <a:lnTo>
                  <a:pt x="55918" y="1269999"/>
                </a:lnTo>
                <a:close/>
              </a:path>
              <a:path w="453390" h="2628900">
                <a:moveTo>
                  <a:pt x="174523" y="1269999"/>
                </a:moveTo>
                <a:lnTo>
                  <a:pt x="62217" y="1269999"/>
                </a:lnTo>
                <a:lnTo>
                  <a:pt x="59702" y="1282699"/>
                </a:lnTo>
                <a:lnTo>
                  <a:pt x="175729" y="1282699"/>
                </a:lnTo>
                <a:lnTo>
                  <a:pt x="174523" y="1269999"/>
                </a:lnTo>
                <a:close/>
              </a:path>
              <a:path w="453390" h="2628900">
                <a:moveTo>
                  <a:pt x="182410" y="1219199"/>
                </a:moveTo>
                <a:lnTo>
                  <a:pt x="69595" y="1219199"/>
                </a:lnTo>
                <a:lnTo>
                  <a:pt x="68427" y="1244599"/>
                </a:lnTo>
                <a:lnTo>
                  <a:pt x="68097" y="1244599"/>
                </a:lnTo>
                <a:lnTo>
                  <a:pt x="65684" y="1257299"/>
                </a:lnTo>
                <a:lnTo>
                  <a:pt x="62217" y="1257299"/>
                </a:lnTo>
                <a:lnTo>
                  <a:pt x="64109" y="1269999"/>
                </a:lnTo>
                <a:lnTo>
                  <a:pt x="172754" y="1269999"/>
                </a:lnTo>
                <a:lnTo>
                  <a:pt x="170700" y="1257299"/>
                </a:lnTo>
                <a:lnTo>
                  <a:pt x="171094" y="1244599"/>
                </a:lnTo>
                <a:lnTo>
                  <a:pt x="174612" y="1231899"/>
                </a:lnTo>
                <a:lnTo>
                  <a:pt x="174751" y="1231899"/>
                </a:lnTo>
                <a:lnTo>
                  <a:pt x="182410" y="1219199"/>
                </a:lnTo>
                <a:close/>
              </a:path>
              <a:path w="453390" h="2628900">
                <a:moveTo>
                  <a:pt x="188772" y="1206499"/>
                </a:moveTo>
                <a:lnTo>
                  <a:pt x="71996" y="1206499"/>
                </a:lnTo>
                <a:lnTo>
                  <a:pt x="72428" y="1219199"/>
                </a:lnTo>
                <a:lnTo>
                  <a:pt x="189611" y="1219199"/>
                </a:lnTo>
                <a:lnTo>
                  <a:pt x="188772" y="1206499"/>
                </a:lnTo>
                <a:close/>
              </a:path>
              <a:path w="453390" h="2628900">
                <a:moveTo>
                  <a:pt x="189865" y="1193799"/>
                </a:moveTo>
                <a:lnTo>
                  <a:pt x="70802" y="1193799"/>
                </a:lnTo>
                <a:lnTo>
                  <a:pt x="70942" y="1206499"/>
                </a:lnTo>
                <a:lnTo>
                  <a:pt x="188594" y="1206499"/>
                </a:lnTo>
                <a:lnTo>
                  <a:pt x="189865" y="1193799"/>
                </a:lnTo>
                <a:close/>
              </a:path>
              <a:path w="453390" h="2628900">
                <a:moveTo>
                  <a:pt x="198475" y="1181099"/>
                </a:moveTo>
                <a:lnTo>
                  <a:pt x="71615" y="1181099"/>
                </a:lnTo>
                <a:lnTo>
                  <a:pt x="69316" y="1193799"/>
                </a:lnTo>
                <a:lnTo>
                  <a:pt x="196494" y="1193799"/>
                </a:lnTo>
                <a:lnTo>
                  <a:pt x="198475" y="1181099"/>
                </a:lnTo>
                <a:close/>
              </a:path>
              <a:path w="453390" h="2628900">
                <a:moveTo>
                  <a:pt x="190119" y="1142999"/>
                </a:moveTo>
                <a:lnTo>
                  <a:pt x="76606" y="1142999"/>
                </a:lnTo>
                <a:lnTo>
                  <a:pt x="80695" y="1155699"/>
                </a:lnTo>
                <a:lnTo>
                  <a:pt x="79133" y="1168399"/>
                </a:lnTo>
                <a:lnTo>
                  <a:pt x="75082" y="1181099"/>
                </a:lnTo>
                <a:lnTo>
                  <a:pt x="201231" y="1181099"/>
                </a:lnTo>
                <a:lnTo>
                  <a:pt x="201409" y="1168399"/>
                </a:lnTo>
                <a:lnTo>
                  <a:pt x="200202" y="1168399"/>
                </a:lnTo>
                <a:lnTo>
                  <a:pt x="197980" y="1155699"/>
                </a:lnTo>
                <a:lnTo>
                  <a:pt x="191922" y="1155699"/>
                </a:lnTo>
                <a:lnTo>
                  <a:pt x="190119" y="1142999"/>
                </a:lnTo>
                <a:close/>
              </a:path>
              <a:path w="453390" h="2628900">
                <a:moveTo>
                  <a:pt x="186639" y="1130299"/>
                </a:moveTo>
                <a:lnTo>
                  <a:pt x="74168" y="1130299"/>
                </a:lnTo>
                <a:lnTo>
                  <a:pt x="76212" y="1142999"/>
                </a:lnTo>
                <a:lnTo>
                  <a:pt x="188201" y="1142999"/>
                </a:lnTo>
                <a:lnTo>
                  <a:pt x="186639" y="1130299"/>
                </a:lnTo>
                <a:close/>
              </a:path>
              <a:path w="453390" h="2628900">
                <a:moveTo>
                  <a:pt x="180416" y="1117599"/>
                </a:moveTo>
                <a:lnTo>
                  <a:pt x="77292" y="1117599"/>
                </a:lnTo>
                <a:lnTo>
                  <a:pt x="74523" y="1130299"/>
                </a:lnTo>
                <a:lnTo>
                  <a:pt x="180695" y="1130299"/>
                </a:lnTo>
                <a:lnTo>
                  <a:pt x="180416" y="1117599"/>
                </a:lnTo>
                <a:close/>
              </a:path>
              <a:path w="453390" h="2628900">
                <a:moveTo>
                  <a:pt x="171869" y="1079499"/>
                </a:moveTo>
                <a:lnTo>
                  <a:pt x="81114" y="1079499"/>
                </a:lnTo>
                <a:lnTo>
                  <a:pt x="75145" y="1092199"/>
                </a:lnTo>
                <a:lnTo>
                  <a:pt x="80479" y="1104899"/>
                </a:lnTo>
                <a:lnTo>
                  <a:pt x="79895" y="1104899"/>
                </a:lnTo>
                <a:lnTo>
                  <a:pt x="78600" y="1117599"/>
                </a:lnTo>
                <a:lnTo>
                  <a:pt x="179527" y="1117599"/>
                </a:lnTo>
                <a:lnTo>
                  <a:pt x="179031" y="1104899"/>
                </a:lnTo>
                <a:lnTo>
                  <a:pt x="177304" y="1092199"/>
                </a:lnTo>
                <a:lnTo>
                  <a:pt x="172847" y="1092199"/>
                </a:lnTo>
                <a:lnTo>
                  <a:pt x="171869" y="1079499"/>
                </a:lnTo>
                <a:close/>
              </a:path>
              <a:path w="453390" h="2628900">
                <a:moveTo>
                  <a:pt x="162356" y="1041399"/>
                </a:moveTo>
                <a:lnTo>
                  <a:pt x="72567" y="1041399"/>
                </a:lnTo>
                <a:lnTo>
                  <a:pt x="69824" y="1054099"/>
                </a:lnTo>
                <a:lnTo>
                  <a:pt x="75082" y="1054099"/>
                </a:lnTo>
                <a:lnTo>
                  <a:pt x="76936" y="1066799"/>
                </a:lnTo>
                <a:lnTo>
                  <a:pt x="78981" y="1066799"/>
                </a:lnTo>
                <a:lnTo>
                  <a:pt x="81775" y="1079499"/>
                </a:lnTo>
                <a:lnTo>
                  <a:pt x="166395" y="1079499"/>
                </a:lnTo>
                <a:lnTo>
                  <a:pt x="161480" y="1054099"/>
                </a:lnTo>
                <a:lnTo>
                  <a:pt x="162356" y="1041399"/>
                </a:lnTo>
                <a:close/>
              </a:path>
              <a:path w="453390" h="2628900">
                <a:moveTo>
                  <a:pt x="151798" y="1015999"/>
                </a:moveTo>
                <a:lnTo>
                  <a:pt x="67475" y="1015999"/>
                </a:lnTo>
                <a:lnTo>
                  <a:pt x="72186" y="1041399"/>
                </a:lnTo>
                <a:lnTo>
                  <a:pt x="161036" y="1041399"/>
                </a:lnTo>
                <a:lnTo>
                  <a:pt x="159283" y="1028699"/>
                </a:lnTo>
                <a:lnTo>
                  <a:pt x="153936" y="1028699"/>
                </a:lnTo>
                <a:lnTo>
                  <a:pt x="151798" y="1015999"/>
                </a:lnTo>
                <a:close/>
              </a:path>
              <a:path w="453390" h="2628900">
                <a:moveTo>
                  <a:pt x="149923" y="990599"/>
                </a:moveTo>
                <a:lnTo>
                  <a:pt x="59829" y="990599"/>
                </a:lnTo>
                <a:lnTo>
                  <a:pt x="61010" y="1003299"/>
                </a:lnTo>
                <a:lnTo>
                  <a:pt x="64020" y="1015999"/>
                </a:lnTo>
                <a:lnTo>
                  <a:pt x="150634" y="1015999"/>
                </a:lnTo>
                <a:lnTo>
                  <a:pt x="150118" y="1003299"/>
                </a:lnTo>
                <a:lnTo>
                  <a:pt x="149923" y="990599"/>
                </a:lnTo>
                <a:close/>
              </a:path>
              <a:path w="453390" h="2628900">
                <a:moveTo>
                  <a:pt x="149174" y="977899"/>
                </a:moveTo>
                <a:lnTo>
                  <a:pt x="55727" y="977899"/>
                </a:lnTo>
                <a:lnTo>
                  <a:pt x="56324" y="990599"/>
                </a:lnTo>
                <a:lnTo>
                  <a:pt x="149758" y="990599"/>
                </a:lnTo>
                <a:lnTo>
                  <a:pt x="149174" y="977899"/>
                </a:lnTo>
                <a:close/>
              </a:path>
              <a:path w="453390" h="2628900">
                <a:moveTo>
                  <a:pt x="153327" y="965199"/>
                </a:moveTo>
                <a:lnTo>
                  <a:pt x="50507" y="965199"/>
                </a:lnTo>
                <a:lnTo>
                  <a:pt x="47866" y="977899"/>
                </a:lnTo>
                <a:lnTo>
                  <a:pt x="152514" y="977899"/>
                </a:lnTo>
                <a:lnTo>
                  <a:pt x="153327" y="965199"/>
                </a:lnTo>
                <a:close/>
              </a:path>
              <a:path w="453390" h="2628900">
                <a:moveTo>
                  <a:pt x="147612" y="939799"/>
                </a:moveTo>
                <a:lnTo>
                  <a:pt x="51752" y="939799"/>
                </a:lnTo>
                <a:lnTo>
                  <a:pt x="49568" y="952499"/>
                </a:lnTo>
                <a:lnTo>
                  <a:pt x="50609" y="965199"/>
                </a:lnTo>
                <a:lnTo>
                  <a:pt x="157683" y="965199"/>
                </a:lnTo>
                <a:lnTo>
                  <a:pt x="156959" y="952499"/>
                </a:lnTo>
                <a:lnTo>
                  <a:pt x="147853" y="952499"/>
                </a:lnTo>
                <a:lnTo>
                  <a:pt x="147612" y="939799"/>
                </a:lnTo>
                <a:close/>
              </a:path>
              <a:path w="453390" h="2628900">
                <a:moveTo>
                  <a:pt x="152628" y="927099"/>
                </a:moveTo>
                <a:lnTo>
                  <a:pt x="46240" y="927099"/>
                </a:lnTo>
                <a:lnTo>
                  <a:pt x="47078" y="939799"/>
                </a:lnTo>
                <a:lnTo>
                  <a:pt x="146951" y="939799"/>
                </a:lnTo>
                <a:lnTo>
                  <a:pt x="152628" y="927099"/>
                </a:lnTo>
                <a:close/>
              </a:path>
              <a:path w="453390" h="2628900">
                <a:moveTo>
                  <a:pt x="167525" y="914399"/>
                </a:moveTo>
                <a:lnTo>
                  <a:pt x="56553" y="914399"/>
                </a:lnTo>
                <a:lnTo>
                  <a:pt x="50418" y="927099"/>
                </a:lnTo>
                <a:lnTo>
                  <a:pt x="162826" y="927099"/>
                </a:lnTo>
                <a:lnTo>
                  <a:pt x="167525" y="914399"/>
                </a:lnTo>
                <a:close/>
              </a:path>
              <a:path w="453390" h="2628900">
                <a:moveTo>
                  <a:pt x="174929" y="901699"/>
                </a:moveTo>
                <a:lnTo>
                  <a:pt x="66738" y="901699"/>
                </a:lnTo>
                <a:lnTo>
                  <a:pt x="63207" y="914399"/>
                </a:lnTo>
                <a:lnTo>
                  <a:pt x="171500" y="914399"/>
                </a:lnTo>
                <a:lnTo>
                  <a:pt x="174929" y="901699"/>
                </a:lnTo>
                <a:close/>
              </a:path>
              <a:path w="453390" h="2628900">
                <a:moveTo>
                  <a:pt x="179197" y="888999"/>
                </a:moveTo>
                <a:lnTo>
                  <a:pt x="67983" y="888999"/>
                </a:lnTo>
                <a:lnTo>
                  <a:pt x="69684" y="901699"/>
                </a:lnTo>
                <a:lnTo>
                  <a:pt x="178866" y="901699"/>
                </a:lnTo>
                <a:lnTo>
                  <a:pt x="179197" y="888999"/>
                </a:lnTo>
                <a:close/>
              </a:path>
              <a:path w="453390" h="2628900">
                <a:moveTo>
                  <a:pt x="173062" y="876299"/>
                </a:moveTo>
                <a:lnTo>
                  <a:pt x="65150" y="876299"/>
                </a:lnTo>
                <a:lnTo>
                  <a:pt x="66789" y="888999"/>
                </a:lnTo>
                <a:lnTo>
                  <a:pt x="177088" y="888999"/>
                </a:lnTo>
                <a:lnTo>
                  <a:pt x="173062" y="876299"/>
                </a:lnTo>
                <a:close/>
              </a:path>
              <a:path w="453390" h="2628900">
                <a:moveTo>
                  <a:pt x="160858" y="863599"/>
                </a:moveTo>
                <a:lnTo>
                  <a:pt x="62707" y="863599"/>
                </a:lnTo>
                <a:lnTo>
                  <a:pt x="63618" y="876299"/>
                </a:lnTo>
                <a:lnTo>
                  <a:pt x="161442" y="876299"/>
                </a:lnTo>
                <a:lnTo>
                  <a:pt x="160858" y="863599"/>
                </a:lnTo>
                <a:close/>
              </a:path>
              <a:path w="453390" h="2628900">
                <a:moveTo>
                  <a:pt x="157479" y="850899"/>
                </a:moveTo>
                <a:lnTo>
                  <a:pt x="65341" y="850899"/>
                </a:lnTo>
                <a:lnTo>
                  <a:pt x="63066" y="863599"/>
                </a:lnTo>
                <a:lnTo>
                  <a:pt x="157327" y="863599"/>
                </a:lnTo>
                <a:lnTo>
                  <a:pt x="157479" y="850899"/>
                </a:lnTo>
                <a:close/>
              </a:path>
              <a:path w="453390" h="2628900">
                <a:moveTo>
                  <a:pt x="163080" y="838199"/>
                </a:moveTo>
                <a:lnTo>
                  <a:pt x="58000" y="838199"/>
                </a:lnTo>
                <a:lnTo>
                  <a:pt x="59816" y="850899"/>
                </a:lnTo>
                <a:lnTo>
                  <a:pt x="161239" y="850899"/>
                </a:lnTo>
                <a:lnTo>
                  <a:pt x="163080" y="838199"/>
                </a:lnTo>
                <a:close/>
              </a:path>
              <a:path w="453390" h="2628900">
                <a:moveTo>
                  <a:pt x="167093" y="825499"/>
                </a:moveTo>
                <a:lnTo>
                  <a:pt x="54521" y="825499"/>
                </a:lnTo>
                <a:lnTo>
                  <a:pt x="55587" y="838199"/>
                </a:lnTo>
                <a:lnTo>
                  <a:pt x="166725" y="838199"/>
                </a:lnTo>
                <a:lnTo>
                  <a:pt x="167093" y="825499"/>
                </a:lnTo>
                <a:close/>
              </a:path>
              <a:path w="453390" h="2628900">
                <a:moveTo>
                  <a:pt x="168059" y="812799"/>
                </a:moveTo>
                <a:lnTo>
                  <a:pt x="52585" y="812799"/>
                </a:lnTo>
                <a:lnTo>
                  <a:pt x="52239" y="825499"/>
                </a:lnTo>
                <a:lnTo>
                  <a:pt x="168821" y="825499"/>
                </a:lnTo>
                <a:lnTo>
                  <a:pt x="168059" y="812799"/>
                </a:lnTo>
                <a:close/>
              </a:path>
              <a:path w="453390" h="2628900">
                <a:moveTo>
                  <a:pt x="168579" y="787399"/>
                </a:moveTo>
                <a:lnTo>
                  <a:pt x="61848" y="787399"/>
                </a:lnTo>
                <a:lnTo>
                  <a:pt x="58800" y="800099"/>
                </a:lnTo>
                <a:lnTo>
                  <a:pt x="57442" y="812799"/>
                </a:lnTo>
                <a:lnTo>
                  <a:pt x="167157" y="812799"/>
                </a:lnTo>
                <a:lnTo>
                  <a:pt x="168579" y="787399"/>
                </a:lnTo>
                <a:close/>
              </a:path>
              <a:path w="453390" h="2628900">
                <a:moveTo>
                  <a:pt x="189687" y="761999"/>
                </a:moveTo>
                <a:lnTo>
                  <a:pt x="71513" y="761999"/>
                </a:lnTo>
                <a:lnTo>
                  <a:pt x="67322" y="774699"/>
                </a:lnTo>
                <a:lnTo>
                  <a:pt x="67881" y="787399"/>
                </a:lnTo>
                <a:lnTo>
                  <a:pt x="176771" y="787399"/>
                </a:lnTo>
                <a:lnTo>
                  <a:pt x="178231" y="774699"/>
                </a:lnTo>
                <a:lnTo>
                  <a:pt x="187286" y="774699"/>
                </a:lnTo>
                <a:lnTo>
                  <a:pt x="189687" y="761999"/>
                </a:lnTo>
                <a:close/>
              </a:path>
              <a:path w="453390" h="2628900">
                <a:moveTo>
                  <a:pt x="207035" y="736599"/>
                </a:moveTo>
                <a:lnTo>
                  <a:pt x="72614" y="736599"/>
                </a:lnTo>
                <a:lnTo>
                  <a:pt x="71512" y="749299"/>
                </a:lnTo>
                <a:lnTo>
                  <a:pt x="71140" y="761999"/>
                </a:lnTo>
                <a:lnTo>
                  <a:pt x="190893" y="761999"/>
                </a:lnTo>
                <a:lnTo>
                  <a:pt x="196938" y="749299"/>
                </a:lnTo>
                <a:lnTo>
                  <a:pt x="204444" y="749299"/>
                </a:lnTo>
                <a:lnTo>
                  <a:pt x="207035" y="736599"/>
                </a:lnTo>
                <a:close/>
              </a:path>
              <a:path w="453390" h="2628900">
                <a:moveTo>
                  <a:pt x="210045" y="723899"/>
                </a:moveTo>
                <a:lnTo>
                  <a:pt x="80251" y="723899"/>
                </a:lnTo>
                <a:lnTo>
                  <a:pt x="78155" y="736599"/>
                </a:lnTo>
                <a:lnTo>
                  <a:pt x="209854" y="736599"/>
                </a:lnTo>
                <a:lnTo>
                  <a:pt x="210045" y="723899"/>
                </a:lnTo>
                <a:close/>
              </a:path>
              <a:path w="453390" h="2628900">
                <a:moveTo>
                  <a:pt x="214160" y="698499"/>
                </a:moveTo>
                <a:lnTo>
                  <a:pt x="82397" y="698499"/>
                </a:lnTo>
                <a:lnTo>
                  <a:pt x="82410" y="711199"/>
                </a:lnTo>
                <a:lnTo>
                  <a:pt x="82702" y="711199"/>
                </a:lnTo>
                <a:lnTo>
                  <a:pt x="83858" y="723899"/>
                </a:lnTo>
                <a:lnTo>
                  <a:pt x="209689" y="723899"/>
                </a:lnTo>
                <a:lnTo>
                  <a:pt x="214160" y="698499"/>
                </a:lnTo>
                <a:close/>
              </a:path>
              <a:path w="453390" h="2628900">
                <a:moveTo>
                  <a:pt x="220484" y="685799"/>
                </a:moveTo>
                <a:lnTo>
                  <a:pt x="68008" y="685799"/>
                </a:lnTo>
                <a:lnTo>
                  <a:pt x="68491" y="698499"/>
                </a:lnTo>
                <a:lnTo>
                  <a:pt x="220078" y="698499"/>
                </a:lnTo>
                <a:lnTo>
                  <a:pt x="220484" y="685799"/>
                </a:lnTo>
                <a:close/>
              </a:path>
              <a:path w="453390" h="2628900">
                <a:moveTo>
                  <a:pt x="242506" y="660399"/>
                </a:moveTo>
                <a:lnTo>
                  <a:pt x="75399" y="660399"/>
                </a:lnTo>
                <a:lnTo>
                  <a:pt x="77101" y="685799"/>
                </a:lnTo>
                <a:lnTo>
                  <a:pt x="234746" y="685799"/>
                </a:lnTo>
                <a:lnTo>
                  <a:pt x="238683" y="673099"/>
                </a:lnTo>
                <a:lnTo>
                  <a:pt x="242595" y="673099"/>
                </a:lnTo>
                <a:lnTo>
                  <a:pt x="242506" y="660399"/>
                </a:lnTo>
                <a:close/>
              </a:path>
              <a:path w="453390" h="2628900">
                <a:moveTo>
                  <a:pt x="239979" y="647699"/>
                </a:moveTo>
                <a:lnTo>
                  <a:pt x="79844" y="647699"/>
                </a:lnTo>
                <a:lnTo>
                  <a:pt x="79197" y="660399"/>
                </a:lnTo>
                <a:lnTo>
                  <a:pt x="239966" y="660399"/>
                </a:lnTo>
                <a:lnTo>
                  <a:pt x="239979" y="647699"/>
                </a:lnTo>
                <a:close/>
              </a:path>
              <a:path w="453390" h="2628900">
                <a:moveTo>
                  <a:pt x="233908" y="634999"/>
                </a:moveTo>
                <a:lnTo>
                  <a:pt x="79375" y="634999"/>
                </a:lnTo>
                <a:lnTo>
                  <a:pt x="79717" y="647699"/>
                </a:lnTo>
                <a:lnTo>
                  <a:pt x="236816" y="647699"/>
                </a:lnTo>
                <a:lnTo>
                  <a:pt x="233908" y="634999"/>
                </a:lnTo>
                <a:close/>
              </a:path>
              <a:path w="453390" h="2628900">
                <a:moveTo>
                  <a:pt x="228053" y="609599"/>
                </a:moveTo>
                <a:lnTo>
                  <a:pt x="83921" y="609599"/>
                </a:lnTo>
                <a:lnTo>
                  <a:pt x="84035" y="622299"/>
                </a:lnTo>
                <a:lnTo>
                  <a:pt x="83527" y="622299"/>
                </a:lnTo>
                <a:lnTo>
                  <a:pt x="75882" y="634999"/>
                </a:lnTo>
                <a:lnTo>
                  <a:pt x="233375" y="634999"/>
                </a:lnTo>
                <a:lnTo>
                  <a:pt x="230619" y="622299"/>
                </a:lnTo>
                <a:lnTo>
                  <a:pt x="228053" y="609599"/>
                </a:lnTo>
                <a:close/>
              </a:path>
              <a:path w="453390" h="2628900">
                <a:moveTo>
                  <a:pt x="227888" y="596899"/>
                </a:moveTo>
                <a:lnTo>
                  <a:pt x="79616" y="596899"/>
                </a:lnTo>
                <a:lnTo>
                  <a:pt x="80492" y="609599"/>
                </a:lnTo>
                <a:lnTo>
                  <a:pt x="228257" y="609599"/>
                </a:lnTo>
                <a:lnTo>
                  <a:pt x="227888" y="596899"/>
                </a:lnTo>
                <a:close/>
              </a:path>
              <a:path w="453390" h="2628900">
                <a:moveTo>
                  <a:pt x="223227" y="584199"/>
                </a:moveTo>
                <a:lnTo>
                  <a:pt x="79184" y="584199"/>
                </a:lnTo>
                <a:lnTo>
                  <a:pt x="76695" y="596899"/>
                </a:lnTo>
                <a:lnTo>
                  <a:pt x="226707" y="596899"/>
                </a:lnTo>
                <a:lnTo>
                  <a:pt x="223227" y="584199"/>
                </a:lnTo>
                <a:close/>
              </a:path>
              <a:path w="453390" h="2628900">
                <a:moveTo>
                  <a:pt x="221602" y="571499"/>
                </a:moveTo>
                <a:lnTo>
                  <a:pt x="78955" y="571499"/>
                </a:lnTo>
                <a:lnTo>
                  <a:pt x="79768" y="584199"/>
                </a:lnTo>
                <a:lnTo>
                  <a:pt x="221818" y="584199"/>
                </a:lnTo>
                <a:lnTo>
                  <a:pt x="221602" y="571499"/>
                </a:lnTo>
                <a:close/>
              </a:path>
              <a:path w="453390" h="2628900">
                <a:moveTo>
                  <a:pt x="231101" y="558799"/>
                </a:moveTo>
                <a:lnTo>
                  <a:pt x="88379" y="558799"/>
                </a:lnTo>
                <a:lnTo>
                  <a:pt x="88341" y="571499"/>
                </a:lnTo>
                <a:lnTo>
                  <a:pt x="228968" y="571499"/>
                </a:lnTo>
                <a:lnTo>
                  <a:pt x="231101" y="558799"/>
                </a:lnTo>
                <a:close/>
              </a:path>
              <a:path w="453390" h="2628900">
                <a:moveTo>
                  <a:pt x="230466" y="533399"/>
                </a:moveTo>
                <a:lnTo>
                  <a:pt x="88557" y="533399"/>
                </a:lnTo>
                <a:lnTo>
                  <a:pt x="89509" y="546099"/>
                </a:lnTo>
                <a:lnTo>
                  <a:pt x="88785" y="558799"/>
                </a:lnTo>
                <a:lnTo>
                  <a:pt x="232232" y="558799"/>
                </a:lnTo>
                <a:lnTo>
                  <a:pt x="231647" y="546099"/>
                </a:lnTo>
                <a:lnTo>
                  <a:pt x="230098" y="546099"/>
                </a:lnTo>
                <a:lnTo>
                  <a:pt x="230466" y="533399"/>
                </a:lnTo>
                <a:close/>
              </a:path>
              <a:path w="453390" h="2628900">
                <a:moveTo>
                  <a:pt x="229336" y="520699"/>
                </a:moveTo>
                <a:lnTo>
                  <a:pt x="82334" y="520699"/>
                </a:lnTo>
                <a:lnTo>
                  <a:pt x="83896" y="533399"/>
                </a:lnTo>
                <a:lnTo>
                  <a:pt x="230733" y="533399"/>
                </a:lnTo>
                <a:lnTo>
                  <a:pt x="229336" y="520699"/>
                </a:lnTo>
                <a:close/>
              </a:path>
              <a:path w="453390" h="2628900">
                <a:moveTo>
                  <a:pt x="224904" y="507999"/>
                </a:moveTo>
                <a:lnTo>
                  <a:pt x="78619" y="507999"/>
                </a:lnTo>
                <a:lnTo>
                  <a:pt x="80632" y="520699"/>
                </a:lnTo>
                <a:lnTo>
                  <a:pt x="224840" y="520699"/>
                </a:lnTo>
                <a:lnTo>
                  <a:pt x="224904" y="507999"/>
                </a:lnTo>
                <a:close/>
              </a:path>
              <a:path w="453390" h="2628900">
                <a:moveTo>
                  <a:pt x="228676" y="495299"/>
                </a:moveTo>
                <a:lnTo>
                  <a:pt x="80200" y="495299"/>
                </a:lnTo>
                <a:lnTo>
                  <a:pt x="78714" y="507999"/>
                </a:lnTo>
                <a:lnTo>
                  <a:pt x="226148" y="507999"/>
                </a:lnTo>
                <a:lnTo>
                  <a:pt x="228676" y="495299"/>
                </a:lnTo>
                <a:close/>
              </a:path>
              <a:path w="453390" h="2628900">
                <a:moveTo>
                  <a:pt x="257276" y="482599"/>
                </a:moveTo>
                <a:lnTo>
                  <a:pt x="84378" y="482599"/>
                </a:lnTo>
                <a:lnTo>
                  <a:pt x="83769" y="495299"/>
                </a:lnTo>
                <a:lnTo>
                  <a:pt x="254736" y="495299"/>
                </a:lnTo>
                <a:lnTo>
                  <a:pt x="257276" y="482599"/>
                </a:lnTo>
                <a:close/>
              </a:path>
              <a:path w="453390" h="2628900">
                <a:moveTo>
                  <a:pt x="301129" y="457199"/>
                </a:moveTo>
                <a:lnTo>
                  <a:pt x="82956" y="457199"/>
                </a:lnTo>
                <a:lnTo>
                  <a:pt x="81787" y="469899"/>
                </a:lnTo>
                <a:lnTo>
                  <a:pt x="80873" y="482599"/>
                </a:lnTo>
                <a:lnTo>
                  <a:pt x="281952" y="482599"/>
                </a:lnTo>
                <a:lnTo>
                  <a:pt x="286943" y="469899"/>
                </a:lnTo>
                <a:lnTo>
                  <a:pt x="299821" y="469899"/>
                </a:lnTo>
                <a:lnTo>
                  <a:pt x="301129" y="457199"/>
                </a:lnTo>
                <a:close/>
              </a:path>
              <a:path w="453390" h="2628900">
                <a:moveTo>
                  <a:pt x="307098" y="444499"/>
                </a:moveTo>
                <a:lnTo>
                  <a:pt x="82194" y="444499"/>
                </a:lnTo>
                <a:lnTo>
                  <a:pt x="82918" y="457199"/>
                </a:lnTo>
                <a:lnTo>
                  <a:pt x="306641" y="457199"/>
                </a:lnTo>
                <a:lnTo>
                  <a:pt x="307098" y="444499"/>
                </a:lnTo>
                <a:close/>
              </a:path>
              <a:path w="453390" h="2628900">
                <a:moveTo>
                  <a:pt x="311683" y="431799"/>
                </a:moveTo>
                <a:lnTo>
                  <a:pt x="83693" y="431799"/>
                </a:lnTo>
                <a:lnTo>
                  <a:pt x="85636" y="444499"/>
                </a:lnTo>
                <a:lnTo>
                  <a:pt x="310045" y="444499"/>
                </a:lnTo>
                <a:lnTo>
                  <a:pt x="311683" y="431799"/>
                </a:lnTo>
                <a:close/>
              </a:path>
              <a:path w="453390" h="2628900">
                <a:moveTo>
                  <a:pt x="313245" y="419099"/>
                </a:moveTo>
                <a:lnTo>
                  <a:pt x="71691" y="419099"/>
                </a:lnTo>
                <a:lnTo>
                  <a:pt x="72453" y="431799"/>
                </a:lnTo>
                <a:lnTo>
                  <a:pt x="313194" y="431799"/>
                </a:lnTo>
                <a:lnTo>
                  <a:pt x="313245" y="419099"/>
                </a:lnTo>
                <a:close/>
              </a:path>
              <a:path w="453390" h="2628900">
                <a:moveTo>
                  <a:pt x="314921" y="406399"/>
                </a:moveTo>
                <a:lnTo>
                  <a:pt x="80606" y="406399"/>
                </a:lnTo>
                <a:lnTo>
                  <a:pt x="74764" y="419099"/>
                </a:lnTo>
                <a:lnTo>
                  <a:pt x="314617" y="419099"/>
                </a:lnTo>
                <a:lnTo>
                  <a:pt x="314921" y="406399"/>
                </a:lnTo>
                <a:close/>
              </a:path>
              <a:path w="453390" h="2628900">
                <a:moveTo>
                  <a:pt x="314185" y="393699"/>
                </a:moveTo>
                <a:lnTo>
                  <a:pt x="80111" y="393699"/>
                </a:lnTo>
                <a:lnTo>
                  <a:pt x="80784" y="406399"/>
                </a:lnTo>
                <a:lnTo>
                  <a:pt x="314299" y="406399"/>
                </a:lnTo>
                <a:lnTo>
                  <a:pt x="314185" y="393699"/>
                </a:lnTo>
                <a:close/>
              </a:path>
              <a:path w="453390" h="2628900">
                <a:moveTo>
                  <a:pt x="310540" y="380999"/>
                </a:moveTo>
                <a:lnTo>
                  <a:pt x="93002" y="380999"/>
                </a:lnTo>
                <a:lnTo>
                  <a:pt x="91097" y="393699"/>
                </a:lnTo>
                <a:lnTo>
                  <a:pt x="313448" y="393699"/>
                </a:lnTo>
                <a:lnTo>
                  <a:pt x="310540" y="380999"/>
                </a:lnTo>
                <a:close/>
              </a:path>
              <a:path w="453390" h="2628900">
                <a:moveTo>
                  <a:pt x="260095" y="368299"/>
                </a:moveTo>
                <a:lnTo>
                  <a:pt x="90843" y="368299"/>
                </a:lnTo>
                <a:lnTo>
                  <a:pt x="91439" y="380999"/>
                </a:lnTo>
                <a:lnTo>
                  <a:pt x="266573" y="380999"/>
                </a:lnTo>
                <a:lnTo>
                  <a:pt x="260095" y="368299"/>
                </a:lnTo>
                <a:close/>
              </a:path>
              <a:path w="453390" h="2628900">
                <a:moveTo>
                  <a:pt x="299262" y="368299"/>
                </a:moveTo>
                <a:lnTo>
                  <a:pt x="292684" y="368299"/>
                </a:lnTo>
                <a:lnTo>
                  <a:pt x="289864" y="380999"/>
                </a:lnTo>
                <a:lnTo>
                  <a:pt x="301904" y="380999"/>
                </a:lnTo>
                <a:lnTo>
                  <a:pt x="299262" y="368299"/>
                </a:lnTo>
                <a:close/>
              </a:path>
              <a:path w="453390" h="2628900">
                <a:moveTo>
                  <a:pt x="259740" y="355599"/>
                </a:moveTo>
                <a:lnTo>
                  <a:pt x="91224" y="355599"/>
                </a:lnTo>
                <a:lnTo>
                  <a:pt x="86868" y="368299"/>
                </a:lnTo>
                <a:lnTo>
                  <a:pt x="260045" y="368299"/>
                </a:lnTo>
                <a:lnTo>
                  <a:pt x="259740" y="355599"/>
                </a:lnTo>
                <a:close/>
              </a:path>
              <a:path w="453390" h="2628900">
                <a:moveTo>
                  <a:pt x="254444" y="342899"/>
                </a:moveTo>
                <a:lnTo>
                  <a:pt x="98018" y="342899"/>
                </a:lnTo>
                <a:lnTo>
                  <a:pt x="97904" y="355599"/>
                </a:lnTo>
                <a:lnTo>
                  <a:pt x="254571" y="355599"/>
                </a:lnTo>
                <a:lnTo>
                  <a:pt x="254444" y="342899"/>
                </a:lnTo>
                <a:close/>
              </a:path>
              <a:path w="453390" h="2628900">
                <a:moveTo>
                  <a:pt x="245478" y="317499"/>
                </a:moveTo>
                <a:lnTo>
                  <a:pt x="99734" y="317499"/>
                </a:lnTo>
                <a:lnTo>
                  <a:pt x="96019" y="330199"/>
                </a:lnTo>
                <a:lnTo>
                  <a:pt x="93717" y="330199"/>
                </a:lnTo>
                <a:lnTo>
                  <a:pt x="93192" y="342899"/>
                </a:lnTo>
                <a:lnTo>
                  <a:pt x="251256" y="342899"/>
                </a:lnTo>
                <a:lnTo>
                  <a:pt x="248577" y="330199"/>
                </a:lnTo>
                <a:lnTo>
                  <a:pt x="245478" y="317499"/>
                </a:lnTo>
                <a:close/>
              </a:path>
              <a:path w="453390" h="2628900">
                <a:moveTo>
                  <a:pt x="243878" y="304799"/>
                </a:moveTo>
                <a:lnTo>
                  <a:pt x="101053" y="304799"/>
                </a:lnTo>
                <a:lnTo>
                  <a:pt x="104495" y="317499"/>
                </a:lnTo>
                <a:lnTo>
                  <a:pt x="244411" y="317499"/>
                </a:lnTo>
                <a:lnTo>
                  <a:pt x="243878" y="304799"/>
                </a:lnTo>
                <a:close/>
              </a:path>
              <a:path w="453390" h="2628900">
                <a:moveTo>
                  <a:pt x="237375" y="279399"/>
                </a:moveTo>
                <a:lnTo>
                  <a:pt x="104800" y="279399"/>
                </a:lnTo>
                <a:lnTo>
                  <a:pt x="105536" y="292099"/>
                </a:lnTo>
                <a:lnTo>
                  <a:pt x="103758" y="292099"/>
                </a:lnTo>
                <a:lnTo>
                  <a:pt x="102222" y="304799"/>
                </a:lnTo>
                <a:lnTo>
                  <a:pt x="240283" y="304799"/>
                </a:lnTo>
                <a:lnTo>
                  <a:pt x="237096" y="292099"/>
                </a:lnTo>
                <a:lnTo>
                  <a:pt x="237375" y="279399"/>
                </a:lnTo>
                <a:close/>
              </a:path>
              <a:path w="453390" h="2628900">
                <a:moveTo>
                  <a:pt x="243687" y="266699"/>
                </a:moveTo>
                <a:lnTo>
                  <a:pt x="100850" y="266699"/>
                </a:lnTo>
                <a:lnTo>
                  <a:pt x="101841" y="279399"/>
                </a:lnTo>
                <a:lnTo>
                  <a:pt x="243306" y="279399"/>
                </a:lnTo>
                <a:lnTo>
                  <a:pt x="243687" y="266699"/>
                </a:lnTo>
                <a:close/>
              </a:path>
              <a:path w="453390" h="2628900">
                <a:moveTo>
                  <a:pt x="220344" y="241299"/>
                </a:moveTo>
                <a:lnTo>
                  <a:pt x="91084" y="241299"/>
                </a:lnTo>
                <a:lnTo>
                  <a:pt x="91147" y="253999"/>
                </a:lnTo>
                <a:lnTo>
                  <a:pt x="94195" y="266699"/>
                </a:lnTo>
                <a:lnTo>
                  <a:pt x="233273" y="266699"/>
                </a:lnTo>
                <a:lnTo>
                  <a:pt x="227012" y="253999"/>
                </a:lnTo>
                <a:lnTo>
                  <a:pt x="220472" y="253999"/>
                </a:lnTo>
                <a:lnTo>
                  <a:pt x="220344" y="241299"/>
                </a:lnTo>
                <a:close/>
              </a:path>
              <a:path w="453390" h="2628900">
                <a:moveTo>
                  <a:pt x="217639" y="228599"/>
                </a:moveTo>
                <a:lnTo>
                  <a:pt x="86779" y="228599"/>
                </a:lnTo>
                <a:lnTo>
                  <a:pt x="89788" y="241299"/>
                </a:lnTo>
                <a:lnTo>
                  <a:pt x="218300" y="241299"/>
                </a:lnTo>
                <a:lnTo>
                  <a:pt x="217639" y="228599"/>
                </a:lnTo>
                <a:close/>
              </a:path>
              <a:path w="453390" h="2628900">
                <a:moveTo>
                  <a:pt x="212851" y="165099"/>
                </a:moveTo>
                <a:lnTo>
                  <a:pt x="91427" y="165099"/>
                </a:lnTo>
                <a:lnTo>
                  <a:pt x="90030" y="203199"/>
                </a:lnTo>
                <a:lnTo>
                  <a:pt x="89331" y="215899"/>
                </a:lnTo>
                <a:lnTo>
                  <a:pt x="86613" y="228599"/>
                </a:lnTo>
                <a:lnTo>
                  <a:pt x="215785" y="228599"/>
                </a:lnTo>
                <a:lnTo>
                  <a:pt x="214452" y="215899"/>
                </a:lnTo>
                <a:lnTo>
                  <a:pt x="206908" y="215899"/>
                </a:lnTo>
                <a:lnTo>
                  <a:pt x="203301" y="203199"/>
                </a:lnTo>
                <a:lnTo>
                  <a:pt x="203136" y="203199"/>
                </a:lnTo>
                <a:lnTo>
                  <a:pt x="203339" y="190499"/>
                </a:lnTo>
                <a:lnTo>
                  <a:pt x="203911" y="190499"/>
                </a:lnTo>
                <a:lnTo>
                  <a:pt x="204114" y="177799"/>
                </a:lnTo>
                <a:lnTo>
                  <a:pt x="212636" y="177799"/>
                </a:lnTo>
                <a:lnTo>
                  <a:pt x="212851" y="165099"/>
                </a:lnTo>
                <a:close/>
              </a:path>
              <a:path w="453390" h="2628900">
                <a:moveTo>
                  <a:pt x="207822" y="152399"/>
                </a:moveTo>
                <a:lnTo>
                  <a:pt x="82638" y="152399"/>
                </a:lnTo>
                <a:lnTo>
                  <a:pt x="84950" y="165099"/>
                </a:lnTo>
                <a:lnTo>
                  <a:pt x="208838" y="165099"/>
                </a:lnTo>
                <a:lnTo>
                  <a:pt x="207822" y="152399"/>
                </a:lnTo>
                <a:close/>
              </a:path>
              <a:path w="453390" h="2628900">
                <a:moveTo>
                  <a:pt x="213309" y="139699"/>
                </a:moveTo>
                <a:lnTo>
                  <a:pt x="84836" y="139699"/>
                </a:lnTo>
                <a:lnTo>
                  <a:pt x="84772" y="152399"/>
                </a:lnTo>
                <a:lnTo>
                  <a:pt x="209397" y="152399"/>
                </a:lnTo>
                <a:lnTo>
                  <a:pt x="213309" y="139699"/>
                </a:lnTo>
                <a:close/>
              </a:path>
              <a:path w="453390" h="2628900">
                <a:moveTo>
                  <a:pt x="217258" y="126999"/>
                </a:moveTo>
                <a:lnTo>
                  <a:pt x="79921" y="126999"/>
                </a:lnTo>
                <a:lnTo>
                  <a:pt x="80200" y="139699"/>
                </a:lnTo>
                <a:lnTo>
                  <a:pt x="216484" y="139699"/>
                </a:lnTo>
                <a:lnTo>
                  <a:pt x="217258" y="126999"/>
                </a:lnTo>
                <a:close/>
              </a:path>
              <a:path w="453390" h="2628900">
                <a:moveTo>
                  <a:pt x="217957" y="114299"/>
                </a:moveTo>
                <a:lnTo>
                  <a:pt x="75640" y="114299"/>
                </a:lnTo>
                <a:lnTo>
                  <a:pt x="77977" y="126999"/>
                </a:lnTo>
                <a:lnTo>
                  <a:pt x="217652" y="126999"/>
                </a:lnTo>
                <a:lnTo>
                  <a:pt x="217957" y="114299"/>
                </a:lnTo>
                <a:close/>
              </a:path>
              <a:path w="453390" h="2628900">
                <a:moveTo>
                  <a:pt x="176022" y="88899"/>
                </a:moveTo>
                <a:lnTo>
                  <a:pt x="81279" y="88899"/>
                </a:lnTo>
                <a:lnTo>
                  <a:pt x="77288" y="101599"/>
                </a:lnTo>
                <a:lnTo>
                  <a:pt x="75409" y="114299"/>
                </a:lnTo>
                <a:lnTo>
                  <a:pt x="198348" y="114299"/>
                </a:lnTo>
                <a:lnTo>
                  <a:pt x="179146" y="101599"/>
                </a:lnTo>
                <a:lnTo>
                  <a:pt x="176022" y="88899"/>
                </a:lnTo>
                <a:close/>
              </a:path>
              <a:path w="453390" h="2628900">
                <a:moveTo>
                  <a:pt x="208483" y="101599"/>
                </a:moveTo>
                <a:lnTo>
                  <a:pt x="205358" y="114299"/>
                </a:lnTo>
                <a:lnTo>
                  <a:pt x="217411" y="114299"/>
                </a:lnTo>
                <a:lnTo>
                  <a:pt x="208483" y="101599"/>
                </a:lnTo>
                <a:close/>
              </a:path>
              <a:path w="453390" h="2628900">
                <a:moveTo>
                  <a:pt x="172491" y="76199"/>
                </a:moveTo>
                <a:lnTo>
                  <a:pt x="80657" y="76199"/>
                </a:lnTo>
                <a:lnTo>
                  <a:pt x="80302" y="88899"/>
                </a:lnTo>
                <a:lnTo>
                  <a:pt x="175069" y="88899"/>
                </a:lnTo>
                <a:lnTo>
                  <a:pt x="172491" y="76199"/>
                </a:lnTo>
                <a:close/>
              </a:path>
              <a:path w="453390" h="2628900">
                <a:moveTo>
                  <a:pt x="168706" y="50799"/>
                </a:moveTo>
                <a:lnTo>
                  <a:pt x="93268" y="50799"/>
                </a:lnTo>
                <a:lnTo>
                  <a:pt x="85343" y="63499"/>
                </a:lnTo>
                <a:lnTo>
                  <a:pt x="76136" y="63499"/>
                </a:lnTo>
                <a:lnTo>
                  <a:pt x="74968" y="76199"/>
                </a:lnTo>
                <a:lnTo>
                  <a:pt x="172186" y="76199"/>
                </a:lnTo>
                <a:lnTo>
                  <a:pt x="171640" y="63499"/>
                </a:lnTo>
                <a:lnTo>
                  <a:pt x="168706" y="50799"/>
                </a:lnTo>
                <a:close/>
              </a:path>
              <a:path w="453390" h="2628900">
                <a:moveTo>
                  <a:pt x="156667" y="25399"/>
                </a:moveTo>
                <a:lnTo>
                  <a:pt x="106857" y="25399"/>
                </a:lnTo>
                <a:lnTo>
                  <a:pt x="106692" y="38099"/>
                </a:lnTo>
                <a:lnTo>
                  <a:pt x="101892" y="38099"/>
                </a:lnTo>
                <a:lnTo>
                  <a:pt x="100596" y="50799"/>
                </a:lnTo>
                <a:lnTo>
                  <a:pt x="165798" y="50799"/>
                </a:lnTo>
                <a:lnTo>
                  <a:pt x="160578" y="38099"/>
                </a:lnTo>
                <a:lnTo>
                  <a:pt x="156667" y="25399"/>
                </a:lnTo>
                <a:close/>
              </a:path>
              <a:path w="453390" h="2628900">
                <a:moveTo>
                  <a:pt x="157238" y="12699"/>
                </a:moveTo>
                <a:lnTo>
                  <a:pt x="114439" y="12699"/>
                </a:lnTo>
                <a:lnTo>
                  <a:pt x="113144" y="25399"/>
                </a:lnTo>
                <a:lnTo>
                  <a:pt x="156933" y="25399"/>
                </a:lnTo>
                <a:lnTo>
                  <a:pt x="157238" y="12699"/>
                </a:lnTo>
                <a:close/>
              </a:path>
              <a:path w="453390" h="2628900">
                <a:moveTo>
                  <a:pt x="140588" y="0"/>
                </a:moveTo>
                <a:lnTo>
                  <a:pt x="124040" y="0"/>
                </a:lnTo>
                <a:lnTo>
                  <a:pt x="122948" y="12699"/>
                </a:lnTo>
                <a:lnTo>
                  <a:pt x="146519" y="12699"/>
                </a:lnTo>
                <a:lnTo>
                  <a:pt x="140588" y="0"/>
                </a:lnTo>
                <a:close/>
              </a:path>
            </a:pathLst>
          </a:custGeom>
          <a:solidFill>
            <a:srgbClr val="100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3041" y="5460003"/>
            <a:ext cx="426526" cy="4910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7448" y="5209175"/>
            <a:ext cx="74954" cy="117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069" y="3278493"/>
            <a:ext cx="296945" cy="807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" y="63415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64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8464" y="438096"/>
            <a:ext cx="262890" cy="174625"/>
          </a:xfrm>
          <a:custGeom>
            <a:avLst/>
            <a:gdLst/>
            <a:ahLst/>
            <a:cxnLst/>
            <a:rect l="l" t="t" r="r" b="b"/>
            <a:pathLst>
              <a:path w="262890" h="174625">
                <a:moveTo>
                  <a:pt x="228549" y="136067"/>
                </a:moveTo>
                <a:lnTo>
                  <a:pt x="164528" y="159232"/>
                </a:lnTo>
                <a:lnTo>
                  <a:pt x="205625" y="174129"/>
                </a:lnTo>
                <a:lnTo>
                  <a:pt x="245224" y="159753"/>
                </a:lnTo>
                <a:lnTo>
                  <a:pt x="254438" y="155624"/>
                </a:lnTo>
                <a:lnTo>
                  <a:pt x="259168" y="151817"/>
                </a:lnTo>
                <a:lnTo>
                  <a:pt x="259736" y="148603"/>
                </a:lnTo>
                <a:lnTo>
                  <a:pt x="256463" y="146253"/>
                </a:lnTo>
                <a:lnTo>
                  <a:pt x="256696" y="146253"/>
                </a:lnTo>
                <a:lnTo>
                  <a:pt x="255333" y="145719"/>
                </a:lnTo>
                <a:lnTo>
                  <a:pt x="228549" y="136067"/>
                </a:lnTo>
                <a:close/>
              </a:path>
              <a:path w="262890" h="174625">
                <a:moveTo>
                  <a:pt x="2654" y="130238"/>
                </a:moveTo>
                <a:lnTo>
                  <a:pt x="165" y="131533"/>
                </a:lnTo>
                <a:lnTo>
                  <a:pt x="256" y="166700"/>
                </a:lnTo>
                <a:lnTo>
                  <a:pt x="431" y="170421"/>
                </a:lnTo>
                <a:lnTo>
                  <a:pt x="2793" y="171145"/>
                </a:lnTo>
                <a:lnTo>
                  <a:pt x="8839" y="169329"/>
                </a:lnTo>
                <a:lnTo>
                  <a:pt x="25594" y="163220"/>
                </a:lnTo>
                <a:lnTo>
                  <a:pt x="59512" y="150952"/>
                </a:lnTo>
                <a:lnTo>
                  <a:pt x="46554" y="146253"/>
                </a:lnTo>
                <a:lnTo>
                  <a:pt x="2654" y="130238"/>
                </a:lnTo>
                <a:close/>
              </a:path>
              <a:path w="262890" h="174625">
                <a:moveTo>
                  <a:pt x="256696" y="146253"/>
                </a:moveTo>
                <a:lnTo>
                  <a:pt x="256463" y="146253"/>
                </a:lnTo>
                <a:lnTo>
                  <a:pt x="257390" y="146608"/>
                </a:lnTo>
                <a:lnTo>
                  <a:pt x="256696" y="146253"/>
                </a:lnTo>
                <a:close/>
              </a:path>
              <a:path w="262890" h="174625">
                <a:moveTo>
                  <a:pt x="0" y="52527"/>
                </a:moveTo>
                <a:lnTo>
                  <a:pt x="0" y="81826"/>
                </a:lnTo>
                <a:lnTo>
                  <a:pt x="1291" y="90618"/>
                </a:lnTo>
                <a:lnTo>
                  <a:pt x="5076" y="97462"/>
                </a:lnTo>
                <a:lnTo>
                  <a:pt x="11219" y="102721"/>
                </a:lnTo>
                <a:lnTo>
                  <a:pt x="19583" y="106756"/>
                </a:lnTo>
                <a:lnTo>
                  <a:pt x="100583" y="136118"/>
                </a:lnTo>
                <a:lnTo>
                  <a:pt x="164553" y="112915"/>
                </a:lnTo>
                <a:lnTo>
                  <a:pt x="4483" y="54825"/>
                </a:lnTo>
                <a:lnTo>
                  <a:pt x="0" y="52527"/>
                </a:lnTo>
                <a:close/>
              </a:path>
              <a:path w="262890" h="174625">
                <a:moveTo>
                  <a:pt x="62649" y="0"/>
                </a:moveTo>
                <a:lnTo>
                  <a:pt x="62649" y="29349"/>
                </a:lnTo>
                <a:lnTo>
                  <a:pt x="63936" y="38142"/>
                </a:lnTo>
                <a:lnTo>
                  <a:pt x="67708" y="44986"/>
                </a:lnTo>
                <a:lnTo>
                  <a:pt x="73830" y="50245"/>
                </a:lnTo>
                <a:lnTo>
                  <a:pt x="82168" y="54279"/>
                </a:lnTo>
                <a:lnTo>
                  <a:pt x="205498" y="98082"/>
                </a:lnTo>
                <a:lnTo>
                  <a:pt x="258483" y="78917"/>
                </a:lnTo>
                <a:lnTo>
                  <a:pt x="262521" y="74256"/>
                </a:lnTo>
                <a:lnTo>
                  <a:pt x="258838" y="71475"/>
                </a:lnTo>
                <a:lnTo>
                  <a:pt x="257898" y="70840"/>
                </a:lnTo>
                <a:lnTo>
                  <a:pt x="256743" y="70281"/>
                </a:lnTo>
                <a:lnTo>
                  <a:pt x="72682" y="4394"/>
                </a:lnTo>
                <a:lnTo>
                  <a:pt x="67119" y="2324"/>
                </a:lnTo>
                <a:lnTo>
                  <a:pt x="62649" y="0"/>
                </a:lnTo>
                <a:close/>
              </a:path>
            </a:pathLst>
          </a:custGeom>
          <a:solidFill>
            <a:srgbClr val="D71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9272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dirty="0"/>
              <a:t>LA</a:t>
            </a:r>
            <a:r>
              <a:rPr spc="-270" dirty="0"/>
              <a:t> </a:t>
            </a:r>
            <a:r>
              <a:rPr spc="-5" dirty="0"/>
              <a:t>SERENA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9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2178050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30"/>
              </a:lnSpc>
              <a:spcBef>
                <a:spcPts val="100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THE</a:t>
            </a:r>
            <a:r>
              <a:rPr sz="2400" spc="-8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NORTH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380"/>
              </a:lnSpc>
              <a:spcBef>
                <a:spcPts val="24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&amp; THE</a:t>
            </a:r>
            <a:r>
              <a:rPr sz="2400" spc="-260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2C2B7B"/>
                </a:solidFill>
                <a:latin typeface="Trebuchet MS"/>
                <a:cs typeface="Trebuchet MS"/>
              </a:rPr>
              <a:t>ATACAMA  </a:t>
            </a:r>
            <a:r>
              <a:rPr sz="2400" spc="-25" dirty="0">
                <a:solidFill>
                  <a:srgbClr val="2C2B7B"/>
                </a:solidFill>
                <a:latin typeface="Trebuchet MS"/>
                <a:cs typeface="Trebuchet MS"/>
              </a:rPr>
              <a:t>DESERT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9272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dirty="0"/>
              <a:t>LA</a:t>
            </a:r>
            <a:r>
              <a:rPr spc="-270" dirty="0"/>
              <a:t> </a:t>
            </a:r>
            <a:r>
              <a:rPr spc="-5" dirty="0"/>
              <a:t>SERENA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819"/>
            <a:ext cx="9137650" cy="6853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1676400"/>
            <a:ext cx="3352800" cy="2133600"/>
          </a:xfrm>
          <a:prstGeom prst="rect">
            <a:avLst/>
          </a:prstGeom>
          <a:solidFill>
            <a:srgbClr val="E7245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888436"/>
            <a:ext cx="2473325" cy="175689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250"/>
              </a:lnSpc>
              <a:spcBef>
                <a:spcPts val="500"/>
              </a:spcBef>
            </a:pPr>
            <a:r>
              <a:rPr spc="-5" dirty="0">
                <a:solidFill>
                  <a:schemeClr val="bg1"/>
                </a:solidFill>
              </a:rPr>
              <a:t>ZONE </a:t>
            </a:r>
            <a:r>
              <a:rPr dirty="0">
                <a:solidFill>
                  <a:schemeClr val="bg1"/>
                </a:solidFill>
              </a:rPr>
              <a:t>2:  </a:t>
            </a:r>
            <a:r>
              <a:rPr b="0" spc="-5" dirty="0">
                <a:solidFill>
                  <a:schemeClr val="bg1"/>
                </a:solidFill>
              </a:rPr>
              <a:t>SANTIAGO </a:t>
            </a:r>
            <a:r>
              <a:rPr b="0" dirty="0">
                <a:solidFill>
                  <a:schemeClr val="bg1"/>
                </a:solidFill>
              </a:rPr>
              <a:t>&amp;  THE</a:t>
            </a:r>
            <a:r>
              <a:rPr b="0" spc="-100" dirty="0">
                <a:solidFill>
                  <a:schemeClr val="bg1"/>
                </a:solidFill>
              </a:rPr>
              <a:t> </a:t>
            </a:r>
            <a:r>
              <a:rPr b="0" dirty="0">
                <a:solidFill>
                  <a:schemeClr val="bg1"/>
                </a:solidFill>
              </a:rPr>
              <a:t>CENTRAL  </a:t>
            </a:r>
            <a:r>
              <a:rPr b="0" spc="-5" dirty="0">
                <a:solidFill>
                  <a:schemeClr val="bg1"/>
                </a:solidFill>
              </a:rPr>
              <a:t>ZONE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819"/>
            <a:ext cx="9137650" cy="6853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737042"/>
            <a:ext cx="3935729" cy="3645535"/>
          </a:xfrm>
          <a:custGeom>
            <a:avLst/>
            <a:gdLst/>
            <a:ahLst/>
            <a:cxnLst/>
            <a:rect l="l" t="t" r="r" b="b"/>
            <a:pathLst>
              <a:path w="3935729" h="3645535">
                <a:moveTo>
                  <a:pt x="3935285" y="3645128"/>
                </a:moveTo>
                <a:lnTo>
                  <a:pt x="0" y="3645128"/>
                </a:lnTo>
                <a:lnTo>
                  <a:pt x="0" y="0"/>
                </a:lnTo>
                <a:lnTo>
                  <a:pt x="3935285" y="0"/>
                </a:lnTo>
                <a:lnTo>
                  <a:pt x="3935285" y="3645128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1967762"/>
            <a:ext cx="2473325" cy="254254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490"/>
              </a:spcBef>
            </a:pPr>
            <a:r>
              <a:rPr sz="3000" b="1" spc="-5" dirty="0">
                <a:solidFill>
                  <a:srgbClr val="E91550"/>
                </a:solidFill>
                <a:latin typeface="Trebuchet MS"/>
                <a:cs typeface="Trebuchet MS"/>
              </a:rPr>
              <a:t>SANTIAGO </a:t>
            </a:r>
            <a:r>
              <a:rPr sz="3000" b="1" dirty="0">
                <a:solidFill>
                  <a:srgbClr val="E91550"/>
                </a:solidFill>
                <a:latin typeface="Trebuchet MS"/>
                <a:cs typeface="Trebuchet MS"/>
              </a:rPr>
              <a:t>&amp;  THE</a:t>
            </a:r>
            <a:r>
              <a:rPr sz="3000" b="1" spc="-100" dirty="0">
                <a:solidFill>
                  <a:srgbClr val="E91550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E91550"/>
                </a:solidFill>
                <a:latin typeface="Trebuchet MS"/>
                <a:cs typeface="Trebuchet MS"/>
              </a:rPr>
              <a:t>CENTRAL  </a:t>
            </a:r>
            <a:r>
              <a:rPr sz="3000" b="1" spc="-5" dirty="0">
                <a:solidFill>
                  <a:srgbClr val="E91550"/>
                </a:solidFill>
                <a:latin typeface="Trebuchet MS"/>
                <a:cs typeface="Trebuchet MS"/>
              </a:rPr>
              <a:t>ZONE</a:t>
            </a:r>
            <a:endParaRPr sz="3000">
              <a:latin typeface="Trebuchet MS"/>
              <a:cs typeface="Trebuchet MS"/>
            </a:endParaRPr>
          </a:p>
          <a:p>
            <a:pPr marL="734060" indent="-146685">
              <a:lnSpc>
                <a:spcPct val="100000"/>
              </a:lnSpc>
              <a:spcBef>
                <a:spcPts val="2095"/>
              </a:spcBef>
              <a:buChar char="•"/>
              <a:tabLst>
                <a:tab pos="734695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Santiago</a:t>
            </a:r>
            <a:endParaRPr sz="1400">
              <a:latin typeface="Trebuchet MS"/>
              <a:cs typeface="Trebuchet MS"/>
            </a:endParaRPr>
          </a:p>
          <a:p>
            <a:pPr marL="734060" indent="-146685">
              <a:lnSpc>
                <a:spcPct val="100000"/>
              </a:lnSpc>
              <a:spcBef>
                <a:spcPts val="280"/>
              </a:spcBef>
              <a:buChar char="•"/>
              <a:tabLst>
                <a:tab pos="734695" algn="l"/>
              </a:tabLst>
            </a:pPr>
            <a:r>
              <a:rPr sz="1400" spc="-20" dirty="0">
                <a:solidFill>
                  <a:srgbClr val="221F1F"/>
                </a:solidFill>
                <a:latin typeface="Trebuchet MS"/>
                <a:cs typeface="Trebuchet MS"/>
              </a:rPr>
              <a:t>Valparaíso</a:t>
            </a:r>
            <a:endParaRPr sz="1400">
              <a:latin typeface="Trebuchet MS"/>
              <a:cs typeface="Trebuchet MS"/>
            </a:endParaRPr>
          </a:p>
          <a:p>
            <a:pPr marL="738505" indent="-143510">
              <a:lnSpc>
                <a:spcPct val="100000"/>
              </a:lnSpc>
              <a:spcBef>
                <a:spcPts val="280"/>
              </a:spcBef>
              <a:buChar char="•"/>
              <a:tabLst>
                <a:tab pos="739140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The </a:t>
            </a: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Wine</a:t>
            </a:r>
            <a:r>
              <a:rPr sz="1400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Country</a:t>
            </a:r>
            <a:endParaRPr sz="1400">
              <a:latin typeface="Trebuchet MS"/>
              <a:cs typeface="Trebuchet MS"/>
            </a:endParaRPr>
          </a:p>
          <a:p>
            <a:pPr marL="734060" indent="-146685">
              <a:lnSpc>
                <a:spcPct val="100000"/>
              </a:lnSpc>
              <a:spcBef>
                <a:spcPts val="280"/>
              </a:spcBef>
              <a:buChar char="•"/>
              <a:tabLst>
                <a:tab pos="734695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Ski</a:t>
            </a:r>
            <a:r>
              <a:rPr sz="1400" spc="-8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221F1F"/>
                </a:solidFill>
                <a:latin typeface="Trebuchet MS"/>
                <a:cs typeface="Trebuchet MS"/>
              </a:rPr>
              <a:t>Resorts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9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4114800" y="6858000"/>
                </a:lnTo>
                <a:lnTo>
                  <a:pt x="41148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67051" y="1222691"/>
            <a:ext cx="217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5" dirty="0">
                <a:solidFill>
                  <a:srgbClr val="FFFFFF"/>
                </a:solidFill>
              </a:rPr>
              <a:t>Main</a:t>
            </a:r>
            <a:r>
              <a:rPr sz="2400" spc="-10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Highlights</a:t>
            </a:r>
            <a:endParaRPr sz="2400"/>
          </a:p>
        </p:txBody>
      </p:sp>
      <p:sp>
        <p:nvSpPr>
          <p:cNvPr id="7" name="object 7"/>
          <p:cNvSpPr/>
          <p:nvPr/>
        </p:nvSpPr>
        <p:spPr>
          <a:xfrm>
            <a:off x="5379744" y="3634792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79744" y="4420219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79744" y="4833503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7271" y="3402288"/>
            <a:ext cx="333791" cy="1753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375932" y="1837441"/>
            <a:ext cx="3590203" cy="3552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144780" indent="-6350">
              <a:lnSpc>
                <a:spcPct val="1111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“Santiago is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one 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world’s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top travel  destinations, thanks to its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growing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cultural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life,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new infrastructure dedicated to the arts, and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first-class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hotel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options.”</a:t>
            </a:r>
            <a:endParaRPr sz="1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(The New </a:t>
            </a:r>
            <a:r>
              <a:rPr sz="1200" spc="-35" dirty="0">
                <a:solidFill>
                  <a:srgbClr val="FFFFFF"/>
                </a:solidFill>
                <a:latin typeface="Trebuchet MS"/>
                <a:cs typeface="Trebuchet MS"/>
              </a:rPr>
              <a:t>York</a:t>
            </a:r>
            <a:r>
              <a:rPr sz="1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Times)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682625" marR="5080" indent="12065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Some 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best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vineyards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the world  are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located just outside of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Santiago.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82625" marR="124460" indent="12065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Santiago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Valparaiso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are two must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visit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destinations,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full of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cultural  activities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 and bustling city</a:t>
            </a:r>
            <a:r>
              <a:rPr sz="1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life.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694690">
              <a:lnSpc>
                <a:spcPct val="100000"/>
              </a:lnSpc>
            </a:pP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World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class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ski</a:t>
            </a: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resorts.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82625" marR="21590" indent="12065">
              <a:lnSpc>
                <a:spcPct val="111100"/>
              </a:lnSpc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Beautiful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coast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line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with modern cities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&amp;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quiet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seaside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towns.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565440" y="3139785"/>
            <a:ext cx="219075" cy="344805"/>
          </a:xfrm>
          <a:custGeom>
            <a:avLst/>
            <a:gdLst/>
            <a:ahLst/>
            <a:cxnLst/>
            <a:rect l="l" t="t" r="r" b="b"/>
            <a:pathLst>
              <a:path w="219075" h="344804">
                <a:moveTo>
                  <a:pt x="71577" y="0"/>
                </a:moveTo>
                <a:lnTo>
                  <a:pt x="39509" y="0"/>
                </a:lnTo>
                <a:lnTo>
                  <a:pt x="38950" y="63"/>
                </a:lnTo>
                <a:lnTo>
                  <a:pt x="37795" y="355"/>
                </a:lnTo>
                <a:lnTo>
                  <a:pt x="37376" y="571"/>
                </a:lnTo>
                <a:lnTo>
                  <a:pt x="37071" y="850"/>
                </a:lnTo>
                <a:lnTo>
                  <a:pt x="35369" y="2146"/>
                </a:lnTo>
                <a:lnTo>
                  <a:pt x="35077" y="2438"/>
                </a:lnTo>
                <a:lnTo>
                  <a:pt x="34785" y="2870"/>
                </a:lnTo>
                <a:lnTo>
                  <a:pt x="33642" y="5181"/>
                </a:lnTo>
                <a:lnTo>
                  <a:pt x="33642" y="44411"/>
                </a:lnTo>
                <a:lnTo>
                  <a:pt x="33121" y="53112"/>
                </a:lnTo>
                <a:lnTo>
                  <a:pt x="22518" y="92578"/>
                </a:lnTo>
                <a:lnTo>
                  <a:pt x="12954" y="115344"/>
                </a:lnTo>
                <a:lnTo>
                  <a:pt x="10063" y="122343"/>
                </a:lnTo>
                <a:lnTo>
                  <a:pt x="24" y="161328"/>
                </a:lnTo>
                <a:lnTo>
                  <a:pt x="0" y="304126"/>
                </a:lnTo>
                <a:lnTo>
                  <a:pt x="738" y="312211"/>
                </a:lnTo>
                <a:lnTo>
                  <a:pt x="32182" y="343505"/>
                </a:lnTo>
                <a:lnTo>
                  <a:pt x="40093" y="344233"/>
                </a:lnTo>
                <a:lnTo>
                  <a:pt x="55054" y="344233"/>
                </a:lnTo>
                <a:lnTo>
                  <a:pt x="56718" y="343598"/>
                </a:lnTo>
                <a:lnTo>
                  <a:pt x="59283" y="341007"/>
                </a:lnTo>
                <a:lnTo>
                  <a:pt x="59944" y="339496"/>
                </a:lnTo>
                <a:lnTo>
                  <a:pt x="59944" y="335749"/>
                </a:lnTo>
                <a:lnTo>
                  <a:pt x="59283" y="334098"/>
                </a:lnTo>
                <a:lnTo>
                  <a:pt x="56718" y="331508"/>
                </a:lnTo>
                <a:lnTo>
                  <a:pt x="55054" y="330885"/>
                </a:lnTo>
                <a:lnTo>
                  <a:pt x="32639" y="330885"/>
                </a:lnTo>
                <a:lnTo>
                  <a:pt x="26301" y="328269"/>
                </a:lnTo>
                <a:lnTo>
                  <a:pt x="15951" y="317919"/>
                </a:lnTo>
                <a:lnTo>
                  <a:pt x="13373" y="311594"/>
                </a:lnTo>
                <a:lnTo>
                  <a:pt x="13373" y="159892"/>
                </a:lnTo>
                <a:lnTo>
                  <a:pt x="24303" y="122792"/>
                </a:lnTo>
                <a:lnTo>
                  <a:pt x="28460" y="113017"/>
                </a:lnTo>
                <a:lnTo>
                  <a:pt x="33397" y="101156"/>
                </a:lnTo>
                <a:lnTo>
                  <a:pt x="45664" y="58761"/>
                </a:lnTo>
                <a:lnTo>
                  <a:pt x="46570" y="44411"/>
                </a:lnTo>
                <a:lnTo>
                  <a:pt x="46570" y="13373"/>
                </a:lnTo>
                <a:lnTo>
                  <a:pt x="77647" y="13373"/>
                </a:lnTo>
                <a:lnTo>
                  <a:pt x="77647" y="5753"/>
                </a:lnTo>
                <a:lnTo>
                  <a:pt x="77495" y="5460"/>
                </a:lnTo>
                <a:lnTo>
                  <a:pt x="77203" y="5181"/>
                </a:lnTo>
                <a:lnTo>
                  <a:pt x="77203" y="4292"/>
                </a:lnTo>
                <a:lnTo>
                  <a:pt x="76352" y="3022"/>
                </a:lnTo>
                <a:lnTo>
                  <a:pt x="74612" y="1269"/>
                </a:lnTo>
                <a:lnTo>
                  <a:pt x="73329" y="419"/>
                </a:lnTo>
                <a:lnTo>
                  <a:pt x="72466" y="419"/>
                </a:lnTo>
                <a:lnTo>
                  <a:pt x="71577" y="0"/>
                </a:lnTo>
                <a:close/>
              </a:path>
              <a:path w="219075" h="344804">
                <a:moveTo>
                  <a:pt x="191808" y="330885"/>
                </a:moveTo>
                <a:lnTo>
                  <a:pt x="104521" y="330885"/>
                </a:lnTo>
                <a:lnTo>
                  <a:pt x="102882" y="331508"/>
                </a:lnTo>
                <a:lnTo>
                  <a:pt x="100279" y="334098"/>
                </a:lnTo>
                <a:lnTo>
                  <a:pt x="99644" y="335749"/>
                </a:lnTo>
                <a:lnTo>
                  <a:pt x="99644" y="339496"/>
                </a:lnTo>
                <a:lnTo>
                  <a:pt x="100279" y="341007"/>
                </a:lnTo>
                <a:lnTo>
                  <a:pt x="102882" y="343598"/>
                </a:lnTo>
                <a:lnTo>
                  <a:pt x="104521" y="344233"/>
                </a:lnTo>
                <a:lnTo>
                  <a:pt x="191808" y="344233"/>
                </a:lnTo>
                <a:lnTo>
                  <a:pt x="193471" y="343598"/>
                </a:lnTo>
                <a:lnTo>
                  <a:pt x="196062" y="341007"/>
                </a:lnTo>
                <a:lnTo>
                  <a:pt x="196723" y="339496"/>
                </a:lnTo>
                <a:lnTo>
                  <a:pt x="196723" y="335749"/>
                </a:lnTo>
                <a:lnTo>
                  <a:pt x="196062" y="334098"/>
                </a:lnTo>
                <a:lnTo>
                  <a:pt x="193471" y="331508"/>
                </a:lnTo>
                <a:lnTo>
                  <a:pt x="191808" y="330885"/>
                </a:lnTo>
                <a:close/>
              </a:path>
              <a:path w="219075" h="344804">
                <a:moveTo>
                  <a:pt x="206197" y="175425"/>
                </a:moveTo>
                <a:lnTo>
                  <a:pt x="204470" y="175996"/>
                </a:lnTo>
                <a:lnTo>
                  <a:pt x="86702" y="175996"/>
                </a:lnTo>
                <a:lnTo>
                  <a:pt x="84556" y="177584"/>
                </a:lnTo>
                <a:lnTo>
                  <a:pt x="83667" y="180746"/>
                </a:lnTo>
                <a:lnTo>
                  <a:pt x="78735" y="201670"/>
                </a:lnTo>
                <a:lnTo>
                  <a:pt x="77300" y="220002"/>
                </a:lnTo>
                <a:lnTo>
                  <a:pt x="79372" y="235742"/>
                </a:lnTo>
                <a:lnTo>
                  <a:pt x="104921" y="267666"/>
                </a:lnTo>
                <a:lnTo>
                  <a:pt x="138023" y="279971"/>
                </a:lnTo>
                <a:lnTo>
                  <a:pt x="138023" y="330885"/>
                </a:lnTo>
                <a:lnTo>
                  <a:pt x="151409" y="330885"/>
                </a:lnTo>
                <a:lnTo>
                  <a:pt x="151409" y="272910"/>
                </a:lnTo>
                <a:lnTo>
                  <a:pt x="150876" y="271538"/>
                </a:lnTo>
                <a:lnTo>
                  <a:pt x="148869" y="268960"/>
                </a:lnTo>
                <a:lnTo>
                  <a:pt x="147535" y="268185"/>
                </a:lnTo>
                <a:lnTo>
                  <a:pt x="145808" y="267881"/>
                </a:lnTo>
                <a:lnTo>
                  <a:pt x="128471" y="263676"/>
                </a:lnTo>
                <a:lnTo>
                  <a:pt x="96215" y="242011"/>
                </a:lnTo>
                <a:lnTo>
                  <a:pt x="90477" y="219894"/>
                </a:lnTo>
                <a:lnTo>
                  <a:pt x="91414" y="205524"/>
                </a:lnTo>
                <a:lnTo>
                  <a:pt x="94894" y="188937"/>
                </a:lnTo>
                <a:lnTo>
                  <a:pt x="214698" y="188937"/>
                </a:lnTo>
                <a:lnTo>
                  <a:pt x="212648" y="180746"/>
                </a:lnTo>
                <a:lnTo>
                  <a:pt x="212090" y="178739"/>
                </a:lnTo>
                <a:lnTo>
                  <a:pt x="210997" y="177279"/>
                </a:lnTo>
                <a:lnTo>
                  <a:pt x="209423" y="176415"/>
                </a:lnTo>
                <a:lnTo>
                  <a:pt x="207835" y="175577"/>
                </a:lnTo>
                <a:lnTo>
                  <a:pt x="206197" y="175425"/>
                </a:lnTo>
                <a:close/>
              </a:path>
              <a:path w="219075" h="344804">
                <a:moveTo>
                  <a:pt x="214698" y="188937"/>
                </a:moveTo>
                <a:lnTo>
                  <a:pt x="201002" y="188937"/>
                </a:lnTo>
                <a:lnTo>
                  <a:pt x="203956" y="201670"/>
                </a:lnTo>
                <a:lnTo>
                  <a:pt x="205439" y="213047"/>
                </a:lnTo>
                <a:lnTo>
                  <a:pt x="190286" y="252375"/>
                </a:lnTo>
                <a:lnTo>
                  <a:pt x="181013" y="258394"/>
                </a:lnTo>
                <a:lnTo>
                  <a:pt x="180009" y="259676"/>
                </a:lnTo>
                <a:lnTo>
                  <a:pt x="178975" y="262766"/>
                </a:lnTo>
                <a:lnTo>
                  <a:pt x="178906" y="263676"/>
                </a:lnTo>
                <a:lnTo>
                  <a:pt x="179019" y="264858"/>
                </a:lnTo>
                <a:lnTo>
                  <a:pt x="179844" y="266598"/>
                </a:lnTo>
                <a:lnTo>
                  <a:pt x="181317" y="268884"/>
                </a:lnTo>
                <a:lnTo>
                  <a:pt x="183337" y="270040"/>
                </a:lnTo>
                <a:lnTo>
                  <a:pt x="186194" y="270040"/>
                </a:lnTo>
                <a:lnTo>
                  <a:pt x="216979" y="236613"/>
                </a:lnTo>
                <a:lnTo>
                  <a:pt x="218971" y="225276"/>
                </a:lnTo>
                <a:lnTo>
                  <a:pt x="218909" y="212185"/>
                </a:lnTo>
                <a:lnTo>
                  <a:pt x="216800" y="197340"/>
                </a:lnTo>
                <a:lnTo>
                  <a:pt x="214698" y="188937"/>
                </a:lnTo>
                <a:close/>
              </a:path>
              <a:path w="219075" h="344804">
                <a:moveTo>
                  <a:pt x="77647" y="13373"/>
                </a:moveTo>
                <a:lnTo>
                  <a:pt x="64274" y="13373"/>
                </a:lnTo>
                <a:lnTo>
                  <a:pt x="64274" y="44411"/>
                </a:lnTo>
                <a:lnTo>
                  <a:pt x="73361" y="90587"/>
                </a:lnTo>
                <a:lnTo>
                  <a:pt x="86545" y="122792"/>
                </a:lnTo>
                <a:lnTo>
                  <a:pt x="89938" y="131408"/>
                </a:lnTo>
                <a:lnTo>
                  <a:pt x="92573" y="138865"/>
                </a:lnTo>
                <a:lnTo>
                  <a:pt x="94540" y="145503"/>
                </a:lnTo>
                <a:lnTo>
                  <a:pt x="96469" y="152780"/>
                </a:lnTo>
                <a:lnTo>
                  <a:pt x="97485" y="159892"/>
                </a:lnTo>
                <a:lnTo>
                  <a:pt x="97485" y="175996"/>
                </a:lnTo>
                <a:lnTo>
                  <a:pt x="110858" y="175996"/>
                </a:lnTo>
                <a:lnTo>
                  <a:pt x="110858" y="161328"/>
                </a:lnTo>
                <a:lnTo>
                  <a:pt x="110350" y="156006"/>
                </a:lnTo>
                <a:lnTo>
                  <a:pt x="97853" y="115163"/>
                </a:lnTo>
                <a:lnTo>
                  <a:pt x="94449" y="107403"/>
                </a:lnTo>
                <a:lnTo>
                  <a:pt x="91313" y="100034"/>
                </a:lnTo>
                <a:lnTo>
                  <a:pt x="79201" y="61515"/>
                </a:lnTo>
                <a:lnTo>
                  <a:pt x="77647" y="44411"/>
                </a:lnTo>
                <a:lnTo>
                  <a:pt x="77647" y="13373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99721" y="3780429"/>
            <a:ext cx="351155" cy="274320"/>
          </a:xfrm>
          <a:custGeom>
            <a:avLst/>
            <a:gdLst/>
            <a:ahLst/>
            <a:cxnLst/>
            <a:rect l="l" t="t" r="r" b="b"/>
            <a:pathLst>
              <a:path w="351154" h="274320">
                <a:moveTo>
                  <a:pt x="99920" y="16509"/>
                </a:moveTo>
                <a:lnTo>
                  <a:pt x="45960" y="16509"/>
                </a:lnTo>
                <a:lnTo>
                  <a:pt x="187933" y="53339"/>
                </a:lnTo>
                <a:lnTo>
                  <a:pt x="181723" y="76199"/>
                </a:lnTo>
                <a:lnTo>
                  <a:pt x="152323" y="83819"/>
                </a:lnTo>
                <a:lnTo>
                  <a:pt x="150570" y="85089"/>
                </a:lnTo>
                <a:lnTo>
                  <a:pt x="149148" y="86359"/>
                </a:lnTo>
                <a:lnTo>
                  <a:pt x="148119" y="87629"/>
                </a:lnTo>
                <a:lnTo>
                  <a:pt x="147052" y="88899"/>
                </a:lnTo>
                <a:lnTo>
                  <a:pt x="146862" y="91439"/>
                </a:lnTo>
                <a:lnTo>
                  <a:pt x="147458" y="92709"/>
                </a:lnTo>
                <a:lnTo>
                  <a:pt x="179069" y="210819"/>
                </a:lnTo>
                <a:lnTo>
                  <a:pt x="205497" y="252729"/>
                </a:lnTo>
                <a:lnTo>
                  <a:pt x="240464" y="271779"/>
                </a:lnTo>
                <a:lnTo>
                  <a:pt x="251596" y="274319"/>
                </a:lnTo>
                <a:lnTo>
                  <a:pt x="276948" y="274319"/>
                </a:lnTo>
                <a:lnTo>
                  <a:pt x="285863" y="271779"/>
                </a:lnTo>
                <a:lnTo>
                  <a:pt x="296616" y="267969"/>
                </a:lnTo>
                <a:lnTo>
                  <a:pt x="306610" y="262889"/>
                </a:lnTo>
                <a:lnTo>
                  <a:pt x="311232" y="260349"/>
                </a:lnTo>
                <a:lnTo>
                  <a:pt x="253834" y="260349"/>
                </a:lnTo>
                <a:lnTo>
                  <a:pt x="246787" y="259079"/>
                </a:lnTo>
                <a:lnTo>
                  <a:pt x="209562" y="237489"/>
                </a:lnTo>
                <a:lnTo>
                  <a:pt x="162546" y="96519"/>
                </a:lnTo>
                <a:lnTo>
                  <a:pt x="250709" y="72389"/>
                </a:lnTo>
                <a:lnTo>
                  <a:pt x="197281" y="72389"/>
                </a:lnTo>
                <a:lnTo>
                  <a:pt x="203097" y="50799"/>
                </a:lnTo>
                <a:lnTo>
                  <a:pt x="203377" y="49529"/>
                </a:lnTo>
                <a:lnTo>
                  <a:pt x="203097" y="46989"/>
                </a:lnTo>
                <a:lnTo>
                  <a:pt x="202183" y="45719"/>
                </a:lnTo>
                <a:lnTo>
                  <a:pt x="201306" y="44449"/>
                </a:lnTo>
                <a:lnTo>
                  <a:pt x="199948" y="43179"/>
                </a:lnTo>
                <a:lnTo>
                  <a:pt x="198195" y="43179"/>
                </a:lnTo>
                <a:lnTo>
                  <a:pt x="99920" y="16509"/>
                </a:lnTo>
                <a:close/>
              </a:path>
              <a:path w="351154" h="274320">
                <a:moveTo>
                  <a:pt x="311225" y="41909"/>
                </a:moveTo>
                <a:lnTo>
                  <a:pt x="309460" y="41909"/>
                </a:lnTo>
                <a:lnTo>
                  <a:pt x="305904" y="43179"/>
                </a:lnTo>
                <a:lnTo>
                  <a:pt x="304557" y="44449"/>
                </a:lnTo>
                <a:lnTo>
                  <a:pt x="302767" y="46989"/>
                </a:lnTo>
                <a:lnTo>
                  <a:pt x="302475" y="49529"/>
                </a:lnTo>
                <a:lnTo>
                  <a:pt x="302767" y="50799"/>
                </a:lnTo>
                <a:lnTo>
                  <a:pt x="334364" y="168909"/>
                </a:lnTo>
                <a:lnTo>
                  <a:pt x="336200" y="177799"/>
                </a:lnTo>
                <a:lnTo>
                  <a:pt x="336725" y="185419"/>
                </a:lnTo>
                <a:lnTo>
                  <a:pt x="336736" y="187959"/>
                </a:lnTo>
                <a:lnTo>
                  <a:pt x="336200" y="196849"/>
                </a:lnTo>
                <a:lnTo>
                  <a:pt x="315911" y="238759"/>
                </a:lnTo>
                <a:lnTo>
                  <a:pt x="282307" y="259079"/>
                </a:lnTo>
                <a:lnTo>
                  <a:pt x="275183" y="260349"/>
                </a:lnTo>
                <a:lnTo>
                  <a:pt x="311232" y="260349"/>
                </a:lnTo>
                <a:lnTo>
                  <a:pt x="338219" y="232409"/>
                </a:lnTo>
                <a:lnTo>
                  <a:pt x="350620" y="189229"/>
                </a:lnTo>
                <a:lnTo>
                  <a:pt x="350567" y="185419"/>
                </a:lnTo>
                <a:lnTo>
                  <a:pt x="350027" y="176529"/>
                </a:lnTo>
                <a:lnTo>
                  <a:pt x="347725" y="165099"/>
                </a:lnTo>
                <a:lnTo>
                  <a:pt x="316127" y="46989"/>
                </a:lnTo>
                <a:lnTo>
                  <a:pt x="315822" y="45719"/>
                </a:lnTo>
                <a:lnTo>
                  <a:pt x="314781" y="44449"/>
                </a:lnTo>
                <a:lnTo>
                  <a:pt x="311225" y="41909"/>
                </a:lnTo>
                <a:close/>
              </a:path>
              <a:path w="351154" h="274320">
                <a:moveTo>
                  <a:pt x="43763" y="1269"/>
                </a:moveTo>
                <a:lnTo>
                  <a:pt x="38416" y="1269"/>
                </a:lnTo>
                <a:lnTo>
                  <a:pt x="36626" y="2539"/>
                </a:lnTo>
                <a:lnTo>
                  <a:pt x="2805" y="123189"/>
                </a:lnTo>
                <a:lnTo>
                  <a:pt x="0" y="146049"/>
                </a:lnTo>
                <a:lnTo>
                  <a:pt x="641" y="156209"/>
                </a:lnTo>
                <a:lnTo>
                  <a:pt x="17348" y="198119"/>
                </a:lnTo>
                <a:lnTo>
                  <a:pt x="53568" y="226059"/>
                </a:lnTo>
                <a:lnTo>
                  <a:pt x="65086" y="229869"/>
                </a:lnTo>
                <a:lnTo>
                  <a:pt x="72528" y="232409"/>
                </a:lnTo>
                <a:lnTo>
                  <a:pt x="80669" y="233679"/>
                </a:lnTo>
                <a:lnTo>
                  <a:pt x="89597" y="233679"/>
                </a:lnTo>
                <a:lnTo>
                  <a:pt x="133156" y="220979"/>
                </a:lnTo>
                <a:lnTo>
                  <a:pt x="135005" y="219709"/>
                </a:lnTo>
                <a:lnTo>
                  <a:pt x="89308" y="219709"/>
                </a:lnTo>
                <a:lnTo>
                  <a:pt x="78837" y="218439"/>
                </a:lnTo>
                <a:lnTo>
                  <a:pt x="43056" y="204469"/>
                </a:lnTo>
                <a:lnTo>
                  <a:pt x="16598" y="165099"/>
                </a:lnTo>
                <a:lnTo>
                  <a:pt x="13696" y="147319"/>
                </a:lnTo>
                <a:lnTo>
                  <a:pt x="13765" y="143509"/>
                </a:lnTo>
                <a:lnTo>
                  <a:pt x="14188" y="137159"/>
                </a:lnTo>
                <a:lnTo>
                  <a:pt x="16166" y="126999"/>
                </a:lnTo>
                <a:lnTo>
                  <a:pt x="45960" y="16509"/>
                </a:lnTo>
                <a:lnTo>
                  <a:pt x="99920" y="16509"/>
                </a:lnTo>
                <a:lnTo>
                  <a:pt x="43763" y="1269"/>
                </a:lnTo>
                <a:close/>
              </a:path>
              <a:path w="351154" h="274320">
                <a:moveTo>
                  <a:pt x="223036" y="185419"/>
                </a:moveTo>
                <a:lnTo>
                  <a:pt x="219099" y="185419"/>
                </a:lnTo>
                <a:lnTo>
                  <a:pt x="217321" y="186689"/>
                </a:lnTo>
                <a:lnTo>
                  <a:pt x="216051" y="187959"/>
                </a:lnTo>
                <a:lnTo>
                  <a:pt x="214578" y="191769"/>
                </a:lnTo>
                <a:lnTo>
                  <a:pt x="214667" y="193039"/>
                </a:lnTo>
                <a:lnTo>
                  <a:pt x="215543" y="194309"/>
                </a:lnTo>
                <a:lnTo>
                  <a:pt x="218761" y="200659"/>
                </a:lnTo>
                <a:lnTo>
                  <a:pt x="250222" y="222249"/>
                </a:lnTo>
                <a:lnTo>
                  <a:pt x="266572" y="222249"/>
                </a:lnTo>
                <a:lnTo>
                  <a:pt x="272503" y="219709"/>
                </a:lnTo>
                <a:lnTo>
                  <a:pt x="281284" y="217169"/>
                </a:lnTo>
                <a:lnTo>
                  <a:pt x="288922" y="213359"/>
                </a:lnTo>
                <a:lnTo>
                  <a:pt x="294116" y="208279"/>
                </a:lnTo>
                <a:lnTo>
                  <a:pt x="249882" y="208279"/>
                </a:lnTo>
                <a:lnTo>
                  <a:pt x="244258" y="205739"/>
                </a:lnTo>
                <a:lnTo>
                  <a:pt x="236968" y="203199"/>
                </a:lnTo>
                <a:lnTo>
                  <a:pt x="231571" y="196849"/>
                </a:lnTo>
                <a:lnTo>
                  <a:pt x="227405" y="187959"/>
                </a:lnTo>
                <a:lnTo>
                  <a:pt x="226313" y="186689"/>
                </a:lnTo>
                <a:lnTo>
                  <a:pt x="223036" y="185419"/>
                </a:lnTo>
                <a:close/>
              </a:path>
              <a:path w="351154" h="274320">
                <a:moveTo>
                  <a:pt x="151573" y="193039"/>
                </a:moveTo>
                <a:lnTo>
                  <a:pt x="144474" y="193039"/>
                </a:lnTo>
                <a:lnTo>
                  <a:pt x="143001" y="195579"/>
                </a:lnTo>
                <a:lnTo>
                  <a:pt x="136084" y="201929"/>
                </a:lnTo>
                <a:lnTo>
                  <a:pt x="99641" y="218439"/>
                </a:lnTo>
                <a:lnTo>
                  <a:pt x="89308" y="219709"/>
                </a:lnTo>
                <a:lnTo>
                  <a:pt x="135005" y="219709"/>
                </a:lnTo>
                <a:lnTo>
                  <a:pt x="155383" y="200659"/>
                </a:lnTo>
                <a:lnTo>
                  <a:pt x="155078" y="196849"/>
                </a:lnTo>
                <a:lnTo>
                  <a:pt x="154266" y="195579"/>
                </a:lnTo>
                <a:lnTo>
                  <a:pt x="152805" y="194309"/>
                </a:lnTo>
                <a:lnTo>
                  <a:pt x="151573" y="193039"/>
                </a:lnTo>
                <a:close/>
              </a:path>
              <a:path w="351154" h="274320">
                <a:moveTo>
                  <a:pt x="303961" y="162559"/>
                </a:moveTo>
                <a:lnTo>
                  <a:pt x="300544" y="162559"/>
                </a:lnTo>
                <a:lnTo>
                  <a:pt x="298461" y="163829"/>
                </a:lnTo>
                <a:lnTo>
                  <a:pt x="296836" y="163829"/>
                </a:lnTo>
                <a:lnTo>
                  <a:pt x="295680" y="166369"/>
                </a:lnTo>
                <a:lnTo>
                  <a:pt x="294474" y="167639"/>
                </a:lnTo>
                <a:lnTo>
                  <a:pt x="294016" y="168909"/>
                </a:lnTo>
                <a:lnTo>
                  <a:pt x="294321" y="170179"/>
                </a:lnTo>
                <a:lnTo>
                  <a:pt x="295502" y="179069"/>
                </a:lnTo>
                <a:lnTo>
                  <a:pt x="293851" y="186689"/>
                </a:lnTo>
                <a:lnTo>
                  <a:pt x="284974" y="200659"/>
                </a:lnTo>
                <a:lnTo>
                  <a:pt x="278154" y="204469"/>
                </a:lnTo>
                <a:lnTo>
                  <a:pt x="268947" y="207009"/>
                </a:lnTo>
                <a:lnTo>
                  <a:pt x="262230" y="208279"/>
                </a:lnTo>
                <a:lnTo>
                  <a:pt x="294116" y="208279"/>
                </a:lnTo>
                <a:lnTo>
                  <a:pt x="308479" y="177799"/>
                </a:lnTo>
                <a:lnTo>
                  <a:pt x="308101" y="168909"/>
                </a:lnTo>
                <a:lnTo>
                  <a:pt x="307796" y="166369"/>
                </a:lnTo>
                <a:lnTo>
                  <a:pt x="306920" y="165099"/>
                </a:lnTo>
                <a:lnTo>
                  <a:pt x="303961" y="162559"/>
                </a:lnTo>
                <a:close/>
              </a:path>
              <a:path w="351154" h="274320">
                <a:moveTo>
                  <a:pt x="112366" y="143509"/>
                </a:moveTo>
                <a:lnTo>
                  <a:pt x="81101" y="143509"/>
                </a:lnTo>
                <a:lnTo>
                  <a:pt x="87832" y="146049"/>
                </a:lnTo>
                <a:lnTo>
                  <a:pt x="96989" y="147319"/>
                </a:lnTo>
                <a:lnTo>
                  <a:pt x="103834" y="152399"/>
                </a:lnTo>
                <a:lnTo>
                  <a:pt x="112737" y="165099"/>
                </a:lnTo>
                <a:lnTo>
                  <a:pt x="114337" y="172719"/>
                </a:lnTo>
                <a:lnTo>
                  <a:pt x="113181" y="181609"/>
                </a:lnTo>
                <a:lnTo>
                  <a:pt x="112876" y="182879"/>
                </a:lnTo>
                <a:lnTo>
                  <a:pt x="113321" y="185419"/>
                </a:lnTo>
                <a:lnTo>
                  <a:pt x="115696" y="187959"/>
                </a:lnTo>
                <a:lnTo>
                  <a:pt x="117321" y="189229"/>
                </a:lnTo>
                <a:lnTo>
                  <a:pt x="121754" y="189229"/>
                </a:lnTo>
                <a:lnTo>
                  <a:pt x="123176" y="187959"/>
                </a:lnTo>
                <a:lnTo>
                  <a:pt x="125856" y="186689"/>
                </a:lnTo>
                <a:lnTo>
                  <a:pt x="126669" y="185419"/>
                </a:lnTo>
                <a:lnTo>
                  <a:pt x="126948" y="182879"/>
                </a:lnTo>
                <a:lnTo>
                  <a:pt x="127330" y="173989"/>
                </a:lnTo>
                <a:lnTo>
                  <a:pt x="126197" y="166369"/>
                </a:lnTo>
                <a:lnTo>
                  <a:pt x="123556" y="158749"/>
                </a:lnTo>
                <a:lnTo>
                  <a:pt x="119417" y="151129"/>
                </a:lnTo>
                <a:lnTo>
                  <a:pt x="113987" y="144779"/>
                </a:lnTo>
                <a:lnTo>
                  <a:pt x="112366" y="143509"/>
                </a:lnTo>
                <a:close/>
              </a:path>
              <a:path w="351154" h="274320">
                <a:moveTo>
                  <a:pt x="43306" y="166369"/>
                </a:moveTo>
                <a:lnTo>
                  <a:pt x="37972" y="166369"/>
                </a:lnTo>
                <a:lnTo>
                  <a:pt x="39712" y="167639"/>
                </a:lnTo>
                <a:lnTo>
                  <a:pt x="41528" y="167639"/>
                </a:lnTo>
                <a:lnTo>
                  <a:pt x="43306" y="166369"/>
                </a:lnTo>
                <a:close/>
              </a:path>
              <a:path w="351154" h="274320">
                <a:moveTo>
                  <a:pt x="73794" y="129539"/>
                </a:moveTo>
                <a:lnTo>
                  <a:pt x="38682" y="149859"/>
                </a:lnTo>
                <a:lnTo>
                  <a:pt x="34390" y="157479"/>
                </a:lnTo>
                <a:lnTo>
                  <a:pt x="33489" y="158749"/>
                </a:lnTo>
                <a:lnTo>
                  <a:pt x="33425" y="161289"/>
                </a:lnTo>
                <a:lnTo>
                  <a:pt x="34924" y="165099"/>
                </a:lnTo>
                <a:lnTo>
                  <a:pt x="36181" y="166369"/>
                </a:lnTo>
                <a:lnTo>
                  <a:pt x="45071" y="166369"/>
                </a:lnTo>
                <a:lnTo>
                  <a:pt x="46265" y="165099"/>
                </a:lnTo>
                <a:lnTo>
                  <a:pt x="46874" y="162559"/>
                </a:lnTo>
                <a:lnTo>
                  <a:pt x="50418" y="154939"/>
                </a:lnTo>
                <a:lnTo>
                  <a:pt x="55828" y="148589"/>
                </a:lnTo>
                <a:lnTo>
                  <a:pt x="63130" y="146049"/>
                </a:lnTo>
                <a:lnTo>
                  <a:pt x="68747" y="144779"/>
                </a:lnTo>
                <a:lnTo>
                  <a:pt x="74738" y="143509"/>
                </a:lnTo>
                <a:lnTo>
                  <a:pt x="112366" y="143509"/>
                </a:lnTo>
                <a:lnTo>
                  <a:pt x="107504" y="139699"/>
                </a:lnTo>
                <a:lnTo>
                  <a:pt x="99964" y="134619"/>
                </a:lnTo>
                <a:lnTo>
                  <a:pt x="91363" y="132079"/>
                </a:lnTo>
                <a:lnTo>
                  <a:pt x="73794" y="129539"/>
                </a:lnTo>
                <a:close/>
              </a:path>
              <a:path w="351154" h="274320">
                <a:moveTo>
                  <a:pt x="250709" y="58419"/>
                </a:moveTo>
                <a:lnTo>
                  <a:pt x="248906" y="58419"/>
                </a:lnTo>
                <a:lnTo>
                  <a:pt x="247141" y="59689"/>
                </a:lnTo>
                <a:lnTo>
                  <a:pt x="197281" y="72389"/>
                </a:lnTo>
                <a:lnTo>
                  <a:pt x="252487" y="72389"/>
                </a:lnTo>
                <a:lnTo>
                  <a:pt x="253884" y="71119"/>
                </a:lnTo>
                <a:lnTo>
                  <a:pt x="255980" y="67309"/>
                </a:lnTo>
                <a:lnTo>
                  <a:pt x="256183" y="66039"/>
                </a:lnTo>
                <a:lnTo>
                  <a:pt x="255294" y="62229"/>
                </a:lnTo>
                <a:lnTo>
                  <a:pt x="254265" y="60959"/>
                </a:lnTo>
                <a:lnTo>
                  <a:pt x="250709" y="58419"/>
                </a:lnTo>
                <a:close/>
              </a:path>
              <a:path w="351154" h="274320">
                <a:moveTo>
                  <a:pt x="41960" y="0"/>
                </a:moveTo>
                <a:lnTo>
                  <a:pt x="39597" y="0"/>
                </a:lnTo>
                <a:lnTo>
                  <a:pt x="39000" y="1269"/>
                </a:lnTo>
                <a:lnTo>
                  <a:pt x="42252" y="1269"/>
                </a:lnTo>
                <a:lnTo>
                  <a:pt x="41960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52607" y="4526451"/>
            <a:ext cx="231140" cy="227329"/>
          </a:xfrm>
          <a:custGeom>
            <a:avLst/>
            <a:gdLst/>
            <a:ahLst/>
            <a:cxnLst/>
            <a:rect l="l" t="t" r="r" b="b"/>
            <a:pathLst>
              <a:path w="231139" h="227329">
                <a:moveTo>
                  <a:pt x="7810" y="105270"/>
                </a:moveTo>
                <a:lnTo>
                  <a:pt x="3670" y="106438"/>
                </a:lnTo>
                <a:lnTo>
                  <a:pt x="0" y="112991"/>
                </a:lnTo>
                <a:lnTo>
                  <a:pt x="1181" y="117132"/>
                </a:lnTo>
                <a:lnTo>
                  <a:pt x="190741" y="223100"/>
                </a:lnTo>
                <a:lnTo>
                  <a:pt x="196951" y="226733"/>
                </a:lnTo>
                <a:lnTo>
                  <a:pt x="211721" y="226733"/>
                </a:lnTo>
                <a:lnTo>
                  <a:pt x="219176" y="225094"/>
                </a:lnTo>
                <a:lnTo>
                  <a:pt x="230289" y="217538"/>
                </a:lnTo>
                <a:lnTo>
                  <a:pt x="231089" y="213309"/>
                </a:lnTo>
                <a:lnTo>
                  <a:pt x="230933" y="213080"/>
                </a:lnTo>
                <a:lnTo>
                  <a:pt x="204163" y="213080"/>
                </a:lnTo>
                <a:lnTo>
                  <a:pt x="199477" y="212163"/>
                </a:lnTo>
                <a:lnTo>
                  <a:pt x="197548" y="211340"/>
                </a:lnTo>
                <a:lnTo>
                  <a:pt x="125755" y="171208"/>
                </a:lnTo>
                <a:lnTo>
                  <a:pt x="133144" y="164274"/>
                </a:lnTo>
                <a:lnTo>
                  <a:pt x="113372" y="164274"/>
                </a:lnTo>
                <a:lnTo>
                  <a:pt x="101320" y="157543"/>
                </a:lnTo>
                <a:lnTo>
                  <a:pt x="108744" y="150583"/>
                </a:lnTo>
                <a:lnTo>
                  <a:pt x="88861" y="150583"/>
                </a:lnTo>
                <a:lnTo>
                  <a:pt x="7810" y="105270"/>
                </a:lnTo>
                <a:close/>
              </a:path>
              <a:path w="231139" h="227329">
                <a:moveTo>
                  <a:pt x="222630" y="206298"/>
                </a:moveTo>
                <a:lnTo>
                  <a:pt x="219532" y="208419"/>
                </a:lnTo>
                <a:lnTo>
                  <a:pt x="211037" y="212397"/>
                </a:lnTo>
                <a:lnTo>
                  <a:pt x="204163" y="213080"/>
                </a:lnTo>
                <a:lnTo>
                  <a:pt x="230933" y="213080"/>
                </a:lnTo>
                <a:lnTo>
                  <a:pt x="226860" y="207098"/>
                </a:lnTo>
                <a:lnTo>
                  <a:pt x="222630" y="206298"/>
                </a:lnTo>
                <a:close/>
              </a:path>
              <a:path w="231139" h="227329">
                <a:moveTo>
                  <a:pt x="135700" y="48577"/>
                </a:moveTo>
                <a:lnTo>
                  <a:pt x="103987" y="48577"/>
                </a:lnTo>
                <a:lnTo>
                  <a:pt x="128054" y="59994"/>
                </a:lnTo>
                <a:lnTo>
                  <a:pt x="117081" y="69341"/>
                </a:lnTo>
                <a:lnTo>
                  <a:pt x="116192" y="71246"/>
                </a:lnTo>
                <a:lnTo>
                  <a:pt x="116312" y="75437"/>
                </a:lnTo>
                <a:lnTo>
                  <a:pt x="117106" y="77139"/>
                </a:lnTo>
                <a:lnTo>
                  <a:pt x="160477" y="113487"/>
                </a:lnTo>
                <a:lnTo>
                  <a:pt x="161264" y="114515"/>
                </a:lnTo>
                <a:lnTo>
                  <a:pt x="161239" y="118198"/>
                </a:lnTo>
                <a:lnTo>
                  <a:pt x="159372" y="121132"/>
                </a:lnTo>
                <a:lnTo>
                  <a:pt x="155905" y="124269"/>
                </a:lnTo>
                <a:lnTo>
                  <a:pt x="113652" y="163918"/>
                </a:lnTo>
                <a:lnTo>
                  <a:pt x="113372" y="164274"/>
                </a:lnTo>
                <a:lnTo>
                  <a:pt x="133144" y="164274"/>
                </a:lnTo>
                <a:lnTo>
                  <a:pt x="165125" y="134264"/>
                </a:lnTo>
                <a:lnTo>
                  <a:pt x="171538" y="128460"/>
                </a:lnTo>
                <a:lnTo>
                  <a:pt x="174700" y="122529"/>
                </a:lnTo>
                <a:lnTo>
                  <a:pt x="174823" y="121119"/>
                </a:lnTo>
                <a:lnTo>
                  <a:pt x="174904" y="108546"/>
                </a:lnTo>
                <a:lnTo>
                  <a:pt x="170243" y="104012"/>
                </a:lnTo>
                <a:lnTo>
                  <a:pt x="169468" y="103289"/>
                </a:lnTo>
                <a:lnTo>
                  <a:pt x="133540" y="73177"/>
                </a:lnTo>
                <a:lnTo>
                  <a:pt x="140741" y="67055"/>
                </a:lnTo>
                <a:lnTo>
                  <a:pt x="141071" y="66700"/>
                </a:lnTo>
                <a:lnTo>
                  <a:pt x="141363" y="66293"/>
                </a:lnTo>
                <a:lnTo>
                  <a:pt x="160912" y="66293"/>
                </a:lnTo>
                <a:lnTo>
                  <a:pt x="161844" y="54508"/>
                </a:lnTo>
                <a:lnTo>
                  <a:pt x="148208" y="54508"/>
                </a:lnTo>
                <a:lnTo>
                  <a:pt x="135700" y="48577"/>
                </a:lnTo>
                <a:close/>
              </a:path>
              <a:path w="231139" h="227329">
                <a:moveTo>
                  <a:pt x="92711" y="28181"/>
                </a:moveTo>
                <a:lnTo>
                  <a:pt x="60959" y="28181"/>
                </a:lnTo>
                <a:lnTo>
                  <a:pt x="90411" y="42151"/>
                </a:lnTo>
                <a:lnTo>
                  <a:pt x="86906" y="45034"/>
                </a:lnTo>
                <a:lnTo>
                  <a:pt x="84536" y="47301"/>
                </a:lnTo>
                <a:lnTo>
                  <a:pt x="79909" y="52932"/>
                </a:lnTo>
                <a:lnTo>
                  <a:pt x="75495" y="61255"/>
                </a:lnTo>
                <a:lnTo>
                  <a:pt x="73761" y="71602"/>
                </a:lnTo>
                <a:lnTo>
                  <a:pt x="74845" y="77966"/>
                </a:lnTo>
                <a:lnTo>
                  <a:pt x="77600" y="83945"/>
                </a:lnTo>
                <a:lnTo>
                  <a:pt x="82026" y="89531"/>
                </a:lnTo>
                <a:lnTo>
                  <a:pt x="88125" y="94716"/>
                </a:lnTo>
                <a:lnTo>
                  <a:pt x="123151" y="118427"/>
                </a:lnTo>
                <a:lnTo>
                  <a:pt x="88861" y="150583"/>
                </a:lnTo>
                <a:lnTo>
                  <a:pt x="108744" y="150583"/>
                </a:lnTo>
                <a:lnTo>
                  <a:pt x="140169" y="121119"/>
                </a:lnTo>
                <a:lnTo>
                  <a:pt x="140957" y="119087"/>
                </a:lnTo>
                <a:lnTo>
                  <a:pt x="140627" y="114960"/>
                </a:lnTo>
                <a:lnTo>
                  <a:pt x="139534" y="113093"/>
                </a:lnTo>
                <a:lnTo>
                  <a:pt x="95897" y="83565"/>
                </a:lnTo>
                <a:lnTo>
                  <a:pt x="90411" y="79616"/>
                </a:lnTo>
                <a:lnTo>
                  <a:pt x="87541" y="75437"/>
                </a:lnTo>
                <a:lnTo>
                  <a:pt x="87058" y="64350"/>
                </a:lnTo>
                <a:lnTo>
                  <a:pt x="93268" y="57492"/>
                </a:lnTo>
                <a:lnTo>
                  <a:pt x="95605" y="55486"/>
                </a:lnTo>
                <a:lnTo>
                  <a:pt x="103987" y="48577"/>
                </a:lnTo>
                <a:lnTo>
                  <a:pt x="135700" y="48577"/>
                </a:lnTo>
                <a:lnTo>
                  <a:pt x="115557" y="39027"/>
                </a:lnTo>
                <a:lnTo>
                  <a:pt x="92711" y="28181"/>
                </a:lnTo>
                <a:close/>
              </a:path>
              <a:path w="231139" h="227329">
                <a:moveTo>
                  <a:pt x="160912" y="66293"/>
                </a:moveTo>
                <a:lnTo>
                  <a:pt x="141363" y="66293"/>
                </a:lnTo>
                <a:lnTo>
                  <a:pt x="147053" y="68999"/>
                </a:lnTo>
                <a:lnTo>
                  <a:pt x="146316" y="78435"/>
                </a:lnTo>
                <a:lnTo>
                  <a:pt x="149097" y="81711"/>
                </a:lnTo>
                <a:lnTo>
                  <a:pt x="153225" y="82041"/>
                </a:lnTo>
                <a:lnTo>
                  <a:pt x="156908" y="82041"/>
                </a:lnTo>
                <a:lnTo>
                  <a:pt x="159880" y="79336"/>
                </a:lnTo>
                <a:lnTo>
                  <a:pt x="160912" y="66293"/>
                </a:lnTo>
                <a:close/>
              </a:path>
              <a:path w="231139" h="227329">
                <a:moveTo>
                  <a:pt x="152996" y="32931"/>
                </a:moveTo>
                <a:lnTo>
                  <a:pt x="149682" y="35712"/>
                </a:lnTo>
                <a:lnTo>
                  <a:pt x="148208" y="54508"/>
                </a:lnTo>
                <a:lnTo>
                  <a:pt x="161844" y="54508"/>
                </a:lnTo>
                <a:lnTo>
                  <a:pt x="163232" y="36956"/>
                </a:lnTo>
                <a:lnTo>
                  <a:pt x="163191" y="36728"/>
                </a:lnTo>
                <a:lnTo>
                  <a:pt x="160451" y="33515"/>
                </a:lnTo>
                <a:lnTo>
                  <a:pt x="152996" y="32931"/>
                </a:lnTo>
                <a:close/>
              </a:path>
              <a:path w="231139" h="227329">
                <a:moveTo>
                  <a:pt x="41401" y="3848"/>
                </a:moveTo>
                <a:lnTo>
                  <a:pt x="37337" y="5308"/>
                </a:lnTo>
                <a:lnTo>
                  <a:pt x="34124" y="12090"/>
                </a:lnTo>
                <a:lnTo>
                  <a:pt x="35572" y="16141"/>
                </a:lnTo>
                <a:lnTo>
                  <a:pt x="48679" y="22351"/>
                </a:lnTo>
                <a:lnTo>
                  <a:pt x="46329" y="27190"/>
                </a:lnTo>
                <a:lnTo>
                  <a:pt x="44716" y="30581"/>
                </a:lnTo>
                <a:lnTo>
                  <a:pt x="46126" y="34645"/>
                </a:lnTo>
                <a:lnTo>
                  <a:pt x="50469" y="36728"/>
                </a:lnTo>
                <a:lnTo>
                  <a:pt x="51473" y="36956"/>
                </a:lnTo>
                <a:lnTo>
                  <a:pt x="54978" y="36956"/>
                </a:lnTo>
                <a:lnTo>
                  <a:pt x="57416" y="35534"/>
                </a:lnTo>
                <a:lnTo>
                  <a:pt x="60959" y="28181"/>
                </a:lnTo>
                <a:lnTo>
                  <a:pt x="92711" y="28181"/>
                </a:lnTo>
                <a:lnTo>
                  <a:pt x="66878" y="15938"/>
                </a:lnTo>
                <a:lnTo>
                  <a:pt x="69685" y="10109"/>
                </a:lnTo>
                <a:lnTo>
                  <a:pt x="54584" y="10109"/>
                </a:lnTo>
                <a:lnTo>
                  <a:pt x="41401" y="3848"/>
                </a:lnTo>
                <a:close/>
              </a:path>
              <a:path w="231139" h="227329">
                <a:moveTo>
                  <a:pt x="62839" y="0"/>
                </a:moveTo>
                <a:lnTo>
                  <a:pt x="58788" y="1409"/>
                </a:lnTo>
                <a:lnTo>
                  <a:pt x="54584" y="10109"/>
                </a:lnTo>
                <a:lnTo>
                  <a:pt x="69685" y="10109"/>
                </a:lnTo>
                <a:lnTo>
                  <a:pt x="71031" y="7315"/>
                </a:lnTo>
                <a:lnTo>
                  <a:pt x="69621" y="3251"/>
                </a:lnTo>
                <a:lnTo>
                  <a:pt x="62839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0191" y="450417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8155" y="0"/>
                </a:moveTo>
                <a:lnTo>
                  <a:pt x="17203" y="2215"/>
                </a:lnTo>
                <a:lnTo>
                  <a:pt x="8253" y="8253"/>
                </a:lnTo>
                <a:lnTo>
                  <a:pt x="2215" y="17203"/>
                </a:lnTo>
                <a:lnTo>
                  <a:pt x="0" y="28155"/>
                </a:lnTo>
                <a:lnTo>
                  <a:pt x="2215" y="39102"/>
                </a:lnTo>
                <a:lnTo>
                  <a:pt x="8253" y="48053"/>
                </a:lnTo>
                <a:lnTo>
                  <a:pt x="17203" y="54094"/>
                </a:lnTo>
                <a:lnTo>
                  <a:pt x="28155" y="56311"/>
                </a:lnTo>
                <a:lnTo>
                  <a:pt x="39109" y="54094"/>
                </a:lnTo>
                <a:lnTo>
                  <a:pt x="48064" y="48053"/>
                </a:lnTo>
                <a:lnTo>
                  <a:pt x="51663" y="42722"/>
                </a:lnTo>
                <a:lnTo>
                  <a:pt x="20129" y="42722"/>
                </a:lnTo>
                <a:lnTo>
                  <a:pt x="13601" y="36182"/>
                </a:lnTo>
                <a:lnTo>
                  <a:pt x="13601" y="20129"/>
                </a:lnTo>
                <a:lnTo>
                  <a:pt x="20129" y="13589"/>
                </a:lnTo>
                <a:lnTo>
                  <a:pt x="51666" y="13589"/>
                </a:lnTo>
                <a:lnTo>
                  <a:pt x="48064" y="8253"/>
                </a:lnTo>
                <a:lnTo>
                  <a:pt x="39109" y="2215"/>
                </a:lnTo>
                <a:lnTo>
                  <a:pt x="28155" y="0"/>
                </a:lnTo>
                <a:close/>
              </a:path>
              <a:path w="56514" h="56514">
                <a:moveTo>
                  <a:pt x="51666" y="13589"/>
                </a:moveTo>
                <a:lnTo>
                  <a:pt x="36194" y="13589"/>
                </a:lnTo>
                <a:lnTo>
                  <a:pt x="42722" y="20129"/>
                </a:lnTo>
                <a:lnTo>
                  <a:pt x="42722" y="36182"/>
                </a:lnTo>
                <a:lnTo>
                  <a:pt x="36194" y="42722"/>
                </a:lnTo>
                <a:lnTo>
                  <a:pt x="51663" y="42722"/>
                </a:lnTo>
                <a:lnTo>
                  <a:pt x="54107" y="39102"/>
                </a:lnTo>
                <a:lnTo>
                  <a:pt x="56324" y="28155"/>
                </a:lnTo>
                <a:lnTo>
                  <a:pt x="54107" y="17203"/>
                </a:lnTo>
                <a:lnTo>
                  <a:pt x="51666" y="1358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64489" y="4530674"/>
            <a:ext cx="120014" cy="101600"/>
          </a:xfrm>
          <a:custGeom>
            <a:avLst/>
            <a:gdLst/>
            <a:ahLst/>
            <a:cxnLst/>
            <a:rect l="l" t="t" r="r" b="b"/>
            <a:pathLst>
              <a:path w="120014" h="101600">
                <a:moveTo>
                  <a:pt x="70272" y="12877"/>
                </a:moveTo>
                <a:lnTo>
                  <a:pt x="52260" y="12877"/>
                </a:lnTo>
                <a:lnTo>
                  <a:pt x="57594" y="18630"/>
                </a:lnTo>
                <a:lnTo>
                  <a:pt x="59347" y="20878"/>
                </a:lnTo>
                <a:lnTo>
                  <a:pt x="60091" y="27643"/>
                </a:lnTo>
                <a:lnTo>
                  <a:pt x="60253" y="39757"/>
                </a:lnTo>
                <a:lnTo>
                  <a:pt x="58613" y="56576"/>
                </a:lnTo>
                <a:lnTo>
                  <a:pt x="53949" y="77457"/>
                </a:lnTo>
                <a:lnTo>
                  <a:pt x="53454" y="79184"/>
                </a:lnTo>
                <a:lnTo>
                  <a:pt x="53670" y="81064"/>
                </a:lnTo>
                <a:lnTo>
                  <a:pt x="55422" y="84226"/>
                </a:lnTo>
                <a:lnTo>
                  <a:pt x="56896" y="85394"/>
                </a:lnTo>
                <a:lnTo>
                  <a:pt x="113715" y="101473"/>
                </a:lnTo>
                <a:lnTo>
                  <a:pt x="117475" y="99377"/>
                </a:lnTo>
                <a:lnTo>
                  <a:pt x="119519" y="92151"/>
                </a:lnTo>
                <a:lnTo>
                  <a:pt x="117424" y="88392"/>
                </a:lnTo>
                <a:lnTo>
                  <a:pt x="68795" y="74637"/>
                </a:lnTo>
                <a:lnTo>
                  <a:pt x="73032" y="51194"/>
                </a:lnTo>
                <a:lnTo>
                  <a:pt x="73917" y="33124"/>
                </a:lnTo>
                <a:lnTo>
                  <a:pt x="73144" y="21407"/>
                </a:lnTo>
                <a:lnTo>
                  <a:pt x="72390" y="16700"/>
                </a:lnTo>
                <a:lnTo>
                  <a:pt x="72237" y="15963"/>
                </a:lnTo>
                <a:lnTo>
                  <a:pt x="71945" y="15252"/>
                </a:lnTo>
                <a:lnTo>
                  <a:pt x="71551" y="14617"/>
                </a:lnTo>
                <a:lnTo>
                  <a:pt x="70272" y="12877"/>
                </a:lnTo>
                <a:close/>
              </a:path>
              <a:path w="120014" h="101600">
                <a:moveTo>
                  <a:pt x="42545" y="0"/>
                </a:moveTo>
                <a:lnTo>
                  <a:pt x="965" y="19405"/>
                </a:lnTo>
                <a:lnTo>
                  <a:pt x="0" y="20205"/>
                </a:lnTo>
                <a:lnTo>
                  <a:pt x="13957" y="26746"/>
                </a:lnTo>
                <a:lnTo>
                  <a:pt x="22218" y="21407"/>
                </a:lnTo>
                <a:lnTo>
                  <a:pt x="29973" y="17402"/>
                </a:lnTo>
                <a:lnTo>
                  <a:pt x="37140" y="14773"/>
                </a:lnTo>
                <a:lnTo>
                  <a:pt x="43637" y="13563"/>
                </a:lnTo>
                <a:lnTo>
                  <a:pt x="52260" y="12877"/>
                </a:lnTo>
                <a:lnTo>
                  <a:pt x="70272" y="12877"/>
                </a:lnTo>
                <a:lnTo>
                  <a:pt x="69503" y="11831"/>
                </a:lnTo>
                <a:lnTo>
                  <a:pt x="63977" y="6475"/>
                </a:lnTo>
                <a:lnTo>
                  <a:pt x="54987" y="1535"/>
                </a:lnTo>
                <a:lnTo>
                  <a:pt x="42545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11086" y="4986222"/>
            <a:ext cx="328295" cy="226695"/>
          </a:xfrm>
          <a:custGeom>
            <a:avLst/>
            <a:gdLst/>
            <a:ahLst/>
            <a:cxnLst/>
            <a:rect l="l" t="t" r="r" b="b"/>
            <a:pathLst>
              <a:path w="328295" h="226695">
                <a:moveTo>
                  <a:pt x="95645" y="212191"/>
                </a:moveTo>
                <a:lnTo>
                  <a:pt x="70772" y="212191"/>
                </a:lnTo>
                <a:lnTo>
                  <a:pt x="74595" y="213956"/>
                </a:lnTo>
                <a:lnTo>
                  <a:pt x="79027" y="217512"/>
                </a:lnTo>
                <a:lnTo>
                  <a:pt x="81668" y="219570"/>
                </a:lnTo>
                <a:lnTo>
                  <a:pt x="84628" y="221564"/>
                </a:lnTo>
                <a:lnTo>
                  <a:pt x="91117" y="225386"/>
                </a:lnTo>
                <a:lnTo>
                  <a:pt x="95080" y="226352"/>
                </a:lnTo>
                <a:lnTo>
                  <a:pt x="104198" y="226352"/>
                </a:lnTo>
                <a:lnTo>
                  <a:pt x="108046" y="225386"/>
                </a:lnTo>
                <a:lnTo>
                  <a:pt x="114665" y="221487"/>
                </a:lnTo>
                <a:lnTo>
                  <a:pt x="117355" y="219722"/>
                </a:lnTo>
                <a:lnTo>
                  <a:pt x="119718" y="217957"/>
                </a:lnTo>
                <a:lnTo>
                  <a:pt x="123371" y="215518"/>
                </a:lnTo>
                <a:lnTo>
                  <a:pt x="125725" y="214058"/>
                </a:lnTo>
                <a:lnTo>
                  <a:pt x="127211" y="213296"/>
                </a:lnTo>
                <a:lnTo>
                  <a:pt x="128541" y="212648"/>
                </a:lnTo>
                <a:lnTo>
                  <a:pt x="96566" y="212648"/>
                </a:lnTo>
                <a:lnTo>
                  <a:pt x="95645" y="212191"/>
                </a:lnTo>
                <a:close/>
              </a:path>
              <a:path w="328295" h="226695">
                <a:moveTo>
                  <a:pt x="160170" y="212191"/>
                </a:moveTo>
                <a:lnTo>
                  <a:pt x="135618" y="212191"/>
                </a:lnTo>
                <a:lnTo>
                  <a:pt x="137942" y="213080"/>
                </a:lnTo>
                <a:lnTo>
                  <a:pt x="140038" y="214871"/>
                </a:lnTo>
                <a:lnTo>
                  <a:pt x="140330" y="214871"/>
                </a:lnTo>
                <a:lnTo>
                  <a:pt x="140622" y="215010"/>
                </a:lnTo>
                <a:lnTo>
                  <a:pt x="140914" y="215303"/>
                </a:lnTo>
                <a:lnTo>
                  <a:pt x="143568" y="217512"/>
                </a:lnTo>
                <a:lnTo>
                  <a:pt x="146248" y="219570"/>
                </a:lnTo>
                <a:lnTo>
                  <a:pt x="149156" y="221564"/>
                </a:lnTo>
                <a:lnTo>
                  <a:pt x="155659" y="225386"/>
                </a:lnTo>
                <a:lnTo>
                  <a:pt x="159608" y="226352"/>
                </a:lnTo>
                <a:lnTo>
                  <a:pt x="168460" y="226352"/>
                </a:lnTo>
                <a:lnTo>
                  <a:pt x="189263" y="214401"/>
                </a:lnTo>
                <a:lnTo>
                  <a:pt x="192650" y="212648"/>
                </a:lnTo>
                <a:lnTo>
                  <a:pt x="161082" y="212648"/>
                </a:lnTo>
                <a:lnTo>
                  <a:pt x="160170" y="212191"/>
                </a:lnTo>
                <a:close/>
              </a:path>
              <a:path w="328295" h="226695">
                <a:moveTo>
                  <a:pt x="224131" y="212191"/>
                </a:moveTo>
                <a:lnTo>
                  <a:pt x="199550" y="212191"/>
                </a:lnTo>
                <a:lnTo>
                  <a:pt x="203385" y="214134"/>
                </a:lnTo>
                <a:lnTo>
                  <a:pt x="208084" y="217957"/>
                </a:lnTo>
                <a:lnTo>
                  <a:pt x="210764" y="219722"/>
                </a:lnTo>
                <a:lnTo>
                  <a:pt x="213710" y="221564"/>
                </a:lnTo>
                <a:lnTo>
                  <a:pt x="220187" y="225386"/>
                </a:lnTo>
                <a:lnTo>
                  <a:pt x="223858" y="226352"/>
                </a:lnTo>
                <a:lnTo>
                  <a:pt x="232722" y="226352"/>
                </a:lnTo>
                <a:lnTo>
                  <a:pt x="253207" y="213956"/>
                </a:lnTo>
                <a:lnTo>
                  <a:pt x="256040" y="212648"/>
                </a:lnTo>
                <a:lnTo>
                  <a:pt x="225051" y="212648"/>
                </a:lnTo>
                <a:lnTo>
                  <a:pt x="224131" y="212191"/>
                </a:lnTo>
                <a:close/>
              </a:path>
              <a:path w="328295" h="226695">
                <a:moveTo>
                  <a:pt x="65807" y="156946"/>
                </a:moveTo>
                <a:lnTo>
                  <a:pt x="50706" y="156946"/>
                </a:lnTo>
                <a:lnTo>
                  <a:pt x="68422" y="198488"/>
                </a:lnTo>
                <a:lnTo>
                  <a:pt x="62237" y="198488"/>
                </a:lnTo>
                <a:lnTo>
                  <a:pt x="37307" y="218389"/>
                </a:lnTo>
                <a:lnTo>
                  <a:pt x="37612" y="221640"/>
                </a:lnTo>
                <a:lnTo>
                  <a:pt x="40584" y="224574"/>
                </a:lnTo>
                <a:lnTo>
                  <a:pt x="42032" y="225767"/>
                </a:lnTo>
                <a:lnTo>
                  <a:pt x="43746" y="226199"/>
                </a:lnTo>
                <a:lnTo>
                  <a:pt x="47556" y="225615"/>
                </a:lnTo>
                <a:lnTo>
                  <a:pt x="49093" y="224739"/>
                </a:lnTo>
                <a:lnTo>
                  <a:pt x="50409" y="223113"/>
                </a:lnTo>
                <a:lnTo>
                  <a:pt x="54414" y="218528"/>
                </a:lnTo>
                <a:lnTo>
                  <a:pt x="57589" y="215518"/>
                </a:lnTo>
                <a:lnTo>
                  <a:pt x="59873" y="214134"/>
                </a:lnTo>
                <a:lnTo>
                  <a:pt x="62009" y="212877"/>
                </a:lnTo>
                <a:lnTo>
                  <a:pt x="64612" y="212191"/>
                </a:lnTo>
                <a:lnTo>
                  <a:pt x="95645" y="212191"/>
                </a:lnTo>
                <a:lnTo>
                  <a:pt x="92425" y="210591"/>
                </a:lnTo>
                <a:lnTo>
                  <a:pt x="87434" y="206451"/>
                </a:lnTo>
                <a:lnTo>
                  <a:pt x="87333" y="206019"/>
                </a:lnTo>
                <a:lnTo>
                  <a:pt x="87053" y="206019"/>
                </a:lnTo>
                <a:lnTo>
                  <a:pt x="86533" y="205587"/>
                </a:lnTo>
                <a:lnTo>
                  <a:pt x="65807" y="156946"/>
                </a:lnTo>
                <a:close/>
              </a:path>
              <a:path w="328295" h="226695">
                <a:moveTo>
                  <a:pt x="285953" y="212191"/>
                </a:moveTo>
                <a:lnTo>
                  <a:pt x="263520" y="212191"/>
                </a:lnTo>
                <a:lnTo>
                  <a:pt x="266326" y="212940"/>
                </a:lnTo>
                <a:lnTo>
                  <a:pt x="268701" y="214401"/>
                </a:lnTo>
                <a:lnTo>
                  <a:pt x="271025" y="215887"/>
                </a:lnTo>
                <a:lnTo>
                  <a:pt x="273972" y="218833"/>
                </a:lnTo>
                <a:lnTo>
                  <a:pt x="278709" y="224739"/>
                </a:lnTo>
                <a:lnTo>
                  <a:pt x="280233" y="225615"/>
                </a:lnTo>
                <a:lnTo>
                  <a:pt x="284081" y="226199"/>
                </a:lnTo>
                <a:lnTo>
                  <a:pt x="285745" y="225767"/>
                </a:lnTo>
                <a:lnTo>
                  <a:pt x="287243" y="224574"/>
                </a:lnTo>
                <a:lnTo>
                  <a:pt x="288717" y="223113"/>
                </a:lnTo>
                <a:lnTo>
                  <a:pt x="289517" y="221487"/>
                </a:lnTo>
                <a:lnTo>
                  <a:pt x="289644" y="219722"/>
                </a:lnTo>
                <a:lnTo>
                  <a:pt x="289809" y="217957"/>
                </a:lnTo>
                <a:lnTo>
                  <a:pt x="289313" y="216344"/>
                </a:lnTo>
                <a:lnTo>
                  <a:pt x="285953" y="212191"/>
                </a:lnTo>
                <a:close/>
              </a:path>
              <a:path w="328295" h="226695">
                <a:moveTo>
                  <a:pt x="327921" y="77368"/>
                </a:moveTo>
                <a:lnTo>
                  <a:pt x="314193" y="77368"/>
                </a:lnTo>
                <a:lnTo>
                  <a:pt x="314248" y="214401"/>
                </a:lnTo>
                <a:lnTo>
                  <a:pt x="314866" y="215950"/>
                </a:lnTo>
                <a:lnTo>
                  <a:pt x="316187" y="217271"/>
                </a:lnTo>
                <a:lnTo>
                  <a:pt x="317495" y="218617"/>
                </a:lnTo>
                <a:lnTo>
                  <a:pt x="319057" y="219278"/>
                </a:lnTo>
                <a:lnTo>
                  <a:pt x="322918" y="219278"/>
                </a:lnTo>
                <a:lnTo>
                  <a:pt x="324607" y="218617"/>
                </a:lnTo>
                <a:lnTo>
                  <a:pt x="327223" y="215950"/>
                </a:lnTo>
                <a:lnTo>
                  <a:pt x="327864" y="214401"/>
                </a:lnTo>
                <a:lnTo>
                  <a:pt x="327921" y="77368"/>
                </a:lnTo>
                <a:close/>
              </a:path>
              <a:path w="328295" h="226695">
                <a:moveTo>
                  <a:pt x="136050" y="198488"/>
                </a:moveTo>
                <a:lnTo>
                  <a:pt x="128239" y="198488"/>
                </a:lnTo>
                <a:lnTo>
                  <a:pt x="125369" y="199008"/>
                </a:lnTo>
                <a:lnTo>
                  <a:pt x="119756" y="201079"/>
                </a:lnTo>
                <a:lnTo>
                  <a:pt x="116035" y="203365"/>
                </a:lnTo>
                <a:lnTo>
                  <a:pt x="111285" y="206895"/>
                </a:lnTo>
                <a:lnTo>
                  <a:pt x="106599" y="210743"/>
                </a:lnTo>
                <a:lnTo>
                  <a:pt x="102725" y="212648"/>
                </a:lnTo>
                <a:lnTo>
                  <a:pt x="128541" y="212648"/>
                </a:lnTo>
                <a:lnTo>
                  <a:pt x="128671" y="212585"/>
                </a:lnTo>
                <a:lnTo>
                  <a:pt x="130271" y="212191"/>
                </a:lnTo>
                <a:lnTo>
                  <a:pt x="160170" y="212191"/>
                </a:lnTo>
                <a:lnTo>
                  <a:pt x="156979" y="210591"/>
                </a:lnTo>
                <a:lnTo>
                  <a:pt x="151963" y="206451"/>
                </a:lnTo>
                <a:lnTo>
                  <a:pt x="151963" y="206019"/>
                </a:lnTo>
                <a:lnTo>
                  <a:pt x="151531" y="206019"/>
                </a:lnTo>
                <a:lnTo>
                  <a:pt x="151531" y="198932"/>
                </a:lnTo>
                <a:lnTo>
                  <a:pt x="137815" y="198932"/>
                </a:lnTo>
                <a:lnTo>
                  <a:pt x="136952" y="198640"/>
                </a:lnTo>
                <a:lnTo>
                  <a:pt x="136050" y="198488"/>
                </a:lnTo>
                <a:close/>
              </a:path>
              <a:path w="328295" h="226695">
                <a:moveTo>
                  <a:pt x="322918" y="63665"/>
                </a:moveTo>
                <a:lnTo>
                  <a:pt x="198394" y="63665"/>
                </a:lnTo>
                <a:lnTo>
                  <a:pt x="196819" y="64325"/>
                </a:lnTo>
                <a:lnTo>
                  <a:pt x="194178" y="66992"/>
                </a:lnTo>
                <a:lnTo>
                  <a:pt x="193517" y="68694"/>
                </a:lnTo>
                <a:lnTo>
                  <a:pt x="193517" y="198488"/>
                </a:lnTo>
                <a:lnTo>
                  <a:pt x="188501" y="199085"/>
                </a:lnTo>
                <a:lnTo>
                  <a:pt x="182595" y="201891"/>
                </a:lnTo>
                <a:lnTo>
                  <a:pt x="175839" y="206895"/>
                </a:lnTo>
                <a:lnTo>
                  <a:pt x="171115" y="210743"/>
                </a:lnTo>
                <a:lnTo>
                  <a:pt x="167266" y="212648"/>
                </a:lnTo>
                <a:lnTo>
                  <a:pt x="192650" y="212648"/>
                </a:lnTo>
                <a:lnTo>
                  <a:pt x="192920" y="212509"/>
                </a:lnTo>
                <a:lnTo>
                  <a:pt x="195295" y="212191"/>
                </a:lnTo>
                <a:lnTo>
                  <a:pt x="224131" y="212191"/>
                </a:lnTo>
                <a:lnTo>
                  <a:pt x="221216" y="210743"/>
                </a:lnTo>
                <a:lnTo>
                  <a:pt x="216517" y="206895"/>
                </a:lnTo>
                <a:lnTo>
                  <a:pt x="213558" y="204241"/>
                </a:lnTo>
                <a:lnTo>
                  <a:pt x="210472" y="202196"/>
                </a:lnTo>
                <a:lnTo>
                  <a:pt x="207246" y="200710"/>
                </a:lnTo>
                <a:lnTo>
                  <a:pt x="207246" y="77368"/>
                </a:lnTo>
                <a:lnTo>
                  <a:pt x="327921" y="77368"/>
                </a:lnTo>
                <a:lnTo>
                  <a:pt x="327921" y="68694"/>
                </a:lnTo>
                <a:lnTo>
                  <a:pt x="327223" y="66992"/>
                </a:lnTo>
                <a:lnTo>
                  <a:pt x="325928" y="65646"/>
                </a:lnTo>
                <a:lnTo>
                  <a:pt x="324607" y="64325"/>
                </a:lnTo>
                <a:lnTo>
                  <a:pt x="322918" y="63665"/>
                </a:lnTo>
                <a:close/>
              </a:path>
              <a:path w="328295" h="226695">
                <a:moveTo>
                  <a:pt x="265564" y="198488"/>
                </a:moveTo>
                <a:lnTo>
                  <a:pt x="257322" y="198488"/>
                </a:lnTo>
                <a:lnTo>
                  <a:pt x="254388" y="199008"/>
                </a:lnTo>
                <a:lnTo>
                  <a:pt x="248483" y="201079"/>
                </a:lnTo>
                <a:lnTo>
                  <a:pt x="244813" y="203199"/>
                </a:lnTo>
                <a:lnTo>
                  <a:pt x="240380" y="206451"/>
                </a:lnTo>
                <a:lnTo>
                  <a:pt x="235389" y="210591"/>
                </a:lnTo>
                <a:lnTo>
                  <a:pt x="231236" y="212648"/>
                </a:lnTo>
                <a:lnTo>
                  <a:pt x="256040" y="212648"/>
                </a:lnTo>
                <a:lnTo>
                  <a:pt x="257030" y="212191"/>
                </a:lnTo>
                <a:lnTo>
                  <a:pt x="285953" y="212191"/>
                </a:lnTo>
                <a:lnTo>
                  <a:pt x="283116" y="208660"/>
                </a:lnTo>
                <a:lnTo>
                  <a:pt x="278531" y="204406"/>
                </a:lnTo>
                <a:lnTo>
                  <a:pt x="270302" y="199682"/>
                </a:lnTo>
                <a:lnTo>
                  <a:pt x="265564" y="198488"/>
                </a:lnTo>
                <a:close/>
              </a:path>
              <a:path w="328295" h="226695">
                <a:moveTo>
                  <a:pt x="244216" y="0"/>
                </a:moveTo>
                <a:lnTo>
                  <a:pt x="142679" y="0"/>
                </a:lnTo>
                <a:lnTo>
                  <a:pt x="141143" y="673"/>
                </a:lnTo>
                <a:lnTo>
                  <a:pt x="138514" y="3327"/>
                </a:lnTo>
                <a:lnTo>
                  <a:pt x="137815" y="5016"/>
                </a:lnTo>
                <a:lnTo>
                  <a:pt x="137815" y="198932"/>
                </a:lnTo>
                <a:lnTo>
                  <a:pt x="151531" y="198932"/>
                </a:lnTo>
                <a:lnTo>
                  <a:pt x="151531" y="13715"/>
                </a:lnTo>
                <a:lnTo>
                  <a:pt x="249220" y="13715"/>
                </a:lnTo>
                <a:lnTo>
                  <a:pt x="249220" y="5016"/>
                </a:lnTo>
                <a:lnTo>
                  <a:pt x="248546" y="3327"/>
                </a:lnTo>
                <a:lnTo>
                  <a:pt x="247213" y="2006"/>
                </a:lnTo>
                <a:lnTo>
                  <a:pt x="245918" y="673"/>
                </a:lnTo>
                <a:lnTo>
                  <a:pt x="244216" y="0"/>
                </a:lnTo>
                <a:close/>
              </a:path>
              <a:path w="328295" h="226695">
                <a:moveTo>
                  <a:pt x="32075" y="91376"/>
                </a:moveTo>
                <a:lnTo>
                  <a:pt x="30538" y="91376"/>
                </a:lnTo>
                <a:lnTo>
                  <a:pt x="27579" y="92544"/>
                </a:lnTo>
                <a:lnTo>
                  <a:pt x="26462" y="93649"/>
                </a:lnTo>
                <a:lnTo>
                  <a:pt x="25026" y="96888"/>
                </a:lnTo>
                <a:lnTo>
                  <a:pt x="24938" y="98450"/>
                </a:lnTo>
                <a:lnTo>
                  <a:pt x="29954" y="110528"/>
                </a:lnTo>
                <a:lnTo>
                  <a:pt x="20992" y="116112"/>
                </a:lnTo>
                <a:lnTo>
                  <a:pt x="0" y="157389"/>
                </a:lnTo>
                <a:lnTo>
                  <a:pt x="1015" y="167002"/>
                </a:lnTo>
                <a:lnTo>
                  <a:pt x="3856" y="176847"/>
                </a:lnTo>
                <a:lnTo>
                  <a:pt x="4452" y="178612"/>
                </a:lnTo>
                <a:lnTo>
                  <a:pt x="5761" y="179793"/>
                </a:lnTo>
                <a:lnTo>
                  <a:pt x="7856" y="180365"/>
                </a:lnTo>
                <a:lnTo>
                  <a:pt x="8148" y="180657"/>
                </a:lnTo>
                <a:lnTo>
                  <a:pt x="8440" y="180809"/>
                </a:lnTo>
                <a:lnTo>
                  <a:pt x="10231" y="180809"/>
                </a:lnTo>
                <a:lnTo>
                  <a:pt x="10777" y="180657"/>
                </a:lnTo>
                <a:lnTo>
                  <a:pt x="13152" y="179501"/>
                </a:lnTo>
                <a:lnTo>
                  <a:pt x="22634" y="172784"/>
                </a:lnTo>
                <a:lnTo>
                  <a:pt x="32053" y="166785"/>
                </a:lnTo>
                <a:lnTo>
                  <a:pt x="36144" y="164477"/>
                </a:lnTo>
                <a:lnTo>
                  <a:pt x="12720" y="164477"/>
                </a:lnTo>
                <a:lnTo>
                  <a:pt x="12018" y="157389"/>
                </a:lnTo>
                <a:lnTo>
                  <a:pt x="32897" y="122845"/>
                </a:lnTo>
                <a:lnTo>
                  <a:pt x="41587" y="118783"/>
                </a:lnTo>
                <a:lnTo>
                  <a:pt x="42692" y="117830"/>
                </a:lnTo>
                <a:lnTo>
                  <a:pt x="44178" y="115176"/>
                </a:lnTo>
                <a:lnTo>
                  <a:pt x="44381" y="113906"/>
                </a:lnTo>
                <a:lnTo>
                  <a:pt x="44175" y="113042"/>
                </a:lnTo>
                <a:lnTo>
                  <a:pt x="44102" y="111925"/>
                </a:lnTo>
                <a:lnTo>
                  <a:pt x="43937" y="111696"/>
                </a:lnTo>
                <a:lnTo>
                  <a:pt x="43683" y="111417"/>
                </a:lnTo>
                <a:lnTo>
                  <a:pt x="37015" y="95072"/>
                </a:lnTo>
                <a:lnTo>
                  <a:pt x="36431" y="93586"/>
                </a:lnTo>
                <a:lnTo>
                  <a:pt x="35326" y="92544"/>
                </a:lnTo>
                <a:lnTo>
                  <a:pt x="32075" y="91376"/>
                </a:lnTo>
                <a:close/>
              </a:path>
              <a:path w="328295" h="226695">
                <a:moveTo>
                  <a:pt x="76639" y="105067"/>
                </a:moveTo>
                <a:lnTo>
                  <a:pt x="75103" y="105232"/>
                </a:lnTo>
                <a:lnTo>
                  <a:pt x="71877" y="106997"/>
                </a:lnTo>
                <a:lnTo>
                  <a:pt x="70912" y="108165"/>
                </a:lnTo>
                <a:lnTo>
                  <a:pt x="70608" y="109710"/>
                </a:lnTo>
                <a:lnTo>
                  <a:pt x="70035" y="111417"/>
                </a:lnTo>
                <a:lnTo>
                  <a:pt x="70175" y="113042"/>
                </a:lnTo>
                <a:lnTo>
                  <a:pt x="71077" y="114503"/>
                </a:lnTo>
                <a:lnTo>
                  <a:pt x="71940" y="115989"/>
                </a:lnTo>
                <a:lnTo>
                  <a:pt x="73286" y="116865"/>
                </a:lnTo>
                <a:lnTo>
                  <a:pt x="75039" y="117157"/>
                </a:lnTo>
                <a:lnTo>
                  <a:pt x="83586" y="119519"/>
                </a:lnTo>
                <a:lnTo>
                  <a:pt x="90203" y="123939"/>
                </a:lnTo>
                <a:lnTo>
                  <a:pt x="94915" y="130416"/>
                </a:lnTo>
                <a:lnTo>
                  <a:pt x="74540" y="135040"/>
                </a:lnTo>
                <a:lnTo>
                  <a:pt x="54051" y="142251"/>
                </a:lnTo>
                <a:lnTo>
                  <a:pt x="33444" y="152060"/>
                </a:lnTo>
                <a:lnTo>
                  <a:pt x="12720" y="164477"/>
                </a:lnTo>
                <a:lnTo>
                  <a:pt x="36144" y="164477"/>
                </a:lnTo>
                <a:lnTo>
                  <a:pt x="41409" y="161506"/>
                </a:lnTo>
                <a:lnTo>
                  <a:pt x="50706" y="156946"/>
                </a:lnTo>
                <a:lnTo>
                  <a:pt x="65807" y="156946"/>
                </a:lnTo>
                <a:lnTo>
                  <a:pt x="63546" y="151637"/>
                </a:lnTo>
                <a:lnTo>
                  <a:pt x="73936" y="148182"/>
                </a:lnTo>
                <a:lnTo>
                  <a:pt x="84326" y="145338"/>
                </a:lnTo>
                <a:lnTo>
                  <a:pt x="94721" y="143104"/>
                </a:lnTo>
                <a:lnTo>
                  <a:pt x="105125" y="141477"/>
                </a:lnTo>
                <a:lnTo>
                  <a:pt x="105392" y="141477"/>
                </a:lnTo>
                <a:lnTo>
                  <a:pt x="105837" y="141325"/>
                </a:lnTo>
                <a:lnTo>
                  <a:pt x="109380" y="139560"/>
                </a:lnTo>
                <a:lnTo>
                  <a:pt x="110701" y="137490"/>
                </a:lnTo>
                <a:lnTo>
                  <a:pt x="110417" y="135040"/>
                </a:lnTo>
                <a:lnTo>
                  <a:pt x="110396" y="133680"/>
                </a:lnTo>
                <a:lnTo>
                  <a:pt x="110256" y="133375"/>
                </a:lnTo>
                <a:lnTo>
                  <a:pt x="109964" y="133070"/>
                </a:lnTo>
                <a:lnTo>
                  <a:pt x="104657" y="123407"/>
                </a:lnTo>
                <a:lnTo>
                  <a:pt x="97578" y="115620"/>
                </a:lnTo>
                <a:lnTo>
                  <a:pt x="88733" y="109710"/>
                </a:lnTo>
                <a:lnTo>
                  <a:pt x="78125" y="105676"/>
                </a:lnTo>
                <a:lnTo>
                  <a:pt x="76639" y="105067"/>
                </a:lnTo>
                <a:close/>
              </a:path>
              <a:path w="328295" h="226695">
                <a:moveTo>
                  <a:pt x="249220" y="13715"/>
                </a:moveTo>
                <a:lnTo>
                  <a:pt x="235504" y="13715"/>
                </a:lnTo>
                <a:lnTo>
                  <a:pt x="235504" y="63665"/>
                </a:lnTo>
                <a:lnTo>
                  <a:pt x="249220" y="63665"/>
                </a:lnTo>
                <a:lnTo>
                  <a:pt x="249220" y="13715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819"/>
            <a:ext cx="9144000" cy="6855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3745" y="1926094"/>
            <a:ext cx="2005964" cy="4716145"/>
          </a:xfrm>
          <a:custGeom>
            <a:avLst/>
            <a:gdLst/>
            <a:ahLst/>
            <a:cxnLst/>
            <a:rect l="l" t="t" r="r" b="b"/>
            <a:pathLst>
              <a:path w="2005964" h="4716145">
                <a:moveTo>
                  <a:pt x="2005609" y="4715929"/>
                </a:moveTo>
                <a:lnTo>
                  <a:pt x="0" y="4715929"/>
                </a:lnTo>
                <a:lnTo>
                  <a:pt x="0" y="0"/>
                </a:lnTo>
                <a:lnTo>
                  <a:pt x="2005609" y="0"/>
                </a:lnTo>
                <a:lnTo>
                  <a:pt x="2005609" y="4715929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9209" y="2004085"/>
            <a:ext cx="1874685" cy="4559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6247" y="1296645"/>
            <a:ext cx="58115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SANTIAGO </a:t>
            </a:r>
            <a:r>
              <a:rPr dirty="0">
                <a:solidFill>
                  <a:srgbClr val="FFFFFF"/>
                </a:solidFill>
              </a:rPr>
              <a:t>&amp; THE CENTRAL</a:t>
            </a:r>
            <a:r>
              <a:rPr spc="-26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ZONE</a:t>
            </a:r>
          </a:p>
        </p:txBody>
      </p:sp>
      <p:sp>
        <p:nvSpPr>
          <p:cNvPr id="10" name="object 10"/>
          <p:cNvSpPr/>
          <p:nvPr/>
        </p:nvSpPr>
        <p:spPr>
          <a:xfrm>
            <a:off x="6067768" y="2319845"/>
            <a:ext cx="3076575" cy="527685"/>
          </a:xfrm>
          <a:custGeom>
            <a:avLst/>
            <a:gdLst/>
            <a:ahLst/>
            <a:cxnLst/>
            <a:rect l="l" t="t" r="r" b="b"/>
            <a:pathLst>
              <a:path w="3076575" h="527685">
                <a:moveTo>
                  <a:pt x="0" y="527189"/>
                </a:moveTo>
                <a:lnTo>
                  <a:pt x="3076232" y="527189"/>
                </a:lnTo>
                <a:lnTo>
                  <a:pt x="3076232" y="0"/>
                </a:lnTo>
                <a:lnTo>
                  <a:pt x="0" y="0"/>
                </a:lnTo>
                <a:lnTo>
                  <a:pt x="0" y="5271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67768" y="3154032"/>
            <a:ext cx="3076575" cy="259079"/>
          </a:xfrm>
          <a:custGeom>
            <a:avLst/>
            <a:gdLst/>
            <a:ahLst/>
            <a:cxnLst/>
            <a:rect l="l" t="t" r="r" b="b"/>
            <a:pathLst>
              <a:path w="3076575" h="259079">
                <a:moveTo>
                  <a:pt x="0" y="258584"/>
                </a:moveTo>
                <a:lnTo>
                  <a:pt x="3076232" y="258584"/>
                </a:lnTo>
                <a:lnTo>
                  <a:pt x="3076232" y="0"/>
                </a:lnTo>
                <a:lnTo>
                  <a:pt x="0" y="0"/>
                </a:lnTo>
                <a:lnTo>
                  <a:pt x="0" y="2585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67768" y="3719614"/>
            <a:ext cx="3076575" cy="259079"/>
          </a:xfrm>
          <a:custGeom>
            <a:avLst/>
            <a:gdLst/>
            <a:ahLst/>
            <a:cxnLst/>
            <a:rect l="l" t="t" r="r" b="b"/>
            <a:pathLst>
              <a:path w="3076575" h="259079">
                <a:moveTo>
                  <a:pt x="0" y="258597"/>
                </a:moveTo>
                <a:lnTo>
                  <a:pt x="3076232" y="258597"/>
                </a:lnTo>
                <a:lnTo>
                  <a:pt x="3076232" y="0"/>
                </a:lnTo>
                <a:lnTo>
                  <a:pt x="0" y="0"/>
                </a:lnTo>
                <a:lnTo>
                  <a:pt x="0" y="2585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67768" y="4285208"/>
            <a:ext cx="3076575" cy="259079"/>
          </a:xfrm>
          <a:custGeom>
            <a:avLst/>
            <a:gdLst/>
            <a:ahLst/>
            <a:cxnLst/>
            <a:rect l="l" t="t" r="r" b="b"/>
            <a:pathLst>
              <a:path w="3076575" h="259079">
                <a:moveTo>
                  <a:pt x="0" y="258584"/>
                </a:moveTo>
                <a:lnTo>
                  <a:pt x="3076232" y="258584"/>
                </a:lnTo>
                <a:lnTo>
                  <a:pt x="3076232" y="0"/>
                </a:lnTo>
                <a:lnTo>
                  <a:pt x="0" y="0"/>
                </a:lnTo>
                <a:lnTo>
                  <a:pt x="0" y="2585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67768" y="2847035"/>
            <a:ext cx="3076575" cy="307340"/>
          </a:xfrm>
          <a:custGeom>
            <a:avLst/>
            <a:gdLst/>
            <a:ahLst/>
            <a:cxnLst/>
            <a:rect l="l" t="t" r="r" b="b"/>
            <a:pathLst>
              <a:path w="3076575" h="307339">
                <a:moveTo>
                  <a:pt x="3076232" y="306997"/>
                </a:moveTo>
                <a:lnTo>
                  <a:pt x="0" y="306997"/>
                </a:lnTo>
                <a:lnTo>
                  <a:pt x="0" y="0"/>
                </a:lnTo>
                <a:lnTo>
                  <a:pt x="3076232" y="0"/>
                </a:lnTo>
                <a:lnTo>
                  <a:pt x="3076232" y="306997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67768" y="3412616"/>
            <a:ext cx="3076575" cy="307340"/>
          </a:xfrm>
          <a:custGeom>
            <a:avLst/>
            <a:gdLst/>
            <a:ahLst/>
            <a:cxnLst/>
            <a:rect l="l" t="t" r="r" b="b"/>
            <a:pathLst>
              <a:path w="3076575" h="307339">
                <a:moveTo>
                  <a:pt x="3076232" y="306997"/>
                </a:moveTo>
                <a:lnTo>
                  <a:pt x="0" y="306997"/>
                </a:lnTo>
                <a:lnTo>
                  <a:pt x="0" y="0"/>
                </a:lnTo>
                <a:lnTo>
                  <a:pt x="3076232" y="0"/>
                </a:lnTo>
                <a:lnTo>
                  <a:pt x="3076232" y="306997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67768" y="3978211"/>
            <a:ext cx="3076575" cy="307340"/>
          </a:xfrm>
          <a:custGeom>
            <a:avLst/>
            <a:gdLst/>
            <a:ahLst/>
            <a:cxnLst/>
            <a:rect l="l" t="t" r="r" b="b"/>
            <a:pathLst>
              <a:path w="3076575" h="307339">
                <a:moveTo>
                  <a:pt x="3076232" y="306997"/>
                </a:moveTo>
                <a:lnTo>
                  <a:pt x="0" y="306997"/>
                </a:lnTo>
                <a:lnTo>
                  <a:pt x="0" y="0"/>
                </a:lnTo>
                <a:lnTo>
                  <a:pt x="3076232" y="0"/>
                </a:lnTo>
                <a:lnTo>
                  <a:pt x="3076232" y="306997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197550" y="2436025"/>
            <a:ext cx="2705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1B0084"/>
                </a:solidFill>
                <a:latin typeface="Trebuchet MS"/>
                <a:cs typeface="Trebuchet MS"/>
              </a:rPr>
              <a:t>City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64300" y="2385174"/>
            <a:ext cx="17976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104265" algn="l"/>
              </a:tabLst>
            </a:pPr>
            <a:r>
              <a:rPr sz="1100" b="1" spc="-5" dirty="0">
                <a:solidFill>
                  <a:srgbClr val="1B0084"/>
                </a:solidFill>
                <a:latin typeface="Trebuchet MS"/>
                <a:cs typeface="Trebuchet MS"/>
              </a:rPr>
              <a:t>Kilometers	Miles</a:t>
            </a:r>
            <a:r>
              <a:rPr sz="1100" b="1" spc="-100" dirty="0">
                <a:solidFill>
                  <a:srgbClr val="1B0084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1B0084"/>
                </a:solidFill>
                <a:latin typeface="Trebuchet MS"/>
                <a:cs typeface="Trebuchet MS"/>
              </a:rPr>
              <a:t>from</a:t>
            </a:r>
            <a:endParaRPr sz="1100">
              <a:latin typeface="Trebuchet MS"/>
              <a:cs typeface="Trebuchet MS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067768" y="2574040"/>
          <a:ext cx="3076230" cy="1943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7055"/>
                <a:gridCol w="1126586"/>
                <a:gridCol w="882589"/>
              </a:tblGrid>
              <a:tr h="266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1255"/>
                        </a:lnSpc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100" b="1" spc="-80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55"/>
                        </a:lnSpc>
                      </a:pPr>
                      <a:r>
                        <a:rPr sz="1100" b="1" spc="-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Valparaíso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120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74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0A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10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Viña </a:t>
                      </a: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100" b="1" spc="-8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Mar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120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74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0A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spc="-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Rancagua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87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54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Curicó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194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0A9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120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0A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spc="-25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Talca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257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solidFill>
                            <a:srgbClr val="1B0084"/>
                          </a:solidFill>
                          <a:latin typeface="Trebuchet MS"/>
                          <a:cs typeface="Trebuchet MS"/>
                        </a:rPr>
                        <a:t>159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7150105" y="2319845"/>
            <a:ext cx="0" cy="2224405"/>
          </a:xfrm>
          <a:custGeom>
            <a:avLst/>
            <a:gdLst/>
            <a:ahLst/>
            <a:cxnLst/>
            <a:rect l="l" t="t" r="r" b="b"/>
            <a:pathLst>
              <a:path h="2224404">
                <a:moveTo>
                  <a:pt x="0" y="0"/>
                </a:moveTo>
                <a:lnTo>
                  <a:pt x="0" y="2223947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55005" y="2319845"/>
            <a:ext cx="0" cy="2224405"/>
          </a:xfrm>
          <a:custGeom>
            <a:avLst/>
            <a:gdLst/>
            <a:ahLst/>
            <a:cxnLst/>
            <a:rect l="l" t="t" r="r" b="b"/>
            <a:pathLst>
              <a:path h="2224404">
                <a:moveTo>
                  <a:pt x="0" y="0"/>
                </a:moveTo>
                <a:lnTo>
                  <a:pt x="0" y="2223947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67780" y="4616919"/>
            <a:ext cx="3076575" cy="1168400"/>
          </a:xfrm>
          <a:custGeom>
            <a:avLst/>
            <a:gdLst/>
            <a:ahLst/>
            <a:cxnLst/>
            <a:rect l="l" t="t" r="r" b="b"/>
            <a:pathLst>
              <a:path w="3076575" h="1168400">
                <a:moveTo>
                  <a:pt x="3076219" y="0"/>
                </a:moveTo>
                <a:lnTo>
                  <a:pt x="3076219" y="1168399"/>
                </a:lnTo>
                <a:lnTo>
                  <a:pt x="0" y="1168399"/>
                </a:lnTo>
                <a:lnTo>
                  <a:pt x="0" y="0"/>
                </a:lnTo>
                <a:lnTo>
                  <a:pt x="3076219" y="0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36092" y="4864125"/>
            <a:ext cx="1843455" cy="3355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36092" y="5290502"/>
            <a:ext cx="1843447" cy="3285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079320" y="4757063"/>
            <a:ext cx="174371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16230" algn="l"/>
                <a:tab pos="616585" algn="l"/>
                <a:tab pos="931544" algn="l"/>
                <a:tab pos="1245870" algn="l"/>
                <a:tab pos="1564005" algn="l"/>
              </a:tabLst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JAN	F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750" spc="-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JUN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79226" y="5190563"/>
            <a:ext cx="7791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16230" algn="l"/>
              </a:tabLst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JUL	AUG  </a:t>
            </a:r>
            <a:r>
              <a:rPr sz="750" spc="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SEP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98314" y="5190563"/>
            <a:ext cx="82296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27025" algn="l"/>
                <a:tab pos="644525" algn="l"/>
              </a:tabLst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OCT	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7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DEC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19527" y="5039561"/>
            <a:ext cx="688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00B0A9"/>
                </a:solidFill>
                <a:latin typeface="Trebuchet MS"/>
                <a:cs typeface="Trebuchet MS"/>
              </a:rPr>
              <a:t>CLIMATE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9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Trebuchet MS"/>
                <a:cs typeface="Trebuchet MS"/>
              </a:rPr>
              <a:t>AREA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02705" y="342951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90" h="72389">
                <a:moveTo>
                  <a:pt x="36067" y="0"/>
                </a:moveTo>
                <a:lnTo>
                  <a:pt x="22031" y="2833"/>
                </a:lnTo>
                <a:lnTo>
                  <a:pt x="10566" y="10560"/>
                </a:lnTo>
                <a:lnTo>
                  <a:pt x="2835" y="22020"/>
                </a:lnTo>
                <a:lnTo>
                  <a:pt x="0" y="36055"/>
                </a:lnTo>
                <a:lnTo>
                  <a:pt x="2835" y="50091"/>
                </a:lnTo>
                <a:lnTo>
                  <a:pt x="10566" y="61556"/>
                </a:lnTo>
                <a:lnTo>
                  <a:pt x="22031" y="69288"/>
                </a:lnTo>
                <a:lnTo>
                  <a:pt x="36067" y="72123"/>
                </a:lnTo>
                <a:lnTo>
                  <a:pt x="50110" y="69288"/>
                </a:lnTo>
                <a:lnTo>
                  <a:pt x="61574" y="61556"/>
                </a:lnTo>
                <a:lnTo>
                  <a:pt x="69302" y="50091"/>
                </a:lnTo>
                <a:lnTo>
                  <a:pt x="72135" y="36055"/>
                </a:lnTo>
                <a:lnTo>
                  <a:pt x="69302" y="22020"/>
                </a:lnTo>
                <a:lnTo>
                  <a:pt x="61574" y="10560"/>
                </a:lnTo>
                <a:lnTo>
                  <a:pt x="50110" y="2833"/>
                </a:lnTo>
                <a:lnTo>
                  <a:pt x="36067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85815" y="3412615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4" h="106045">
                <a:moveTo>
                  <a:pt x="105918" y="52959"/>
                </a:moveTo>
                <a:lnTo>
                  <a:pt x="101756" y="73572"/>
                </a:lnTo>
                <a:lnTo>
                  <a:pt x="90406" y="90406"/>
                </a:lnTo>
                <a:lnTo>
                  <a:pt x="73572" y="101756"/>
                </a:lnTo>
                <a:lnTo>
                  <a:pt x="52959" y="105918"/>
                </a:lnTo>
                <a:lnTo>
                  <a:pt x="32345" y="101756"/>
                </a:lnTo>
                <a:lnTo>
                  <a:pt x="15511" y="90406"/>
                </a:lnTo>
                <a:lnTo>
                  <a:pt x="4161" y="73572"/>
                </a:lnTo>
                <a:lnTo>
                  <a:pt x="0" y="52959"/>
                </a:lnTo>
                <a:lnTo>
                  <a:pt x="4161" y="32345"/>
                </a:lnTo>
                <a:lnTo>
                  <a:pt x="15511" y="15511"/>
                </a:lnTo>
                <a:lnTo>
                  <a:pt x="32345" y="4161"/>
                </a:lnTo>
                <a:lnTo>
                  <a:pt x="52959" y="0"/>
                </a:lnTo>
                <a:lnTo>
                  <a:pt x="73572" y="4161"/>
                </a:lnTo>
                <a:lnTo>
                  <a:pt x="90406" y="15511"/>
                </a:lnTo>
                <a:lnTo>
                  <a:pt x="101756" y="32345"/>
                </a:lnTo>
                <a:lnTo>
                  <a:pt x="105918" y="52959"/>
                </a:lnTo>
                <a:close/>
              </a:path>
            </a:pathLst>
          </a:custGeom>
          <a:ln w="6350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19498" y="374920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068" y="0"/>
                </a:moveTo>
                <a:lnTo>
                  <a:pt x="22031" y="2835"/>
                </a:lnTo>
                <a:lnTo>
                  <a:pt x="10566" y="10566"/>
                </a:lnTo>
                <a:lnTo>
                  <a:pt x="2835" y="22031"/>
                </a:lnTo>
                <a:lnTo>
                  <a:pt x="0" y="36068"/>
                </a:lnTo>
                <a:lnTo>
                  <a:pt x="2835" y="50104"/>
                </a:lnTo>
                <a:lnTo>
                  <a:pt x="10566" y="61569"/>
                </a:lnTo>
                <a:lnTo>
                  <a:pt x="22031" y="69300"/>
                </a:lnTo>
                <a:lnTo>
                  <a:pt x="36068" y="72136"/>
                </a:lnTo>
                <a:lnTo>
                  <a:pt x="50102" y="69300"/>
                </a:lnTo>
                <a:lnTo>
                  <a:pt x="61563" y="61569"/>
                </a:lnTo>
                <a:lnTo>
                  <a:pt x="69290" y="50104"/>
                </a:lnTo>
                <a:lnTo>
                  <a:pt x="72123" y="36068"/>
                </a:lnTo>
                <a:lnTo>
                  <a:pt x="69290" y="22031"/>
                </a:lnTo>
                <a:lnTo>
                  <a:pt x="61563" y="10566"/>
                </a:lnTo>
                <a:lnTo>
                  <a:pt x="50102" y="2835"/>
                </a:lnTo>
                <a:lnTo>
                  <a:pt x="36068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02609" y="3732310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4" h="106045">
                <a:moveTo>
                  <a:pt x="105905" y="52958"/>
                </a:moveTo>
                <a:lnTo>
                  <a:pt x="101745" y="73572"/>
                </a:lnTo>
                <a:lnTo>
                  <a:pt x="90400" y="90406"/>
                </a:lnTo>
                <a:lnTo>
                  <a:pt x="73570" y="101756"/>
                </a:lnTo>
                <a:lnTo>
                  <a:pt x="52958" y="105917"/>
                </a:lnTo>
                <a:lnTo>
                  <a:pt x="32345" y="101756"/>
                </a:lnTo>
                <a:lnTo>
                  <a:pt x="15511" y="90406"/>
                </a:lnTo>
                <a:lnTo>
                  <a:pt x="4161" y="73572"/>
                </a:lnTo>
                <a:lnTo>
                  <a:pt x="0" y="52958"/>
                </a:lnTo>
                <a:lnTo>
                  <a:pt x="4161" y="32345"/>
                </a:lnTo>
                <a:lnTo>
                  <a:pt x="15511" y="15511"/>
                </a:lnTo>
                <a:lnTo>
                  <a:pt x="32345" y="4161"/>
                </a:lnTo>
                <a:lnTo>
                  <a:pt x="52958" y="0"/>
                </a:lnTo>
                <a:lnTo>
                  <a:pt x="73570" y="4161"/>
                </a:lnTo>
                <a:lnTo>
                  <a:pt x="90400" y="15511"/>
                </a:lnTo>
                <a:lnTo>
                  <a:pt x="101745" y="32345"/>
                </a:lnTo>
                <a:lnTo>
                  <a:pt x="105905" y="52958"/>
                </a:lnTo>
                <a:close/>
              </a:path>
            </a:pathLst>
          </a:custGeom>
          <a:ln w="6350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45333" y="4421892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068" y="0"/>
                </a:moveTo>
                <a:lnTo>
                  <a:pt x="22031" y="2835"/>
                </a:lnTo>
                <a:lnTo>
                  <a:pt x="10566" y="10564"/>
                </a:lnTo>
                <a:lnTo>
                  <a:pt x="2835" y="22025"/>
                </a:lnTo>
                <a:lnTo>
                  <a:pt x="0" y="36055"/>
                </a:lnTo>
                <a:lnTo>
                  <a:pt x="2835" y="50091"/>
                </a:lnTo>
                <a:lnTo>
                  <a:pt x="10566" y="61556"/>
                </a:lnTo>
                <a:lnTo>
                  <a:pt x="22031" y="69288"/>
                </a:lnTo>
                <a:lnTo>
                  <a:pt x="36068" y="72123"/>
                </a:lnTo>
                <a:lnTo>
                  <a:pt x="50110" y="69288"/>
                </a:lnTo>
                <a:lnTo>
                  <a:pt x="61574" y="61556"/>
                </a:lnTo>
                <a:lnTo>
                  <a:pt x="69302" y="50091"/>
                </a:lnTo>
                <a:lnTo>
                  <a:pt x="72136" y="36055"/>
                </a:lnTo>
                <a:lnTo>
                  <a:pt x="69302" y="22025"/>
                </a:lnTo>
                <a:lnTo>
                  <a:pt x="61574" y="10564"/>
                </a:lnTo>
                <a:lnTo>
                  <a:pt x="50110" y="2835"/>
                </a:lnTo>
                <a:lnTo>
                  <a:pt x="36068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28443" y="4405001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4" h="106045">
                <a:moveTo>
                  <a:pt x="105918" y="52946"/>
                </a:moveTo>
                <a:lnTo>
                  <a:pt x="101756" y="73565"/>
                </a:lnTo>
                <a:lnTo>
                  <a:pt x="90406" y="90398"/>
                </a:lnTo>
                <a:lnTo>
                  <a:pt x="73572" y="101745"/>
                </a:lnTo>
                <a:lnTo>
                  <a:pt x="52959" y="105905"/>
                </a:lnTo>
                <a:lnTo>
                  <a:pt x="32345" y="101745"/>
                </a:lnTo>
                <a:lnTo>
                  <a:pt x="15511" y="90398"/>
                </a:lnTo>
                <a:lnTo>
                  <a:pt x="4161" y="73565"/>
                </a:lnTo>
                <a:lnTo>
                  <a:pt x="0" y="52946"/>
                </a:lnTo>
                <a:lnTo>
                  <a:pt x="4161" y="32334"/>
                </a:lnTo>
                <a:lnTo>
                  <a:pt x="15511" y="15505"/>
                </a:lnTo>
                <a:lnTo>
                  <a:pt x="32345" y="4159"/>
                </a:lnTo>
                <a:lnTo>
                  <a:pt x="52959" y="0"/>
                </a:lnTo>
                <a:lnTo>
                  <a:pt x="73572" y="4159"/>
                </a:lnTo>
                <a:lnTo>
                  <a:pt x="90406" y="15505"/>
                </a:lnTo>
                <a:lnTo>
                  <a:pt x="101756" y="32334"/>
                </a:lnTo>
                <a:lnTo>
                  <a:pt x="105918" y="52946"/>
                </a:lnTo>
                <a:close/>
              </a:path>
            </a:pathLst>
          </a:custGeom>
          <a:ln w="6349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70497" y="512898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90" h="72389">
                <a:moveTo>
                  <a:pt x="36055" y="0"/>
                </a:moveTo>
                <a:lnTo>
                  <a:pt x="22020" y="2835"/>
                </a:lnTo>
                <a:lnTo>
                  <a:pt x="10560" y="10566"/>
                </a:lnTo>
                <a:lnTo>
                  <a:pt x="2833" y="22031"/>
                </a:lnTo>
                <a:lnTo>
                  <a:pt x="0" y="36068"/>
                </a:lnTo>
                <a:lnTo>
                  <a:pt x="2833" y="50104"/>
                </a:lnTo>
                <a:lnTo>
                  <a:pt x="10560" y="61569"/>
                </a:lnTo>
                <a:lnTo>
                  <a:pt x="22020" y="69300"/>
                </a:lnTo>
                <a:lnTo>
                  <a:pt x="36055" y="72136"/>
                </a:lnTo>
                <a:lnTo>
                  <a:pt x="50097" y="69300"/>
                </a:lnTo>
                <a:lnTo>
                  <a:pt x="61561" y="61569"/>
                </a:lnTo>
                <a:lnTo>
                  <a:pt x="69289" y="50104"/>
                </a:lnTo>
                <a:lnTo>
                  <a:pt x="72123" y="36068"/>
                </a:lnTo>
                <a:lnTo>
                  <a:pt x="69289" y="22031"/>
                </a:lnTo>
                <a:lnTo>
                  <a:pt x="61561" y="10566"/>
                </a:lnTo>
                <a:lnTo>
                  <a:pt x="50097" y="2835"/>
                </a:lnTo>
                <a:lnTo>
                  <a:pt x="36055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53595" y="5112096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4" h="106045">
                <a:moveTo>
                  <a:pt x="105918" y="52958"/>
                </a:moveTo>
                <a:lnTo>
                  <a:pt x="101756" y="73572"/>
                </a:lnTo>
                <a:lnTo>
                  <a:pt x="90406" y="90406"/>
                </a:lnTo>
                <a:lnTo>
                  <a:pt x="73572" y="101756"/>
                </a:lnTo>
                <a:lnTo>
                  <a:pt x="52959" y="105917"/>
                </a:lnTo>
                <a:lnTo>
                  <a:pt x="32345" y="101756"/>
                </a:lnTo>
                <a:lnTo>
                  <a:pt x="15511" y="90406"/>
                </a:lnTo>
                <a:lnTo>
                  <a:pt x="4161" y="73572"/>
                </a:lnTo>
                <a:lnTo>
                  <a:pt x="0" y="52958"/>
                </a:lnTo>
                <a:lnTo>
                  <a:pt x="4161" y="32345"/>
                </a:lnTo>
                <a:lnTo>
                  <a:pt x="15511" y="15511"/>
                </a:lnTo>
                <a:lnTo>
                  <a:pt x="32345" y="4161"/>
                </a:lnTo>
                <a:lnTo>
                  <a:pt x="52959" y="0"/>
                </a:lnTo>
                <a:lnTo>
                  <a:pt x="73572" y="4161"/>
                </a:lnTo>
                <a:lnTo>
                  <a:pt x="90406" y="15511"/>
                </a:lnTo>
                <a:lnTo>
                  <a:pt x="101756" y="32345"/>
                </a:lnTo>
                <a:lnTo>
                  <a:pt x="105918" y="52958"/>
                </a:lnTo>
                <a:close/>
              </a:path>
            </a:pathLst>
          </a:custGeom>
          <a:ln w="6350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949105" y="643579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90">
                <a:moveTo>
                  <a:pt x="36068" y="0"/>
                </a:moveTo>
                <a:lnTo>
                  <a:pt x="22031" y="2835"/>
                </a:lnTo>
                <a:lnTo>
                  <a:pt x="10566" y="10566"/>
                </a:lnTo>
                <a:lnTo>
                  <a:pt x="2835" y="22031"/>
                </a:lnTo>
                <a:lnTo>
                  <a:pt x="0" y="36068"/>
                </a:lnTo>
                <a:lnTo>
                  <a:pt x="2835" y="50102"/>
                </a:lnTo>
                <a:lnTo>
                  <a:pt x="10566" y="61563"/>
                </a:lnTo>
                <a:lnTo>
                  <a:pt x="22031" y="69290"/>
                </a:lnTo>
                <a:lnTo>
                  <a:pt x="36068" y="72123"/>
                </a:lnTo>
                <a:lnTo>
                  <a:pt x="50110" y="69290"/>
                </a:lnTo>
                <a:lnTo>
                  <a:pt x="61574" y="61563"/>
                </a:lnTo>
                <a:lnTo>
                  <a:pt x="69302" y="50102"/>
                </a:lnTo>
                <a:lnTo>
                  <a:pt x="72136" y="36068"/>
                </a:lnTo>
                <a:lnTo>
                  <a:pt x="69302" y="22031"/>
                </a:lnTo>
                <a:lnTo>
                  <a:pt x="61574" y="10566"/>
                </a:lnTo>
                <a:lnTo>
                  <a:pt x="50110" y="2835"/>
                </a:lnTo>
                <a:lnTo>
                  <a:pt x="36068" y="0"/>
                </a:lnTo>
                <a:close/>
              </a:path>
            </a:pathLst>
          </a:custGeom>
          <a:solidFill>
            <a:srgbClr val="E9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932215" y="6418906"/>
            <a:ext cx="106045" cy="106045"/>
          </a:xfrm>
          <a:custGeom>
            <a:avLst/>
            <a:gdLst/>
            <a:ahLst/>
            <a:cxnLst/>
            <a:rect l="l" t="t" r="r" b="b"/>
            <a:pathLst>
              <a:path w="106045" h="106045">
                <a:moveTo>
                  <a:pt x="105917" y="52958"/>
                </a:moveTo>
                <a:lnTo>
                  <a:pt x="101756" y="73572"/>
                </a:lnTo>
                <a:lnTo>
                  <a:pt x="90406" y="90406"/>
                </a:lnTo>
                <a:lnTo>
                  <a:pt x="73572" y="101756"/>
                </a:lnTo>
                <a:lnTo>
                  <a:pt x="52958" y="105917"/>
                </a:lnTo>
                <a:lnTo>
                  <a:pt x="32345" y="101756"/>
                </a:lnTo>
                <a:lnTo>
                  <a:pt x="15511" y="90406"/>
                </a:lnTo>
                <a:lnTo>
                  <a:pt x="4161" y="73572"/>
                </a:lnTo>
                <a:lnTo>
                  <a:pt x="0" y="52958"/>
                </a:lnTo>
                <a:lnTo>
                  <a:pt x="4161" y="32345"/>
                </a:lnTo>
                <a:lnTo>
                  <a:pt x="15511" y="15511"/>
                </a:lnTo>
                <a:lnTo>
                  <a:pt x="32345" y="4161"/>
                </a:lnTo>
                <a:lnTo>
                  <a:pt x="52958" y="0"/>
                </a:lnTo>
                <a:lnTo>
                  <a:pt x="73572" y="4161"/>
                </a:lnTo>
                <a:lnTo>
                  <a:pt x="90406" y="15511"/>
                </a:lnTo>
                <a:lnTo>
                  <a:pt x="101756" y="32345"/>
                </a:lnTo>
                <a:lnTo>
                  <a:pt x="105917" y="52958"/>
                </a:lnTo>
                <a:close/>
              </a:path>
            </a:pathLst>
          </a:custGeom>
          <a:ln w="6350">
            <a:solidFill>
              <a:srgbClr val="E9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064880" y="6380807"/>
            <a:ext cx="49275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1B0084"/>
                </a:solidFill>
                <a:latin typeface="Trebuchet MS"/>
                <a:cs typeface="Trebuchet MS"/>
              </a:rPr>
              <a:t>La</a:t>
            </a:r>
            <a:r>
              <a:rPr sz="800" b="1" spc="-100" dirty="0">
                <a:solidFill>
                  <a:srgbClr val="1B0084"/>
                </a:solidFill>
                <a:latin typeface="Trebuchet MS"/>
                <a:cs typeface="Trebuchet MS"/>
              </a:rPr>
              <a:t> </a:t>
            </a:r>
            <a:r>
              <a:rPr sz="800" b="1" spc="-5" dirty="0">
                <a:solidFill>
                  <a:srgbClr val="1B0084"/>
                </a:solidFill>
                <a:latin typeface="Trebuchet MS"/>
                <a:cs typeface="Trebuchet MS"/>
              </a:rPr>
              <a:t>Serena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5" y="0"/>
                </a:moveTo>
                <a:lnTo>
                  <a:pt x="5" y="503770"/>
                </a:lnTo>
                <a:lnTo>
                  <a:pt x="9144005" y="503770"/>
                </a:lnTo>
                <a:lnTo>
                  <a:pt x="9144005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067768" y="2012848"/>
            <a:ext cx="3076575" cy="307340"/>
          </a:xfrm>
          <a:prstGeom prst="rect">
            <a:avLst/>
          </a:prstGeom>
          <a:solidFill>
            <a:srgbClr val="E91550"/>
          </a:solidFill>
        </p:spPr>
        <p:txBody>
          <a:bodyPr vert="horz" wrap="square" lIns="0" tIns="5715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450"/>
              </a:spcBef>
            </a:pPr>
            <a:r>
              <a:rPr sz="1100" b="1" spc="-15" dirty="0">
                <a:solidFill>
                  <a:srgbClr val="FFFFFF"/>
                </a:solidFill>
                <a:latin typeface="Trebuchet MS"/>
                <a:cs typeface="Trebuchet MS"/>
              </a:rPr>
              <a:t>NORTH DISTANCES</a:t>
            </a:r>
            <a:r>
              <a:rPr sz="11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Trebuchet MS"/>
                <a:cs typeface="Trebuchet MS"/>
              </a:rPr>
              <a:t>TABLE</a:t>
            </a:r>
            <a:endParaRPr sz="1100">
              <a:latin typeface="Trebuchet MS"/>
              <a:cs typeface="Trebuchet MS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56931"/>
            <a:ext cx="3864610" cy="4819650"/>
          </a:xfrm>
          <a:custGeom>
            <a:avLst/>
            <a:gdLst/>
            <a:ahLst/>
            <a:cxnLst/>
            <a:rect l="l" t="t" r="r" b="b"/>
            <a:pathLst>
              <a:path w="3864610" h="4819650">
                <a:moveTo>
                  <a:pt x="3864521" y="4819624"/>
                </a:moveTo>
                <a:lnTo>
                  <a:pt x="0" y="4819624"/>
                </a:lnTo>
                <a:lnTo>
                  <a:pt x="0" y="0"/>
                </a:lnTo>
                <a:lnTo>
                  <a:pt x="3864521" y="0"/>
                </a:lnTo>
                <a:lnTo>
                  <a:pt x="3864521" y="481962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5768" y="1505322"/>
            <a:ext cx="3021965" cy="89598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490"/>
              </a:spcBef>
            </a:pPr>
            <a:r>
              <a:rPr spc="-5" dirty="0"/>
              <a:t>SANTIAGO </a:t>
            </a:r>
            <a:r>
              <a:rPr dirty="0"/>
              <a:t>&amp;</a:t>
            </a:r>
            <a:r>
              <a:rPr spc="-150" dirty="0"/>
              <a:t> </a:t>
            </a:r>
            <a:r>
              <a:rPr dirty="0"/>
              <a:t>THE  CENTRAL</a:t>
            </a:r>
            <a:r>
              <a:rPr spc="-215" dirty="0"/>
              <a:t> </a:t>
            </a:r>
            <a:r>
              <a:rPr spc="-5" dirty="0"/>
              <a:t>ZONE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5762" y="2510805"/>
            <a:ext cx="1223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" dirty="0">
                <a:solidFill>
                  <a:srgbClr val="2C2B7B"/>
                </a:solidFill>
                <a:latin typeface="Trebuchet MS"/>
                <a:cs typeface="Trebuchet MS"/>
              </a:rPr>
              <a:t>San</a:t>
            </a:r>
            <a:r>
              <a:rPr sz="2400" b="1" spc="-5" dirty="0">
                <a:solidFill>
                  <a:srgbClr val="2C2B7B"/>
                </a:solidFill>
                <a:latin typeface="Trebuchet MS"/>
                <a:cs typeface="Trebuchet MS"/>
              </a:rPr>
              <a:t>tiago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1669" y="3330129"/>
            <a:ext cx="1562735" cy="1296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1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211F1F"/>
                </a:solidFill>
                <a:latin typeface="Trebuchet MS"/>
                <a:cs typeface="Trebuchet MS"/>
              </a:rPr>
              <a:t>Airport Arturo  Merino</a:t>
            </a:r>
            <a:r>
              <a:rPr sz="1400" b="1" spc="-10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spc="-5" dirty="0">
                <a:solidFill>
                  <a:srgbClr val="211F1F"/>
                </a:solidFill>
                <a:latin typeface="Trebuchet MS"/>
                <a:cs typeface="Trebuchet MS"/>
              </a:rPr>
              <a:t>Benítez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211F1F"/>
                </a:solidFill>
                <a:latin typeface="Trebuchet MS"/>
                <a:cs typeface="Trebuchet MS"/>
              </a:rPr>
              <a:t>Recommended</a:t>
            </a:r>
            <a:r>
              <a:rPr sz="1400" spc="-10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stay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3</a:t>
            </a:r>
            <a:r>
              <a:rPr sz="1400" b="1" spc="-10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69507" y="3520570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29" y="128308"/>
                </a:moveTo>
                <a:lnTo>
                  <a:pt x="127939" y="128308"/>
                </a:lnTo>
                <a:lnTo>
                  <a:pt x="109842" y="179450"/>
                </a:lnTo>
                <a:lnTo>
                  <a:pt x="108889" y="182283"/>
                </a:lnTo>
                <a:lnTo>
                  <a:pt x="109219" y="184759"/>
                </a:lnTo>
                <a:lnTo>
                  <a:pt x="112547" y="189026"/>
                </a:lnTo>
                <a:lnTo>
                  <a:pt x="115036" y="189750"/>
                </a:lnTo>
                <a:lnTo>
                  <a:pt x="118376" y="189026"/>
                </a:lnTo>
                <a:lnTo>
                  <a:pt x="147116" y="182283"/>
                </a:lnTo>
                <a:lnTo>
                  <a:pt x="152311" y="180403"/>
                </a:lnTo>
                <a:lnTo>
                  <a:pt x="155651" y="178142"/>
                </a:lnTo>
                <a:lnTo>
                  <a:pt x="156297" y="176949"/>
                </a:lnTo>
                <a:lnTo>
                  <a:pt x="122262" y="176949"/>
                </a:lnTo>
                <a:lnTo>
                  <a:pt x="139629" y="128308"/>
                </a:lnTo>
                <a:close/>
              </a:path>
              <a:path w="288925" h="189864">
                <a:moveTo>
                  <a:pt x="282080" y="34264"/>
                </a:moveTo>
                <a:lnTo>
                  <a:pt x="262889" y="34264"/>
                </a:lnTo>
                <a:lnTo>
                  <a:pt x="266204" y="34797"/>
                </a:lnTo>
                <a:lnTo>
                  <a:pt x="270916" y="37172"/>
                </a:lnTo>
                <a:lnTo>
                  <a:pt x="272656" y="38595"/>
                </a:lnTo>
                <a:lnTo>
                  <a:pt x="274802" y="41897"/>
                </a:lnTo>
                <a:lnTo>
                  <a:pt x="275592" y="43560"/>
                </a:lnTo>
                <a:lnTo>
                  <a:pt x="277914" y="50076"/>
                </a:lnTo>
                <a:lnTo>
                  <a:pt x="277279" y="54863"/>
                </a:lnTo>
                <a:lnTo>
                  <a:pt x="270878" y="63626"/>
                </a:lnTo>
                <a:lnTo>
                  <a:pt x="265963" y="66992"/>
                </a:lnTo>
                <a:lnTo>
                  <a:pt x="195402" y="92443"/>
                </a:lnTo>
                <a:lnTo>
                  <a:pt x="194462" y="92671"/>
                </a:lnTo>
                <a:lnTo>
                  <a:pt x="193509" y="93510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58" y="170218"/>
                </a:lnTo>
                <a:lnTo>
                  <a:pt x="146164" y="170929"/>
                </a:lnTo>
                <a:lnTo>
                  <a:pt x="144297" y="171627"/>
                </a:lnTo>
                <a:lnTo>
                  <a:pt x="122262" y="176949"/>
                </a:lnTo>
                <a:lnTo>
                  <a:pt x="156297" y="176949"/>
                </a:lnTo>
                <a:lnTo>
                  <a:pt x="157060" y="175539"/>
                </a:lnTo>
                <a:lnTo>
                  <a:pt x="201104" y="102031"/>
                </a:lnTo>
                <a:lnTo>
                  <a:pt x="269265" y="77304"/>
                </a:lnTo>
                <a:lnTo>
                  <a:pt x="274599" y="74218"/>
                </a:lnTo>
                <a:lnTo>
                  <a:pt x="283121" y="66649"/>
                </a:lnTo>
                <a:lnTo>
                  <a:pt x="285978" y="62331"/>
                </a:lnTo>
                <a:lnTo>
                  <a:pt x="288797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80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46" y="61544"/>
                </a:lnTo>
                <a:lnTo>
                  <a:pt x="7912" y="68300"/>
                </a:lnTo>
                <a:lnTo>
                  <a:pt x="1523" y="70662"/>
                </a:lnTo>
                <a:lnTo>
                  <a:pt x="27800" y="124409"/>
                </a:lnTo>
                <a:lnTo>
                  <a:pt x="59640" y="146088"/>
                </a:lnTo>
                <a:lnTo>
                  <a:pt x="67795" y="146510"/>
                </a:lnTo>
                <a:lnTo>
                  <a:pt x="76241" y="145556"/>
                </a:lnTo>
                <a:lnTo>
                  <a:pt x="84975" y="143230"/>
                </a:lnTo>
                <a:lnTo>
                  <a:pt x="106869" y="135626"/>
                </a:lnTo>
                <a:lnTo>
                  <a:pt x="67662" y="135626"/>
                </a:lnTo>
                <a:lnTo>
                  <a:pt x="61201" y="135457"/>
                </a:lnTo>
                <a:lnTo>
                  <a:pt x="55130" y="134162"/>
                </a:lnTo>
                <a:lnTo>
                  <a:pt x="47332" y="131686"/>
                </a:lnTo>
                <a:lnTo>
                  <a:pt x="41300" y="126530"/>
                </a:lnTo>
                <a:lnTo>
                  <a:pt x="37058" y="118719"/>
                </a:lnTo>
                <a:lnTo>
                  <a:pt x="13944" y="77889"/>
                </a:lnTo>
                <a:lnTo>
                  <a:pt x="30289" y="71856"/>
                </a:lnTo>
                <a:lnTo>
                  <a:pt x="48825" y="71856"/>
                </a:lnTo>
                <a:lnTo>
                  <a:pt x="37401" y="63322"/>
                </a:lnTo>
                <a:lnTo>
                  <a:pt x="34061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44" y="113398"/>
                </a:moveTo>
                <a:lnTo>
                  <a:pt x="135039" y="114096"/>
                </a:lnTo>
                <a:lnTo>
                  <a:pt x="81775" y="132575"/>
                </a:lnTo>
                <a:lnTo>
                  <a:pt x="74518" y="134666"/>
                </a:lnTo>
                <a:lnTo>
                  <a:pt x="67662" y="135626"/>
                </a:lnTo>
                <a:lnTo>
                  <a:pt x="106869" y="135626"/>
                </a:lnTo>
                <a:lnTo>
                  <a:pt x="127939" y="128308"/>
                </a:lnTo>
                <a:lnTo>
                  <a:pt x="139629" y="128308"/>
                </a:lnTo>
                <a:lnTo>
                  <a:pt x="142163" y="121208"/>
                </a:lnTo>
                <a:lnTo>
                  <a:pt x="142874" y="118833"/>
                </a:lnTo>
                <a:lnTo>
                  <a:pt x="142519" y="116941"/>
                </a:lnTo>
                <a:lnTo>
                  <a:pt x="141071" y="115519"/>
                </a:lnTo>
                <a:lnTo>
                  <a:pt x="138976" y="113868"/>
                </a:lnTo>
                <a:lnTo>
                  <a:pt x="136944" y="113398"/>
                </a:lnTo>
                <a:close/>
              </a:path>
              <a:path w="288925" h="189864">
                <a:moveTo>
                  <a:pt x="48825" y="71856"/>
                </a:moveTo>
                <a:lnTo>
                  <a:pt x="30289" y="71856"/>
                </a:lnTo>
                <a:lnTo>
                  <a:pt x="67208" y="99186"/>
                </a:lnTo>
                <a:lnTo>
                  <a:pt x="68402" y="100139"/>
                </a:lnTo>
                <a:lnTo>
                  <a:pt x="70053" y="100380"/>
                </a:lnTo>
                <a:lnTo>
                  <a:pt x="72186" y="99898"/>
                </a:lnTo>
                <a:lnTo>
                  <a:pt x="103189" y="88531"/>
                </a:lnTo>
                <a:lnTo>
                  <a:pt x="71145" y="88531"/>
                </a:lnTo>
                <a:lnTo>
                  <a:pt x="48825" y="71856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81"/>
                </a:lnTo>
                <a:lnTo>
                  <a:pt x="62598" y="8635"/>
                </a:lnTo>
                <a:lnTo>
                  <a:pt x="62242" y="8635"/>
                </a:lnTo>
                <a:lnTo>
                  <a:pt x="59880" y="9588"/>
                </a:lnTo>
                <a:lnTo>
                  <a:pt x="58331" y="11239"/>
                </a:lnTo>
                <a:lnTo>
                  <a:pt x="57632" y="13601"/>
                </a:lnTo>
                <a:lnTo>
                  <a:pt x="57391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398" y="72910"/>
                </a:lnTo>
                <a:lnTo>
                  <a:pt x="71145" y="88531"/>
                </a:lnTo>
                <a:lnTo>
                  <a:pt x="103189" y="88531"/>
                </a:lnTo>
                <a:lnTo>
                  <a:pt x="127368" y="79667"/>
                </a:lnTo>
                <a:lnTo>
                  <a:pt x="128536" y="78371"/>
                </a:lnTo>
                <a:lnTo>
                  <a:pt x="129247" y="75526"/>
                </a:lnTo>
                <a:lnTo>
                  <a:pt x="129184" y="74574"/>
                </a:lnTo>
                <a:lnTo>
                  <a:pt x="128460" y="72669"/>
                </a:lnTo>
                <a:lnTo>
                  <a:pt x="128054" y="71856"/>
                </a:lnTo>
                <a:lnTo>
                  <a:pt x="127571" y="71132"/>
                </a:lnTo>
                <a:lnTo>
                  <a:pt x="72567" y="17513"/>
                </a:lnTo>
                <a:lnTo>
                  <a:pt x="92773" y="11836"/>
                </a:lnTo>
                <a:lnTo>
                  <a:pt x="93510" y="11607"/>
                </a:lnTo>
                <a:lnTo>
                  <a:pt x="116615" y="11607"/>
                </a:lnTo>
                <a:lnTo>
                  <a:pt x="99529" y="2247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4" y="23598"/>
                </a:moveTo>
                <a:lnTo>
                  <a:pt x="238023" y="27812"/>
                </a:lnTo>
                <a:lnTo>
                  <a:pt x="190792" y="44856"/>
                </a:lnTo>
                <a:lnTo>
                  <a:pt x="189382" y="45338"/>
                </a:lnTo>
                <a:lnTo>
                  <a:pt x="188315" y="46227"/>
                </a:lnTo>
                <a:lnTo>
                  <a:pt x="187591" y="47523"/>
                </a:lnTo>
                <a:lnTo>
                  <a:pt x="186893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90"/>
                </a:lnTo>
                <a:lnTo>
                  <a:pt x="188683" y="54394"/>
                </a:lnTo>
                <a:lnTo>
                  <a:pt x="191515" y="55587"/>
                </a:lnTo>
                <a:lnTo>
                  <a:pt x="192925" y="55625"/>
                </a:lnTo>
                <a:lnTo>
                  <a:pt x="194348" y="55143"/>
                </a:lnTo>
                <a:lnTo>
                  <a:pt x="241592" y="38112"/>
                </a:lnTo>
                <a:lnTo>
                  <a:pt x="248678" y="35750"/>
                </a:lnTo>
                <a:lnTo>
                  <a:pt x="254355" y="34505"/>
                </a:lnTo>
                <a:lnTo>
                  <a:pt x="262889" y="34264"/>
                </a:lnTo>
                <a:lnTo>
                  <a:pt x="282080" y="34264"/>
                </a:lnTo>
                <a:lnTo>
                  <a:pt x="279716" y="30347"/>
                </a:lnTo>
                <a:lnTo>
                  <a:pt x="269460" y="24442"/>
                </a:lnTo>
                <a:lnTo>
                  <a:pt x="255564" y="23598"/>
                </a:lnTo>
                <a:close/>
              </a:path>
              <a:path w="288925" h="189864">
                <a:moveTo>
                  <a:pt x="116615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46"/>
                </a:lnTo>
                <a:lnTo>
                  <a:pt x="152819" y="43560"/>
                </a:lnTo>
                <a:lnTo>
                  <a:pt x="155651" y="42608"/>
                </a:lnTo>
                <a:lnTo>
                  <a:pt x="156717" y="41655"/>
                </a:lnTo>
                <a:lnTo>
                  <a:pt x="157416" y="40246"/>
                </a:lnTo>
                <a:lnTo>
                  <a:pt x="158127" y="39065"/>
                </a:lnTo>
                <a:lnTo>
                  <a:pt x="158251" y="38112"/>
                </a:lnTo>
                <a:lnTo>
                  <a:pt x="158190" y="37172"/>
                </a:lnTo>
                <a:lnTo>
                  <a:pt x="157594" y="34620"/>
                </a:lnTo>
                <a:lnTo>
                  <a:pt x="156717" y="33489"/>
                </a:lnTo>
                <a:lnTo>
                  <a:pt x="155308" y="32804"/>
                </a:lnTo>
                <a:lnTo>
                  <a:pt x="116615" y="11607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71121" y="3992710"/>
            <a:ext cx="2446655" cy="0"/>
          </a:xfrm>
          <a:custGeom>
            <a:avLst/>
            <a:gdLst/>
            <a:ahLst/>
            <a:cxnLst/>
            <a:rect l="l" t="t" r="r" b="b"/>
            <a:pathLst>
              <a:path w="2446654">
                <a:moveTo>
                  <a:pt x="0" y="0"/>
                </a:moveTo>
                <a:lnTo>
                  <a:pt x="244612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0928" y="4243632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69" y="106895"/>
                </a:lnTo>
                <a:lnTo>
                  <a:pt x="151269" y="242925"/>
                </a:lnTo>
                <a:lnTo>
                  <a:pt x="146532" y="248310"/>
                </a:lnTo>
                <a:lnTo>
                  <a:pt x="42278" y="248310"/>
                </a:lnTo>
                <a:lnTo>
                  <a:pt x="40766" y="248919"/>
                </a:lnTo>
                <a:lnTo>
                  <a:pt x="38404" y="251244"/>
                </a:lnTo>
                <a:lnTo>
                  <a:pt x="37820" y="252653"/>
                </a:lnTo>
                <a:lnTo>
                  <a:pt x="37820" y="279285"/>
                </a:lnTo>
                <a:lnTo>
                  <a:pt x="38404" y="280822"/>
                </a:lnTo>
                <a:lnTo>
                  <a:pt x="40766" y="283171"/>
                </a:lnTo>
                <a:lnTo>
                  <a:pt x="42278" y="283768"/>
                </a:lnTo>
                <a:lnTo>
                  <a:pt x="45694" y="283768"/>
                </a:lnTo>
                <a:lnTo>
                  <a:pt x="47066" y="283171"/>
                </a:lnTo>
                <a:lnTo>
                  <a:pt x="49441" y="280822"/>
                </a:lnTo>
                <a:lnTo>
                  <a:pt x="50025" y="279285"/>
                </a:lnTo>
                <a:lnTo>
                  <a:pt x="50025" y="260134"/>
                </a:lnTo>
                <a:lnTo>
                  <a:pt x="145211" y="260134"/>
                </a:lnTo>
                <a:lnTo>
                  <a:pt x="151574" y="257695"/>
                </a:lnTo>
                <a:lnTo>
                  <a:pt x="160781" y="248005"/>
                </a:lnTo>
                <a:lnTo>
                  <a:pt x="163106" y="241096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55" y="260134"/>
                </a:lnTo>
                <a:lnTo>
                  <a:pt x="112255" y="279285"/>
                </a:lnTo>
                <a:lnTo>
                  <a:pt x="112852" y="280822"/>
                </a:lnTo>
                <a:lnTo>
                  <a:pt x="115239" y="283171"/>
                </a:lnTo>
                <a:lnTo>
                  <a:pt x="116611" y="283768"/>
                </a:lnTo>
                <a:lnTo>
                  <a:pt x="120027" y="283768"/>
                </a:lnTo>
                <a:lnTo>
                  <a:pt x="121526" y="283171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37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25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51"/>
                </a:lnTo>
                <a:lnTo>
                  <a:pt x="2959" y="248500"/>
                </a:lnTo>
                <a:lnTo>
                  <a:pt x="4330" y="249110"/>
                </a:lnTo>
                <a:lnTo>
                  <a:pt x="7734" y="249110"/>
                </a:lnTo>
                <a:lnTo>
                  <a:pt x="9258" y="248500"/>
                </a:lnTo>
                <a:lnTo>
                  <a:pt x="11620" y="246151"/>
                </a:lnTo>
                <a:lnTo>
                  <a:pt x="12204" y="244767"/>
                </a:lnTo>
                <a:lnTo>
                  <a:pt x="12204" y="112420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0108" y="95262"/>
                </a:lnTo>
                <a:lnTo>
                  <a:pt x="158737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30" y="533"/>
                </a:lnTo>
                <a:lnTo>
                  <a:pt x="44500" y="25768"/>
                </a:lnTo>
                <a:lnTo>
                  <a:pt x="41884" y="27076"/>
                </a:lnTo>
                <a:lnTo>
                  <a:pt x="40576" y="29032"/>
                </a:lnTo>
                <a:lnTo>
                  <a:pt x="40576" y="94678"/>
                </a:lnTo>
                <a:lnTo>
                  <a:pt x="52400" y="94678"/>
                </a:lnTo>
                <a:lnTo>
                  <a:pt x="52400" y="35991"/>
                </a:lnTo>
                <a:lnTo>
                  <a:pt x="110693" y="14706"/>
                </a:lnTo>
                <a:lnTo>
                  <a:pt x="122910" y="14706"/>
                </a:lnTo>
                <a:lnTo>
                  <a:pt x="122910" y="4317"/>
                </a:lnTo>
                <a:lnTo>
                  <a:pt x="121970" y="2641"/>
                </a:lnTo>
                <a:lnTo>
                  <a:pt x="120154" y="1320"/>
                </a:lnTo>
                <a:lnTo>
                  <a:pt x="118846" y="279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693" y="14706"/>
                </a:lnTo>
                <a:lnTo>
                  <a:pt x="110693" y="94678"/>
                </a:lnTo>
                <a:lnTo>
                  <a:pt x="122910" y="94678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63415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8571" y="3007860"/>
            <a:ext cx="510868" cy="26830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498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9200" y="0"/>
            <a:ext cx="4114800" cy="899160"/>
          </a:xfrm>
          <a:custGeom>
            <a:avLst/>
            <a:gdLst/>
            <a:ahLst/>
            <a:cxnLst/>
            <a:rect l="l" t="t" r="r" b="b"/>
            <a:pathLst>
              <a:path w="4114800" h="899160">
                <a:moveTo>
                  <a:pt x="0" y="898982"/>
                </a:moveTo>
                <a:lnTo>
                  <a:pt x="4114800" y="898982"/>
                </a:lnTo>
                <a:lnTo>
                  <a:pt x="4114800" y="0"/>
                </a:lnTo>
                <a:lnTo>
                  <a:pt x="0" y="0"/>
                </a:lnTo>
                <a:lnTo>
                  <a:pt x="0" y="898982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9200" y="1328356"/>
            <a:ext cx="4114800" cy="5530215"/>
          </a:xfrm>
          <a:custGeom>
            <a:avLst/>
            <a:gdLst/>
            <a:ahLst/>
            <a:cxnLst/>
            <a:rect l="l" t="t" r="r" b="b"/>
            <a:pathLst>
              <a:path w="4114800" h="5530215">
                <a:moveTo>
                  <a:pt x="0" y="5529643"/>
                </a:moveTo>
                <a:lnTo>
                  <a:pt x="4114800" y="5529643"/>
                </a:lnTo>
                <a:lnTo>
                  <a:pt x="4114800" y="0"/>
                </a:lnTo>
                <a:lnTo>
                  <a:pt x="0" y="0"/>
                </a:lnTo>
                <a:lnTo>
                  <a:pt x="0" y="552964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9200" y="898982"/>
            <a:ext cx="4114800" cy="429895"/>
          </a:xfrm>
          <a:prstGeom prst="rect">
            <a:avLst/>
          </a:prstGeom>
          <a:solidFill>
            <a:srgbClr val="00B0A9"/>
          </a:solidFill>
        </p:spPr>
        <p:txBody>
          <a:bodyPr vert="horz" wrap="square" lIns="0" tIns="78105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615"/>
              </a:spcBef>
            </a:pP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 </a:t>
            </a:r>
            <a:r>
              <a:rPr sz="1800" dirty="0">
                <a:solidFill>
                  <a:srgbClr val="FFFFFF"/>
                </a:solidFill>
              </a:rPr>
              <a:t>DO / </a:t>
            </a: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</a:t>
            </a:r>
            <a:r>
              <a:rPr sz="1800" spc="-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SEE</a:t>
            </a:r>
            <a:endParaRPr sz="1800"/>
          </a:p>
        </p:txBody>
      </p:sp>
      <p:sp>
        <p:nvSpPr>
          <p:cNvPr id="6" name="object 6"/>
          <p:cNvSpPr txBox="1"/>
          <p:nvPr/>
        </p:nvSpPr>
        <p:spPr>
          <a:xfrm>
            <a:off x="5379750" y="1547545"/>
            <a:ext cx="3383249" cy="3942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B0A9"/>
                </a:solidFill>
                <a:latin typeface="Trebuchet MS"/>
                <a:cs typeface="Trebuchet MS"/>
              </a:rPr>
              <a:t>SANTIAGO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602615" marR="61594" indent="12065" algn="just">
              <a:lnSpc>
                <a:spcPct val="111100"/>
              </a:lnSpc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neighborhoods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Lastarria, Italia,  and bohemian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Bellavista: restaurants,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design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shops,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bars and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cafés.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02615" marR="153670" indent="12065" algn="just">
              <a:lnSpc>
                <a:spcPct val="111100"/>
              </a:lnSpc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Strategically located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1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hour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from</a:t>
            </a:r>
            <a:r>
              <a:rPr sz="12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 mountains 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ski resorts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1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hour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from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beach.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02615" marR="240665" indent="12065" algn="just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Santiago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full of </a:t>
            </a:r>
            <a:r>
              <a:rPr sz="1200" b="1" spc="-25" dirty="0">
                <a:solidFill>
                  <a:srgbClr val="FFFFFF"/>
                </a:solidFill>
                <a:latin typeface="Trebuchet MS"/>
                <a:cs typeface="Trebuchet MS"/>
              </a:rPr>
              <a:t>history,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has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 great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mix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traditional and modern  architecture.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614680" algn="just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Surrounded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by more than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50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vineyards.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02615" marR="385445" indent="12065">
              <a:lnSpc>
                <a:spcPct val="111100"/>
              </a:lnSpc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Santiago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boasts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cultural activities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every day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Trebuchet MS"/>
                <a:cs typeface="Trebuchet MS"/>
              </a:rPr>
              <a:t>year.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79751" y="2902756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79751" y="3702658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79751" y="4514279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79751" y="4921858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87891" y="4583277"/>
            <a:ext cx="175260" cy="275590"/>
          </a:xfrm>
          <a:custGeom>
            <a:avLst/>
            <a:gdLst/>
            <a:ahLst/>
            <a:cxnLst/>
            <a:rect l="l" t="t" r="r" b="b"/>
            <a:pathLst>
              <a:path w="175260" h="275589">
                <a:moveTo>
                  <a:pt x="57175" y="0"/>
                </a:moveTo>
                <a:lnTo>
                  <a:pt x="31546" y="0"/>
                </a:lnTo>
                <a:lnTo>
                  <a:pt x="31102" y="50"/>
                </a:lnTo>
                <a:lnTo>
                  <a:pt x="26860" y="4127"/>
                </a:lnTo>
                <a:lnTo>
                  <a:pt x="26860" y="35496"/>
                </a:lnTo>
                <a:lnTo>
                  <a:pt x="26445" y="42437"/>
                </a:lnTo>
                <a:lnTo>
                  <a:pt x="15572" y="79910"/>
                </a:lnTo>
                <a:lnTo>
                  <a:pt x="9144" y="94767"/>
                </a:lnTo>
                <a:lnTo>
                  <a:pt x="6362" y="101701"/>
                </a:lnTo>
                <a:lnTo>
                  <a:pt x="2908" y="111594"/>
                </a:lnTo>
                <a:lnTo>
                  <a:pt x="1689" y="116243"/>
                </a:lnTo>
                <a:lnTo>
                  <a:pt x="1016" y="120599"/>
                </a:lnTo>
                <a:lnTo>
                  <a:pt x="304" y="124967"/>
                </a:lnTo>
                <a:lnTo>
                  <a:pt x="102" y="127723"/>
                </a:lnTo>
                <a:lnTo>
                  <a:pt x="0" y="251929"/>
                </a:lnTo>
                <a:lnTo>
                  <a:pt x="3136" y="259486"/>
                </a:lnTo>
                <a:lnTo>
                  <a:pt x="15786" y="271894"/>
                </a:lnTo>
                <a:lnTo>
                  <a:pt x="23291" y="275005"/>
                </a:lnTo>
                <a:lnTo>
                  <a:pt x="43980" y="275005"/>
                </a:lnTo>
                <a:lnTo>
                  <a:pt x="45300" y="274497"/>
                </a:lnTo>
                <a:lnTo>
                  <a:pt x="47345" y="272427"/>
                </a:lnTo>
                <a:lnTo>
                  <a:pt x="47866" y="271208"/>
                </a:lnTo>
                <a:lnTo>
                  <a:pt x="47866" y="268223"/>
                </a:lnTo>
                <a:lnTo>
                  <a:pt x="47345" y="266903"/>
                </a:lnTo>
                <a:lnTo>
                  <a:pt x="45300" y="264833"/>
                </a:lnTo>
                <a:lnTo>
                  <a:pt x="43980" y="264337"/>
                </a:lnTo>
                <a:lnTo>
                  <a:pt x="26047" y="264337"/>
                </a:lnTo>
                <a:lnTo>
                  <a:pt x="20993" y="262242"/>
                </a:lnTo>
                <a:lnTo>
                  <a:pt x="12738" y="253987"/>
                </a:lnTo>
                <a:lnTo>
                  <a:pt x="10668" y="248932"/>
                </a:lnTo>
                <a:lnTo>
                  <a:pt x="10668" y="127723"/>
                </a:lnTo>
                <a:lnTo>
                  <a:pt x="22720" y="90284"/>
                </a:lnTo>
                <a:lnTo>
                  <a:pt x="26669" y="80809"/>
                </a:lnTo>
                <a:lnTo>
                  <a:pt x="37198" y="43065"/>
                </a:lnTo>
                <a:lnTo>
                  <a:pt x="37198" y="10680"/>
                </a:lnTo>
                <a:lnTo>
                  <a:pt x="62001" y="10680"/>
                </a:lnTo>
                <a:lnTo>
                  <a:pt x="61899" y="4356"/>
                </a:lnTo>
                <a:lnTo>
                  <a:pt x="61671" y="4127"/>
                </a:lnTo>
                <a:lnTo>
                  <a:pt x="61671" y="3428"/>
                </a:lnTo>
                <a:lnTo>
                  <a:pt x="60972" y="2400"/>
                </a:lnTo>
                <a:lnTo>
                  <a:pt x="59588" y="1015"/>
                </a:lnTo>
                <a:lnTo>
                  <a:pt x="58559" y="317"/>
                </a:lnTo>
                <a:lnTo>
                  <a:pt x="57873" y="317"/>
                </a:lnTo>
                <a:lnTo>
                  <a:pt x="57175" y="0"/>
                </a:lnTo>
                <a:close/>
              </a:path>
              <a:path w="175260" h="275589">
                <a:moveTo>
                  <a:pt x="153212" y="264337"/>
                </a:moveTo>
                <a:lnTo>
                  <a:pt x="83489" y="264337"/>
                </a:lnTo>
                <a:lnTo>
                  <a:pt x="82181" y="264833"/>
                </a:lnTo>
                <a:lnTo>
                  <a:pt x="80086" y="266903"/>
                </a:lnTo>
                <a:lnTo>
                  <a:pt x="79590" y="268223"/>
                </a:lnTo>
                <a:lnTo>
                  <a:pt x="79590" y="271208"/>
                </a:lnTo>
                <a:lnTo>
                  <a:pt x="80086" y="272427"/>
                </a:lnTo>
                <a:lnTo>
                  <a:pt x="82181" y="274497"/>
                </a:lnTo>
                <a:lnTo>
                  <a:pt x="83489" y="275005"/>
                </a:lnTo>
                <a:lnTo>
                  <a:pt x="153212" y="275005"/>
                </a:lnTo>
                <a:lnTo>
                  <a:pt x="154546" y="274497"/>
                </a:lnTo>
                <a:lnTo>
                  <a:pt x="156616" y="272427"/>
                </a:lnTo>
                <a:lnTo>
                  <a:pt x="157149" y="271208"/>
                </a:lnTo>
                <a:lnTo>
                  <a:pt x="157149" y="268223"/>
                </a:lnTo>
                <a:lnTo>
                  <a:pt x="156616" y="266903"/>
                </a:lnTo>
                <a:lnTo>
                  <a:pt x="154546" y="264833"/>
                </a:lnTo>
                <a:lnTo>
                  <a:pt x="153212" y="264337"/>
                </a:lnTo>
                <a:close/>
              </a:path>
              <a:path w="175260" h="275589">
                <a:moveTo>
                  <a:pt x="164706" y="140144"/>
                </a:moveTo>
                <a:lnTo>
                  <a:pt x="163334" y="140601"/>
                </a:lnTo>
                <a:lnTo>
                  <a:pt x="69253" y="140601"/>
                </a:lnTo>
                <a:lnTo>
                  <a:pt x="67525" y="141871"/>
                </a:lnTo>
                <a:lnTo>
                  <a:pt x="66827" y="144398"/>
                </a:lnTo>
                <a:lnTo>
                  <a:pt x="62887" y="161110"/>
                </a:lnTo>
                <a:lnTo>
                  <a:pt x="61741" y="175755"/>
                </a:lnTo>
                <a:lnTo>
                  <a:pt x="63394" y="188333"/>
                </a:lnTo>
                <a:lnTo>
                  <a:pt x="95718" y="219394"/>
                </a:lnTo>
                <a:lnTo>
                  <a:pt x="110248" y="223659"/>
                </a:lnTo>
                <a:lnTo>
                  <a:pt x="110248" y="264337"/>
                </a:lnTo>
                <a:lnTo>
                  <a:pt x="120942" y="264337"/>
                </a:lnTo>
                <a:lnTo>
                  <a:pt x="120942" y="218020"/>
                </a:lnTo>
                <a:lnTo>
                  <a:pt x="120523" y="216928"/>
                </a:lnTo>
                <a:lnTo>
                  <a:pt x="118922" y="214871"/>
                </a:lnTo>
                <a:lnTo>
                  <a:pt x="117843" y="214236"/>
                </a:lnTo>
                <a:lnTo>
                  <a:pt x="116471" y="214007"/>
                </a:lnTo>
                <a:lnTo>
                  <a:pt x="102616" y="210643"/>
                </a:lnTo>
                <a:lnTo>
                  <a:pt x="73539" y="185382"/>
                </a:lnTo>
                <a:lnTo>
                  <a:pt x="72266" y="175667"/>
                </a:lnTo>
                <a:lnTo>
                  <a:pt x="73016" y="164183"/>
                </a:lnTo>
                <a:lnTo>
                  <a:pt x="75793" y="150926"/>
                </a:lnTo>
                <a:lnTo>
                  <a:pt x="171509" y="150926"/>
                </a:lnTo>
                <a:lnTo>
                  <a:pt x="169875" y="144398"/>
                </a:lnTo>
                <a:lnTo>
                  <a:pt x="169418" y="142786"/>
                </a:lnTo>
                <a:lnTo>
                  <a:pt x="168541" y="141630"/>
                </a:lnTo>
                <a:lnTo>
                  <a:pt x="167297" y="140931"/>
                </a:lnTo>
                <a:lnTo>
                  <a:pt x="166027" y="140258"/>
                </a:lnTo>
                <a:lnTo>
                  <a:pt x="164706" y="140144"/>
                </a:lnTo>
                <a:close/>
              </a:path>
              <a:path w="175260" h="275589">
                <a:moveTo>
                  <a:pt x="171509" y="150926"/>
                </a:moveTo>
                <a:lnTo>
                  <a:pt x="160566" y="150926"/>
                </a:lnTo>
                <a:lnTo>
                  <a:pt x="162924" y="161110"/>
                </a:lnTo>
                <a:lnTo>
                  <a:pt x="164018" y="169506"/>
                </a:lnTo>
                <a:lnTo>
                  <a:pt x="145745" y="205739"/>
                </a:lnTo>
                <a:lnTo>
                  <a:pt x="144589" y="206425"/>
                </a:lnTo>
                <a:lnTo>
                  <a:pt x="143802" y="207454"/>
                </a:lnTo>
                <a:lnTo>
                  <a:pt x="142983" y="209913"/>
                </a:lnTo>
                <a:lnTo>
                  <a:pt x="143002" y="211581"/>
                </a:lnTo>
                <a:lnTo>
                  <a:pt x="143662" y="212966"/>
                </a:lnTo>
                <a:lnTo>
                  <a:pt x="144830" y="214807"/>
                </a:lnTo>
                <a:lnTo>
                  <a:pt x="146456" y="215722"/>
                </a:lnTo>
                <a:lnTo>
                  <a:pt x="148742" y="215722"/>
                </a:lnTo>
                <a:lnTo>
                  <a:pt x="174920" y="179964"/>
                </a:lnTo>
                <a:lnTo>
                  <a:pt x="174874" y="169506"/>
                </a:lnTo>
                <a:lnTo>
                  <a:pt x="173192" y="157649"/>
                </a:lnTo>
                <a:lnTo>
                  <a:pt x="171509" y="150926"/>
                </a:lnTo>
                <a:close/>
              </a:path>
              <a:path w="175260" h="275589">
                <a:moveTo>
                  <a:pt x="62001" y="10680"/>
                </a:moveTo>
                <a:lnTo>
                  <a:pt x="51346" y="10680"/>
                </a:lnTo>
                <a:lnTo>
                  <a:pt x="51346" y="43065"/>
                </a:lnTo>
                <a:lnTo>
                  <a:pt x="61835" y="80809"/>
                </a:lnTo>
                <a:lnTo>
                  <a:pt x="69115" y="98092"/>
                </a:lnTo>
                <a:lnTo>
                  <a:pt x="71828" y="104978"/>
                </a:lnTo>
                <a:lnTo>
                  <a:pt x="73935" y="110940"/>
                </a:lnTo>
                <a:lnTo>
                  <a:pt x="75508" y="116243"/>
                </a:lnTo>
                <a:lnTo>
                  <a:pt x="77050" y="122046"/>
                </a:lnTo>
                <a:lnTo>
                  <a:pt x="77876" y="127723"/>
                </a:lnTo>
                <a:lnTo>
                  <a:pt x="77876" y="140601"/>
                </a:lnTo>
                <a:lnTo>
                  <a:pt x="88544" y="140601"/>
                </a:lnTo>
                <a:lnTo>
                  <a:pt x="82105" y="101358"/>
                </a:lnTo>
                <a:lnTo>
                  <a:pt x="75438" y="85801"/>
                </a:lnTo>
                <a:lnTo>
                  <a:pt x="72936" y="79910"/>
                </a:lnTo>
                <a:lnTo>
                  <a:pt x="62404" y="42437"/>
                </a:lnTo>
                <a:lnTo>
                  <a:pt x="62001" y="35496"/>
                </a:lnTo>
                <a:lnTo>
                  <a:pt x="62001" y="1068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03958" y="5088342"/>
            <a:ext cx="351155" cy="274320"/>
          </a:xfrm>
          <a:custGeom>
            <a:avLst/>
            <a:gdLst/>
            <a:ahLst/>
            <a:cxnLst/>
            <a:rect l="l" t="t" r="r" b="b"/>
            <a:pathLst>
              <a:path w="351154" h="274320">
                <a:moveTo>
                  <a:pt x="99925" y="16509"/>
                </a:moveTo>
                <a:lnTo>
                  <a:pt x="45960" y="16509"/>
                </a:lnTo>
                <a:lnTo>
                  <a:pt x="187933" y="53339"/>
                </a:lnTo>
                <a:lnTo>
                  <a:pt x="181723" y="76199"/>
                </a:lnTo>
                <a:lnTo>
                  <a:pt x="146862" y="91439"/>
                </a:lnTo>
                <a:lnTo>
                  <a:pt x="147458" y="92709"/>
                </a:lnTo>
                <a:lnTo>
                  <a:pt x="179069" y="210819"/>
                </a:lnTo>
                <a:lnTo>
                  <a:pt x="205497" y="252729"/>
                </a:lnTo>
                <a:lnTo>
                  <a:pt x="240464" y="271780"/>
                </a:lnTo>
                <a:lnTo>
                  <a:pt x="251596" y="274320"/>
                </a:lnTo>
                <a:lnTo>
                  <a:pt x="276948" y="274320"/>
                </a:lnTo>
                <a:lnTo>
                  <a:pt x="285863" y="271780"/>
                </a:lnTo>
                <a:lnTo>
                  <a:pt x="296616" y="267970"/>
                </a:lnTo>
                <a:lnTo>
                  <a:pt x="306610" y="262889"/>
                </a:lnTo>
                <a:lnTo>
                  <a:pt x="311232" y="260349"/>
                </a:lnTo>
                <a:lnTo>
                  <a:pt x="253834" y="260349"/>
                </a:lnTo>
                <a:lnTo>
                  <a:pt x="246787" y="259079"/>
                </a:lnTo>
                <a:lnTo>
                  <a:pt x="209573" y="237489"/>
                </a:lnTo>
                <a:lnTo>
                  <a:pt x="162546" y="96519"/>
                </a:lnTo>
                <a:lnTo>
                  <a:pt x="250709" y="72389"/>
                </a:lnTo>
                <a:lnTo>
                  <a:pt x="197281" y="72389"/>
                </a:lnTo>
                <a:lnTo>
                  <a:pt x="203097" y="50799"/>
                </a:lnTo>
                <a:lnTo>
                  <a:pt x="203377" y="49529"/>
                </a:lnTo>
                <a:lnTo>
                  <a:pt x="203097" y="46989"/>
                </a:lnTo>
                <a:lnTo>
                  <a:pt x="202183" y="45719"/>
                </a:lnTo>
                <a:lnTo>
                  <a:pt x="201306" y="44449"/>
                </a:lnTo>
                <a:lnTo>
                  <a:pt x="199948" y="43179"/>
                </a:lnTo>
                <a:lnTo>
                  <a:pt x="198208" y="43179"/>
                </a:lnTo>
                <a:lnTo>
                  <a:pt x="99925" y="16509"/>
                </a:lnTo>
                <a:close/>
              </a:path>
              <a:path w="351154" h="274320">
                <a:moveTo>
                  <a:pt x="311225" y="41909"/>
                </a:moveTo>
                <a:lnTo>
                  <a:pt x="309460" y="41909"/>
                </a:lnTo>
                <a:lnTo>
                  <a:pt x="307682" y="43179"/>
                </a:lnTo>
                <a:lnTo>
                  <a:pt x="305904" y="43179"/>
                </a:lnTo>
                <a:lnTo>
                  <a:pt x="304557" y="44449"/>
                </a:lnTo>
                <a:lnTo>
                  <a:pt x="302767" y="46989"/>
                </a:lnTo>
                <a:lnTo>
                  <a:pt x="302475" y="49529"/>
                </a:lnTo>
                <a:lnTo>
                  <a:pt x="302767" y="50799"/>
                </a:lnTo>
                <a:lnTo>
                  <a:pt x="334364" y="168909"/>
                </a:lnTo>
                <a:lnTo>
                  <a:pt x="336200" y="177799"/>
                </a:lnTo>
                <a:lnTo>
                  <a:pt x="336725" y="185419"/>
                </a:lnTo>
                <a:lnTo>
                  <a:pt x="336736" y="187959"/>
                </a:lnTo>
                <a:lnTo>
                  <a:pt x="336200" y="196849"/>
                </a:lnTo>
                <a:lnTo>
                  <a:pt x="315911" y="238759"/>
                </a:lnTo>
                <a:lnTo>
                  <a:pt x="282307" y="259079"/>
                </a:lnTo>
                <a:lnTo>
                  <a:pt x="275183" y="260349"/>
                </a:lnTo>
                <a:lnTo>
                  <a:pt x="311232" y="260349"/>
                </a:lnTo>
                <a:lnTo>
                  <a:pt x="338224" y="232409"/>
                </a:lnTo>
                <a:lnTo>
                  <a:pt x="350620" y="189229"/>
                </a:lnTo>
                <a:lnTo>
                  <a:pt x="350567" y="185419"/>
                </a:lnTo>
                <a:lnTo>
                  <a:pt x="350027" y="176529"/>
                </a:lnTo>
                <a:lnTo>
                  <a:pt x="347725" y="165099"/>
                </a:lnTo>
                <a:lnTo>
                  <a:pt x="316127" y="46989"/>
                </a:lnTo>
                <a:lnTo>
                  <a:pt x="315822" y="45719"/>
                </a:lnTo>
                <a:lnTo>
                  <a:pt x="314781" y="44449"/>
                </a:lnTo>
                <a:lnTo>
                  <a:pt x="311225" y="41909"/>
                </a:lnTo>
                <a:close/>
              </a:path>
              <a:path w="351154" h="274320">
                <a:moveTo>
                  <a:pt x="43763" y="1269"/>
                </a:moveTo>
                <a:lnTo>
                  <a:pt x="38416" y="1269"/>
                </a:lnTo>
                <a:lnTo>
                  <a:pt x="36626" y="2539"/>
                </a:lnTo>
                <a:lnTo>
                  <a:pt x="2805" y="123189"/>
                </a:lnTo>
                <a:lnTo>
                  <a:pt x="0" y="146049"/>
                </a:lnTo>
                <a:lnTo>
                  <a:pt x="641" y="156209"/>
                </a:lnTo>
                <a:lnTo>
                  <a:pt x="17354" y="198119"/>
                </a:lnTo>
                <a:lnTo>
                  <a:pt x="53568" y="226059"/>
                </a:lnTo>
                <a:lnTo>
                  <a:pt x="65086" y="229869"/>
                </a:lnTo>
                <a:lnTo>
                  <a:pt x="72528" y="232409"/>
                </a:lnTo>
                <a:lnTo>
                  <a:pt x="80669" y="233679"/>
                </a:lnTo>
                <a:lnTo>
                  <a:pt x="89597" y="233679"/>
                </a:lnTo>
                <a:lnTo>
                  <a:pt x="133156" y="220979"/>
                </a:lnTo>
                <a:lnTo>
                  <a:pt x="135005" y="219709"/>
                </a:lnTo>
                <a:lnTo>
                  <a:pt x="89308" y="219709"/>
                </a:lnTo>
                <a:lnTo>
                  <a:pt x="78837" y="218439"/>
                </a:lnTo>
                <a:lnTo>
                  <a:pt x="43057" y="204469"/>
                </a:lnTo>
                <a:lnTo>
                  <a:pt x="16598" y="165099"/>
                </a:lnTo>
                <a:lnTo>
                  <a:pt x="13696" y="147319"/>
                </a:lnTo>
                <a:lnTo>
                  <a:pt x="13765" y="143509"/>
                </a:lnTo>
                <a:lnTo>
                  <a:pt x="14188" y="137159"/>
                </a:lnTo>
                <a:lnTo>
                  <a:pt x="16166" y="126999"/>
                </a:lnTo>
                <a:lnTo>
                  <a:pt x="45960" y="16509"/>
                </a:lnTo>
                <a:lnTo>
                  <a:pt x="99925" y="16509"/>
                </a:lnTo>
                <a:lnTo>
                  <a:pt x="43763" y="1269"/>
                </a:lnTo>
                <a:close/>
              </a:path>
              <a:path w="351154" h="274320">
                <a:moveTo>
                  <a:pt x="224687" y="185419"/>
                </a:moveTo>
                <a:lnTo>
                  <a:pt x="219099" y="185419"/>
                </a:lnTo>
                <a:lnTo>
                  <a:pt x="217321" y="186689"/>
                </a:lnTo>
                <a:lnTo>
                  <a:pt x="216051" y="187959"/>
                </a:lnTo>
                <a:lnTo>
                  <a:pt x="214578" y="191769"/>
                </a:lnTo>
                <a:lnTo>
                  <a:pt x="214667" y="193039"/>
                </a:lnTo>
                <a:lnTo>
                  <a:pt x="215543" y="194309"/>
                </a:lnTo>
                <a:lnTo>
                  <a:pt x="218761" y="200659"/>
                </a:lnTo>
                <a:lnTo>
                  <a:pt x="250222" y="222249"/>
                </a:lnTo>
                <a:lnTo>
                  <a:pt x="266572" y="222249"/>
                </a:lnTo>
                <a:lnTo>
                  <a:pt x="272515" y="219709"/>
                </a:lnTo>
                <a:lnTo>
                  <a:pt x="281290" y="217169"/>
                </a:lnTo>
                <a:lnTo>
                  <a:pt x="288924" y="213359"/>
                </a:lnTo>
                <a:lnTo>
                  <a:pt x="294116" y="208279"/>
                </a:lnTo>
                <a:lnTo>
                  <a:pt x="249882" y="208279"/>
                </a:lnTo>
                <a:lnTo>
                  <a:pt x="244258" y="205739"/>
                </a:lnTo>
                <a:lnTo>
                  <a:pt x="236968" y="203199"/>
                </a:lnTo>
                <a:lnTo>
                  <a:pt x="231571" y="196849"/>
                </a:lnTo>
                <a:lnTo>
                  <a:pt x="227405" y="187959"/>
                </a:lnTo>
                <a:lnTo>
                  <a:pt x="226313" y="186689"/>
                </a:lnTo>
                <a:lnTo>
                  <a:pt x="224687" y="185419"/>
                </a:lnTo>
                <a:close/>
              </a:path>
              <a:path w="351154" h="274320">
                <a:moveTo>
                  <a:pt x="151573" y="193039"/>
                </a:moveTo>
                <a:lnTo>
                  <a:pt x="144474" y="193039"/>
                </a:lnTo>
                <a:lnTo>
                  <a:pt x="143001" y="195579"/>
                </a:lnTo>
                <a:lnTo>
                  <a:pt x="136084" y="201929"/>
                </a:lnTo>
                <a:lnTo>
                  <a:pt x="99641" y="218439"/>
                </a:lnTo>
                <a:lnTo>
                  <a:pt x="89308" y="219709"/>
                </a:lnTo>
                <a:lnTo>
                  <a:pt x="135005" y="219709"/>
                </a:lnTo>
                <a:lnTo>
                  <a:pt x="155383" y="200659"/>
                </a:lnTo>
                <a:lnTo>
                  <a:pt x="155078" y="196849"/>
                </a:lnTo>
                <a:lnTo>
                  <a:pt x="154278" y="195579"/>
                </a:lnTo>
                <a:lnTo>
                  <a:pt x="152805" y="194309"/>
                </a:lnTo>
                <a:lnTo>
                  <a:pt x="151573" y="193039"/>
                </a:lnTo>
                <a:close/>
              </a:path>
              <a:path w="351154" h="274320">
                <a:moveTo>
                  <a:pt x="303961" y="162559"/>
                </a:moveTo>
                <a:lnTo>
                  <a:pt x="300544" y="162559"/>
                </a:lnTo>
                <a:lnTo>
                  <a:pt x="298461" y="163829"/>
                </a:lnTo>
                <a:lnTo>
                  <a:pt x="296836" y="163829"/>
                </a:lnTo>
                <a:lnTo>
                  <a:pt x="295680" y="166369"/>
                </a:lnTo>
                <a:lnTo>
                  <a:pt x="294486" y="167639"/>
                </a:lnTo>
                <a:lnTo>
                  <a:pt x="294016" y="168909"/>
                </a:lnTo>
                <a:lnTo>
                  <a:pt x="294321" y="170179"/>
                </a:lnTo>
                <a:lnTo>
                  <a:pt x="295515" y="179069"/>
                </a:lnTo>
                <a:lnTo>
                  <a:pt x="293851" y="186689"/>
                </a:lnTo>
                <a:lnTo>
                  <a:pt x="284974" y="200659"/>
                </a:lnTo>
                <a:lnTo>
                  <a:pt x="278167" y="204469"/>
                </a:lnTo>
                <a:lnTo>
                  <a:pt x="268947" y="207009"/>
                </a:lnTo>
                <a:lnTo>
                  <a:pt x="262230" y="208279"/>
                </a:lnTo>
                <a:lnTo>
                  <a:pt x="294116" y="208279"/>
                </a:lnTo>
                <a:lnTo>
                  <a:pt x="308484" y="177799"/>
                </a:lnTo>
                <a:lnTo>
                  <a:pt x="308101" y="168909"/>
                </a:lnTo>
                <a:lnTo>
                  <a:pt x="307796" y="166369"/>
                </a:lnTo>
                <a:lnTo>
                  <a:pt x="306932" y="165099"/>
                </a:lnTo>
                <a:lnTo>
                  <a:pt x="303961" y="162559"/>
                </a:lnTo>
                <a:close/>
              </a:path>
              <a:path w="351154" h="274320">
                <a:moveTo>
                  <a:pt x="112366" y="143509"/>
                </a:moveTo>
                <a:lnTo>
                  <a:pt x="81102" y="143509"/>
                </a:lnTo>
                <a:lnTo>
                  <a:pt x="87832" y="146049"/>
                </a:lnTo>
                <a:lnTo>
                  <a:pt x="97001" y="147319"/>
                </a:lnTo>
                <a:lnTo>
                  <a:pt x="103834" y="152399"/>
                </a:lnTo>
                <a:lnTo>
                  <a:pt x="112749" y="165099"/>
                </a:lnTo>
                <a:lnTo>
                  <a:pt x="114350" y="172719"/>
                </a:lnTo>
                <a:lnTo>
                  <a:pt x="113181" y="181609"/>
                </a:lnTo>
                <a:lnTo>
                  <a:pt x="112876" y="182879"/>
                </a:lnTo>
                <a:lnTo>
                  <a:pt x="113321" y="185419"/>
                </a:lnTo>
                <a:lnTo>
                  <a:pt x="115696" y="187959"/>
                </a:lnTo>
                <a:lnTo>
                  <a:pt x="117334" y="189229"/>
                </a:lnTo>
                <a:lnTo>
                  <a:pt x="121766" y="189229"/>
                </a:lnTo>
                <a:lnTo>
                  <a:pt x="123176" y="187959"/>
                </a:lnTo>
                <a:lnTo>
                  <a:pt x="124535" y="187959"/>
                </a:lnTo>
                <a:lnTo>
                  <a:pt x="125856" y="186689"/>
                </a:lnTo>
                <a:lnTo>
                  <a:pt x="126669" y="185419"/>
                </a:lnTo>
                <a:lnTo>
                  <a:pt x="126948" y="182879"/>
                </a:lnTo>
                <a:lnTo>
                  <a:pt x="127330" y="173989"/>
                </a:lnTo>
                <a:lnTo>
                  <a:pt x="126197" y="166369"/>
                </a:lnTo>
                <a:lnTo>
                  <a:pt x="123556" y="158749"/>
                </a:lnTo>
                <a:lnTo>
                  <a:pt x="119417" y="151129"/>
                </a:lnTo>
                <a:lnTo>
                  <a:pt x="113987" y="144779"/>
                </a:lnTo>
                <a:lnTo>
                  <a:pt x="112366" y="143509"/>
                </a:lnTo>
                <a:close/>
              </a:path>
              <a:path w="351154" h="274320">
                <a:moveTo>
                  <a:pt x="43306" y="166369"/>
                </a:moveTo>
                <a:lnTo>
                  <a:pt x="37972" y="166369"/>
                </a:lnTo>
                <a:lnTo>
                  <a:pt x="39712" y="167639"/>
                </a:lnTo>
                <a:lnTo>
                  <a:pt x="41528" y="167639"/>
                </a:lnTo>
                <a:lnTo>
                  <a:pt x="43306" y="166369"/>
                </a:lnTo>
                <a:close/>
              </a:path>
              <a:path w="351154" h="274320">
                <a:moveTo>
                  <a:pt x="73794" y="129539"/>
                </a:moveTo>
                <a:lnTo>
                  <a:pt x="38682" y="149859"/>
                </a:lnTo>
                <a:lnTo>
                  <a:pt x="34390" y="157479"/>
                </a:lnTo>
                <a:lnTo>
                  <a:pt x="33489" y="158749"/>
                </a:lnTo>
                <a:lnTo>
                  <a:pt x="33425" y="161289"/>
                </a:lnTo>
                <a:lnTo>
                  <a:pt x="34924" y="165099"/>
                </a:lnTo>
                <a:lnTo>
                  <a:pt x="36181" y="166369"/>
                </a:lnTo>
                <a:lnTo>
                  <a:pt x="45071" y="166369"/>
                </a:lnTo>
                <a:lnTo>
                  <a:pt x="46265" y="165099"/>
                </a:lnTo>
                <a:lnTo>
                  <a:pt x="46874" y="162559"/>
                </a:lnTo>
                <a:lnTo>
                  <a:pt x="50418" y="154939"/>
                </a:lnTo>
                <a:lnTo>
                  <a:pt x="55828" y="148589"/>
                </a:lnTo>
                <a:lnTo>
                  <a:pt x="63130" y="146049"/>
                </a:lnTo>
                <a:lnTo>
                  <a:pt x="68753" y="144779"/>
                </a:lnTo>
                <a:lnTo>
                  <a:pt x="74743" y="143509"/>
                </a:lnTo>
                <a:lnTo>
                  <a:pt x="112366" y="143509"/>
                </a:lnTo>
                <a:lnTo>
                  <a:pt x="107504" y="139699"/>
                </a:lnTo>
                <a:lnTo>
                  <a:pt x="99964" y="134619"/>
                </a:lnTo>
                <a:lnTo>
                  <a:pt x="91363" y="132079"/>
                </a:lnTo>
                <a:lnTo>
                  <a:pt x="73794" y="129539"/>
                </a:lnTo>
                <a:close/>
              </a:path>
              <a:path w="351154" h="274320">
                <a:moveTo>
                  <a:pt x="250709" y="58419"/>
                </a:moveTo>
                <a:lnTo>
                  <a:pt x="248919" y="58419"/>
                </a:lnTo>
                <a:lnTo>
                  <a:pt x="247141" y="59689"/>
                </a:lnTo>
                <a:lnTo>
                  <a:pt x="197281" y="72389"/>
                </a:lnTo>
                <a:lnTo>
                  <a:pt x="252500" y="72389"/>
                </a:lnTo>
                <a:lnTo>
                  <a:pt x="253884" y="71119"/>
                </a:lnTo>
                <a:lnTo>
                  <a:pt x="255980" y="67309"/>
                </a:lnTo>
                <a:lnTo>
                  <a:pt x="256183" y="66039"/>
                </a:lnTo>
                <a:lnTo>
                  <a:pt x="255307" y="62229"/>
                </a:lnTo>
                <a:lnTo>
                  <a:pt x="254278" y="60959"/>
                </a:lnTo>
                <a:lnTo>
                  <a:pt x="250709" y="58419"/>
                </a:lnTo>
                <a:close/>
              </a:path>
              <a:path w="351154" h="274320">
                <a:moveTo>
                  <a:pt x="41960" y="0"/>
                </a:moveTo>
                <a:lnTo>
                  <a:pt x="39597" y="0"/>
                </a:lnTo>
                <a:lnTo>
                  <a:pt x="39000" y="1269"/>
                </a:lnTo>
                <a:lnTo>
                  <a:pt x="42252" y="1269"/>
                </a:lnTo>
                <a:lnTo>
                  <a:pt x="41960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225" y="2379421"/>
            <a:ext cx="2353310" cy="3978910"/>
          </a:xfrm>
          <a:custGeom>
            <a:avLst/>
            <a:gdLst/>
            <a:ahLst/>
            <a:cxnLst/>
            <a:rect l="l" t="t" r="r" b="b"/>
            <a:pathLst>
              <a:path w="2353310" h="3978910">
                <a:moveTo>
                  <a:pt x="2353195" y="3978465"/>
                </a:moveTo>
                <a:lnTo>
                  <a:pt x="0" y="3978465"/>
                </a:lnTo>
                <a:lnTo>
                  <a:pt x="0" y="0"/>
                </a:lnTo>
                <a:lnTo>
                  <a:pt x="2353195" y="0"/>
                </a:lnTo>
                <a:lnTo>
                  <a:pt x="2353195" y="3978465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9356" y="2465220"/>
            <a:ext cx="2168934" cy="3806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67612" y="2255932"/>
            <a:ext cx="215900" cy="328295"/>
          </a:xfrm>
          <a:custGeom>
            <a:avLst/>
            <a:gdLst/>
            <a:ahLst/>
            <a:cxnLst/>
            <a:rect l="l" t="t" r="r" b="b"/>
            <a:pathLst>
              <a:path w="215900" h="328294">
                <a:moveTo>
                  <a:pt x="9309" y="113042"/>
                </a:moveTo>
                <a:lnTo>
                  <a:pt x="5143" y="113042"/>
                </a:lnTo>
                <a:lnTo>
                  <a:pt x="3467" y="113715"/>
                </a:lnTo>
                <a:lnTo>
                  <a:pt x="2082" y="115125"/>
                </a:lnTo>
                <a:lnTo>
                  <a:pt x="673" y="116509"/>
                </a:lnTo>
                <a:lnTo>
                  <a:pt x="0" y="118173"/>
                </a:lnTo>
                <a:lnTo>
                  <a:pt x="0" y="323100"/>
                </a:lnTo>
                <a:lnTo>
                  <a:pt x="673" y="324777"/>
                </a:lnTo>
                <a:lnTo>
                  <a:pt x="3467" y="327558"/>
                </a:lnTo>
                <a:lnTo>
                  <a:pt x="5143" y="328256"/>
                </a:lnTo>
                <a:lnTo>
                  <a:pt x="198666" y="328256"/>
                </a:lnTo>
                <a:lnTo>
                  <a:pt x="204520" y="325958"/>
                </a:lnTo>
                <a:lnTo>
                  <a:pt x="208953" y="321348"/>
                </a:lnTo>
                <a:lnTo>
                  <a:pt x="213398" y="316788"/>
                </a:lnTo>
                <a:lnTo>
                  <a:pt x="214435" y="314058"/>
                </a:lnTo>
                <a:lnTo>
                  <a:pt x="14605" y="314058"/>
                </a:lnTo>
                <a:lnTo>
                  <a:pt x="14605" y="118173"/>
                </a:lnTo>
                <a:lnTo>
                  <a:pt x="13919" y="116509"/>
                </a:lnTo>
                <a:lnTo>
                  <a:pt x="12509" y="115125"/>
                </a:lnTo>
                <a:lnTo>
                  <a:pt x="11125" y="113715"/>
                </a:lnTo>
                <a:lnTo>
                  <a:pt x="9309" y="113042"/>
                </a:lnTo>
                <a:close/>
              </a:path>
              <a:path w="215900" h="328294">
                <a:moveTo>
                  <a:pt x="172669" y="0"/>
                </a:moveTo>
                <a:lnTo>
                  <a:pt x="170167" y="838"/>
                </a:lnTo>
                <a:lnTo>
                  <a:pt x="13766" y="65481"/>
                </a:lnTo>
                <a:lnTo>
                  <a:pt x="10147" y="66878"/>
                </a:lnTo>
                <a:lnTo>
                  <a:pt x="8763" y="69519"/>
                </a:lnTo>
                <a:lnTo>
                  <a:pt x="9613" y="73405"/>
                </a:lnTo>
                <a:lnTo>
                  <a:pt x="9867" y="75069"/>
                </a:lnTo>
                <a:lnTo>
                  <a:pt x="10642" y="76466"/>
                </a:lnTo>
                <a:lnTo>
                  <a:pt x="13144" y="78689"/>
                </a:lnTo>
                <a:lnTo>
                  <a:pt x="14605" y="79247"/>
                </a:lnTo>
                <a:lnTo>
                  <a:pt x="201447" y="79247"/>
                </a:lnTo>
                <a:lnTo>
                  <a:pt x="201447" y="310578"/>
                </a:lnTo>
                <a:lnTo>
                  <a:pt x="198094" y="314058"/>
                </a:lnTo>
                <a:lnTo>
                  <a:pt x="214435" y="314058"/>
                </a:lnTo>
                <a:lnTo>
                  <a:pt x="215646" y="310870"/>
                </a:lnTo>
                <a:lnTo>
                  <a:pt x="215646" y="70218"/>
                </a:lnTo>
                <a:lnTo>
                  <a:pt x="214947" y="68567"/>
                </a:lnTo>
                <a:lnTo>
                  <a:pt x="212166" y="65760"/>
                </a:lnTo>
                <a:lnTo>
                  <a:pt x="210477" y="65049"/>
                </a:lnTo>
                <a:lnTo>
                  <a:pt x="52146" y="65049"/>
                </a:lnTo>
                <a:lnTo>
                  <a:pt x="165582" y="17919"/>
                </a:lnTo>
                <a:lnTo>
                  <a:pt x="180174" y="17919"/>
                </a:lnTo>
                <a:lnTo>
                  <a:pt x="180174" y="5003"/>
                </a:lnTo>
                <a:lnTo>
                  <a:pt x="179057" y="2920"/>
                </a:lnTo>
                <a:lnTo>
                  <a:pt x="176847" y="1231"/>
                </a:lnTo>
                <a:lnTo>
                  <a:pt x="174904" y="139"/>
                </a:lnTo>
                <a:lnTo>
                  <a:pt x="172669" y="0"/>
                </a:lnTo>
                <a:close/>
              </a:path>
              <a:path w="215900" h="328294">
                <a:moveTo>
                  <a:pt x="99568" y="130124"/>
                </a:moveTo>
                <a:lnTo>
                  <a:pt x="95935" y="130124"/>
                </a:lnTo>
                <a:lnTo>
                  <a:pt x="94475" y="130746"/>
                </a:lnTo>
                <a:lnTo>
                  <a:pt x="91986" y="133261"/>
                </a:lnTo>
                <a:lnTo>
                  <a:pt x="91351" y="134848"/>
                </a:lnTo>
                <a:lnTo>
                  <a:pt x="91351" y="176021"/>
                </a:lnTo>
                <a:lnTo>
                  <a:pt x="74256" y="184784"/>
                </a:lnTo>
                <a:lnTo>
                  <a:pt x="72021" y="185610"/>
                </a:lnTo>
                <a:lnTo>
                  <a:pt x="70891" y="187553"/>
                </a:lnTo>
                <a:lnTo>
                  <a:pt x="70891" y="256781"/>
                </a:lnTo>
                <a:lnTo>
                  <a:pt x="71539" y="258381"/>
                </a:lnTo>
                <a:lnTo>
                  <a:pt x="74028" y="260896"/>
                </a:lnTo>
                <a:lnTo>
                  <a:pt x="75501" y="261518"/>
                </a:lnTo>
                <a:lnTo>
                  <a:pt x="79121" y="261518"/>
                </a:lnTo>
                <a:lnTo>
                  <a:pt x="80721" y="260896"/>
                </a:lnTo>
                <a:lnTo>
                  <a:pt x="83223" y="258381"/>
                </a:lnTo>
                <a:lnTo>
                  <a:pt x="83832" y="256781"/>
                </a:lnTo>
                <a:lnTo>
                  <a:pt x="83832" y="194360"/>
                </a:lnTo>
                <a:lnTo>
                  <a:pt x="100495" y="185610"/>
                </a:lnTo>
                <a:lnTo>
                  <a:pt x="103022" y="184200"/>
                </a:lnTo>
                <a:lnTo>
                  <a:pt x="104292" y="182257"/>
                </a:lnTo>
                <a:lnTo>
                  <a:pt x="104292" y="134848"/>
                </a:lnTo>
                <a:lnTo>
                  <a:pt x="103670" y="133261"/>
                </a:lnTo>
                <a:lnTo>
                  <a:pt x="102400" y="132016"/>
                </a:lnTo>
                <a:lnTo>
                  <a:pt x="101168" y="130746"/>
                </a:lnTo>
                <a:lnTo>
                  <a:pt x="99568" y="130124"/>
                </a:lnTo>
                <a:close/>
              </a:path>
              <a:path w="215900" h="328294">
                <a:moveTo>
                  <a:pt x="164744" y="143065"/>
                </a:moveTo>
                <a:lnTo>
                  <a:pt x="151815" y="143065"/>
                </a:lnTo>
                <a:lnTo>
                  <a:pt x="151815" y="256781"/>
                </a:lnTo>
                <a:lnTo>
                  <a:pt x="152450" y="258330"/>
                </a:lnTo>
                <a:lnTo>
                  <a:pt x="153708" y="259422"/>
                </a:lnTo>
                <a:lnTo>
                  <a:pt x="154965" y="260553"/>
                </a:lnTo>
                <a:lnTo>
                  <a:pt x="156413" y="261099"/>
                </a:lnTo>
                <a:lnTo>
                  <a:pt x="160020" y="261099"/>
                </a:lnTo>
                <a:lnTo>
                  <a:pt x="161620" y="260553"/>
                </a:lnTo>
                <a:lnTo>
                  <a:pt x="164134" y="258330"/>
                </a:lnTo>
                <a:lnTo>
                  <a:pt x="164744" y="256781"/>
                </a:lnTo>
                <a:lnTo>
                  <a:pt x="164744" y="143065"/>
                </a:lnTo>
                <a:close/>
              </a:path>
              <a:path w="215900" h="328294">
                <a:moveTo>
                  <a:pt x="159753" y="130124"/>
                </a:moveTo>
                <a:lnTo>
                  <a:pt x="132778" y="130124"/>
                </a:lnTo>
                <a:lnTo>
                  <a:pt x="126949" y="135420"/>
                </a:lnTo>
                <a:lnTo>
                  <a:pt x="125552" y="145961"/>
                </a:lnTo>
                <a:lnTo>
                  <a:pt x="115531" y="202285"/>
                </a:lnTo>
                <a:lnTo>
                  <a:pt x="114973" y="204241"/>
                </a:lnTo>
                <a:lnTo>
                  <a:pt x="115404" y="205905"/>
                </a:lnTo>
                <a:lnTo>
                  <a:pt x="116801" y="207302"/>
                </a:lnTo>
                <a:lnTo>
                  <a:pt x="118173" y="208940"/>
                </a:lnTo>
                <a:lnTo>
                  <a:pt x="119837" y="209791"/>
                </a:lnTo>
                <a:lnTo>
                  <a:pt x="140004" y="209791"/>
                </a:lnTo>
                <a:lnTo>
                  <a:pt x="141617" y="209168"/>
                </a:lnTo>
                <a:lnTo>
                  <a:pt x="142836" y="207924"/>
                </a:lnTo>
                <a:lnTo>
                  <a:pt x="144119" y="206667"/>
                </a:lnTo>
                <a:lnTo>
                  <a:pt x="144703" y="205066"/>
                </a:lnTo>
                <a:lnTo>
                  <a:pt x="144703" y="201460"/>
                </a:lnTo>
                <a:lnTo>
                  <a:pt x="144119" y="199999"/>
                </a:lnTo>
                <a:lnTo>
                  <a:pt x="142836" y="198742"/>
                </a:lnTo>
                <a:lnTo>
                  <a:pt x="141617" y="197472"/>
                </a:lnTo>
                <a:lnTo>
                  <a:pt x="140004" y="196849"/>
                </a:lnTo>
                <a:lnTo>
                  <a:pt x="129743" y="196849"/>
                </a:lnTo>
                <a:lnTo>
                  <a:pt x="138480" y="147650"/>
                </a:lnTo>
                <a:lnTo>
                  <a:pt x="138772" y="145707"/>
                </a:lnTo>
                <a:lnTo>
                  <a:pt x="139166" y="144449"/>
                </a:lnTo>
                <a:lnTo>
                  <a:pt x="140296" y="143344"/>
                </a:lnTo>
                <a:lnTo>
                  <a:pt x="141401" y="143065"/>
                </a:lnTo>
                <a:lnTo>
                  <a:pt x="164744" y="143065"/>
                </a:lnTo>
                <a:lnTo>
                  <a:pt x="164617" y="134848"/>
                </a:lnTo>
                <a:lnTo>
                  <a:pt x="164045" y="133591"/>
                </a:lnTo>
                <a:lnTo>
                  <a:pt x="161264" y="130809"/>
                </a:lnTo>
                <a:lnTo>
                  <a:pt x="159753" y="130124"/>
                </a:lnTo>
                <a:close/>
              </a:path>
              <a:path w="215900" h="328294">
                <a:moveTo>
                  <a:pt x="53390" y="130124"/>
                </a:moveTo>
                <a:lnTo>
                  <a:pt x="49771" y="130124"/>
                </a:lnTo>
                <a:lnTo>
                  <a:pt x="48183" y="130746"/>
                </a:lnTo>
                <a:lnTo>
                  <a:pt x="46926" y="132016"/>
                </a:lnTo>
                <a:lnTo>
                  <a:pt x="45656" y="133261"/>
                </a:lnTo>
                <a:lnTo>
                  <a:pt x="45059" y="134848"/>
                </a:lnTo>
                <a:lnTo>
                  <a:pt x="45059" y="166827"/>
                </a:lnTo>
                <a:lnTo>
                  <a:pt x="45656" y="168287"/>
                </a:lnTo>
                <a:lnTo>
                  <a:pt x="48183" y="170789"/>
                </a:lnTo>
                <a:lnTo>
                  <a:pt x="49771" y="171411"/>
                </a:lnTo>
                <a:lnTo>
                  <a:pt x="53390" y="171411"/>
                </a:lnTo>
                <a:lnTo>
                  <a:pt x="54851" y="170789"/>
                </a:lnTo>
                <a:lnTo>
                  <a:pt x="57353" y="168287"/>
                </a:lnTo>
                <a:lnTo>
                  <a:pt x="57988" y="166827"/>
                </a:lnTo>
                <a:lnTo>
                  <a:pt x="57988" y="134848"/>
                </a:lnTo>
                <a:lnTo>
                  <a:pt x="57353" y="133261"/>
                </a:lnTo>
                <a:lnTo>
                  <a:pt x="54851" y="130746"/>
                </a:lnTo>
                <a:lnTo>
                  <a:pt x="53390" y="130124"/>
                </a:lnTo>
                <a:close/>
              </a:path>
              <a:path w="215900" h="328294">
                <a:moveTo>
                  <a:pt x="75501" y="130124"/>
                </a:moveTo>
                <a:lnTo>
                  <a:pt x="71869" y="130124"/>
                </a:lnTo>
                <a:lnTo>
                  <a:pt x="70294" y="130746"/>
                </a:lnTo>
                <a:lnTo>
                  <a:pt x="67767" y="133261"/>
                </a:lnTo>
                <a:lnTo>
                  <a:pt x="67144" y="134848"/>
                </a:lnTo>
                <a:lnTo>
                  <a:pt x="67144" y="166827"/>
                </a:lnTo>
                <a:lnTo>
                  <a:pt x="67767" y="168287"/>
                </a:lnTo>
                <a:lnTo>
                  <a:pt x="70294" y="170789"/>
                </a:lnTo>
                <a:lnTo>
                  <a:pt x="71869" y="171411"/>
                </a:lnTo>
                <a:lnTo>
                  <a:pt x="75501" y="171411"/>
                </a:lnTo>
                <a:lnTo>
                  <a:pt x="76962" y="170789"/>
                </a:lnTo>
                <a:lnTo>
                  <a:pt x="79463" y="168287"/>
                </a:lnTo>
                <a:lnTo>
                  <a:pt x="80073" y="166827"/>
                </a:lnTo>
                <a:lnTo>
                  <a:pt x="80073" y="134848"/>
                </a:lnTo>
                <a:lnTo>
                  <a:pt x="79463" y="133261"/>
                </a:lnTo>
                <a:lnTo>
                  <a:pt x="76962" y="130746"/>
                </a:lnTo>
                <a:lnTo>
                  <a:pt x="75501" y="130124"/>
                </a:lnTo>
                <a:close/>
              </a:path>
              <a:path w="215900" h="328294">
                <a:moveTo>
                  <a:pt x="180174" y="17919"/>
                </a:moveTo>
                <a:lnTo>
                  <a:pt x="165582" y="17919"/>
                </a:lnTo>
                <a:lnTo>
                  <a:pt x="165582" y="40309"/>
                </a:lnTo>
                <a:lnTo>
                  <a:pt x="166293" y="41998"/>
                </a:lnTo>
                <a:lnTo>
                  <a:pt x="167690" y="43383"/>
                </a:lnTo>
                <a:lnTo>
                  <a:pt x="169062" y="44780"/>
                </a:lnTo>
                <a:lnTo>
                  <a:pt x="170713" y="45440"/>
                </a:lnTo>
                <a:lnTo>
                  <a:pt x="174904" y="45440"/>
                </a:lnTo>
                <a:lnTo>
                  <a:pt x="176695" y="44780"/>
                </a:lnTo>
                <a:lnTo>
                  <a:pt x="179476" y="41998"/>
                </a:lnTo>
                <a:lnTo>
                  <a:pt x="180174" y="40309"/>
                </a:lnTo>
                <a:lnTo>
                  <a:pt x="180174" y="1791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31108" y="3061883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538" y="0"/>
                </a:moveTo>
                <a:lnTo>
                  <a:pt x="90694" y="10372"/>
                </a:lnTo>
                <a:lnTo>
                  <a:pt x="44178" y="40638"/>
                </a:lnTo>
                <a:lnTo>
                  <a:pt x="11551" y="87553"/>
                </a:lnTo>
                <a:lnTo>
                  <a:pt x="1281" y="124641"/>
                </a:lnTo>
                <a:lnTo>
                  <a:pt x="0" y="144538"/>
                </a:lnTo>
                <a:lnTo>
                  <a:pt x="1152" y="163093"/>
                </a:lnTo>
                <a:lnTo>
                  <a:pt x="18440" y="214909"/>
                </a:lnTo>
                <a:lnTo>
                  <a:pt x="54553" y="257095"/>
                </a:lnTo>
                <a:lnTo>
                  <a:pt x="87551" y="277126"/>
                </a:lnTo>
                <a:lnTo>
                  <a:pt x="124637" y="287401"/>
                </a:lnTo>
                <a:lnTo>
                  <a:pt x="144538" y="288683"/>
                </a:lnTo>
                <a:lnTo>
                  <a:pt x="163095" y="287517"/>
                </a:lnTo>
                <a:lnTo>
                  <a:pt x="181046" y="284018"/>
                </a:lnTo>
                <a:lnTo>
                  <a:pt x="198390" y="278187"/>
                </a:lnTo>
                <a:lnTo>
                  <a:pt x="203821" y="275539"/>
                </a:lnTo>
                <a:lnTo>
                  <a:pt x="144538" y="275539"/>
                </a:lnTo>
                <a:lnTo>
                  <a:pt x="127645" y="274491"/>
                </a:lnTo>
                <a:lnTo>
                  <a:pt x="80327" y="258787"/>
                </a:lnTo>
                <a:lnTo>
                  <a:pt x="41815" y="226044"/>
                </a:lnTo>
                <a:lnTo>
                  <a:pt x="17802" y="179787"/>
                </a:lnTo>
                <a:lnTo>
                  <a:pt x="13144" y="144538"/>
                </a:lnTo>
                <a:lnTo>
                  <a:pt x="14190" y="127656"/>
                </a:lnTo>
                <a:lnTo>
                  <a:pt x="29883" y="80314"/>
                </a:lnTo>
                <a:lnTo>
                  <a:pt x="62746" y="41815"/>
                </a:lnTo>
                <a:lnTo>
                  <a:pt x="109248" y="17799"/>
                </a:lnTo>
                <a:lnTo>
                  <a:pt x="144538" y="13144"/>
                </a:lnTo>
                <a:lnTo>
                  <a:pt x="203994" y="13144"/>
                </a:lnTo>
                <a:lnTo>
                  <a:pt x="195411" y="9290"/>
                </a:lnTo>
                <a:lnTo>
                  <a:pt x="178881" y="4127"/>
                </a:lnTo>
                <a:lnTo>
                  <a:pt x="161924" y="1031"/>
                </a:lnTo>
                <a:lnTo>
                  <a:pt x="144538" y="0"/>
                </a:lnTo>
                <a:close/>
              </a:path>
              <a:path w="288925" h="288925">
                <a:moveTo>
                  <a:pt x="254762" y="56108"/>
                </a:moveTo>
                <a:lnTo>
                  <a:pt x="248627" y="63931"/>
                </a:lnTo>
                <a:lnTo>
                  <a:pt x="248970" y="65557"/>
                </a:lnTo>
                <a:lnTo>
                  <a:pt x="250113" y="66967"/>
                </a:lnTo>
                <a:lnTo>
                  <a:pt x="261229" y="84852"/>
                </a:lnTo>
                <a:lnTo>
                  <a:pt x="269166" y="103743"/>
                </a:lnTo>
                <a:lnTo>
                  <a:pt x="273927" y="123638"/>
                </a:lnTo>
                <a:lnTo>
                  <a:pt x="275513" y="144538"/>
                </a:lnTo>
                <a:lnTo>
                  <a:pt x="274470" y="161421"/>
                </a:lnTo>
                <a:lnTo>
                  <a:pt x="258775" y="208559"/>
                </a:lnTo>
                <a:lnTo>
                  <a:pt x="226038" y="246874"/>
                </a:lnTo>
                <a:lnTo>
                  <a:pt x="179782" y="270878"/>
                </a:lnTo>
                <a:lnTo>
                  <a:pt x="144538" y="275539"/>
                </a:lnTo>
                <a:lnTo>
                  <a:pt x="203821" y="275539"/>
                </a:lnTo>
                <a:lnTo>
                  <a:pt x="244849" y="247719"/>
                </a:lnTo>
                <a:lnTo>
                  <a:pt x="277226" y="201020"/>
                </a:lnTo>
                <a:lnTo>
                  <a:pt x="287399" y="164243"/>
                </a:lnTo>
                <a:lnTo>
                  <a:pt x="288671" y="144538"/>
                </a:lnTo>
                <a:lnTo>
                  <a:pt x="286921" y="121547"/>
                </a:lnTo>
                <a:lnTo>
                  <a:pt x="272929" y="78728"/>
                </a:lnTo>
                <a:lnTo>
                  <a:pt x="258140" y="56654"/>
                </a:lnTo>
                <a:lnTo>
                  <a:pt x="254762" y="56108"/>
                </a:lnTo>
                <a:close/>
              </a:path>
              <a:path w="288925" h="288925">
                <a:moveTo>
                  <a:pt x="150901" y="154724"/>
                </a:moveTo>
                <a:lnTo>
                  <a:pt x="137769" y="154724"/>
                </a:lnTo>
                <a:lnTo>
                  <a:pt x="137769" y="166877"/>
                </a:lnTo>
                <a:lnTo>
                  <a:pt x="138404" y="168503"/>
                </a:lnTo>
                <a:lnTo>
                  <a:pt x="140944" y="171043"/>
                </a:lnTo>
                <a:lnTo>
                  <a:pt x="142557" y="171691"/>
                </a:lnTo>
                <a:lnTo>
                  <a:pt x="146227" y="171691"/>
                </a:lnTo>
                <a:lnTo>
                  <a:pt x="147713" y="171043"/>
                </a:lnTo>
                <a:lnTo>
                  <a:pt x="150266" y="168503"/>
                </a:lnTo>
                <a:lnTo>
                  <a:pt x="150901" y="166877"/>
                </a:lnTo>
                <a:lnTo>
                  <a:pt x="150901" y="154724"/>
                </a:lnTo>
                <a:close/>
              </a:path>
              <a:path w="288925" h="288925">
                <a:moveTo>
                  <a:pt x="146227" y="52552"/>
                </a:moveTo>
                <a:lnTo>
                  <a:pt x="142557" y="52552"/>
                </a:lnTo>
                <a:lnTo>
                  <a:pt x="140944" y="53200"/>
                </a:lnTo>
                <a:lnTo>
                  <a:pt x="138404" y="55727"/>
                </a:lnTo>
                <a:lnTo>
                  <a:pt x="137769" y="57353"/>
                </a:lnTo>
                <a:lnTo>
                  <a:pt x="137769" y="140741"/>
                </a:lnTo>
                <a:lnTo>
                  <a:pt x="125056" y="145402"/>
                </a:lnTo>
                <a:lnTo>
                  <a:pt x="123355" y="145973"/>
                </a:lnTo>
                <a:lnTo>
                  <a:pt x="122135" y="147091"/>
                </a:lnTo>
                <a:lnTo>
                  <a:pt x="120738" y="150469"/>
                </a:lnTo>
                <a:lnTo>
                  <a:pt x="120650" y="152184"/>
                </a:lnTo>
                <a:lnTo>
                  <a:pt x="121221" y="153885"/>
                </a:lnTo>
                <a:lnTo>
                  <a:pt x="121526" y="155016"/>
                </a:lnTo>
                <a:lnTo>
                  <a:pt x="122212" y="156006"/>
                </a:lnTo>
                <a:lnTo>
                  <a:pt x="123355" y="156832"/>
                </a:lnTo>
                <a:lnTo>
                  <a:pt x="124485" y="157695"/>
                </a:lnTo>
                <a:lnTo>
                  <a:pt x="125755" y="158114"/>
                </a:lnTo>
                <a:lnTo>
                  <a:pt x="129070" y="158114"/>
                </a:lnTo>
                <a:lnTo>
                  <a:pt x="129425" y="157962"/>
                </a:lnTo>
                <a:lnTo>
                  <a:pt x="129717" y="157695"/>
                </a:lnTo>
                <a:lnTo>
                  <a:pt x="137769" y="154724"/>
                </a:lnTo>
                <a:lnTo>
                  <a:pt x="150901" y="154724"/>
                </a:lnTo>
                <a:lnTo>
                  <a:pt x="150901" y="150063"/>
                </a:lnTo>
                <a:lnTo>
                  <a:pt x="189736" y="136055"/>
                </a:lnTo>
                <a:lnTo>
                  <a:pt x="150901" y="136055"/>
                </a:lnTo>
                <a:lnTo>
                  <a:pt x="150901" y="57353"/>
                </a:lnTo>
                <a:lnTo>
                  <a:pt x="150266" y="55727"/>
                </a:lnTo>
                <a:lnTo>
                  <a:pt x="147713" y="53200"/>
                </a:lnTo>
                <a:lnTo>
                  <a:pt x="146227" y="52552"/>
                </a:lnTo>
                <a:close/>
              </a:path>
              <a:path w="288925" h="288925">
                <a:moveTo>
                  <a:pt x="210667" y="114731"/>
                </a:moveTo>
                <a:lnTo>
                  <a:pt x="208991" y="115290"/>
                </a:lnTo>
                <a:lnTo>
                  <a:pt x="150901" y="136055"/>
                </a:lnTo>
                <a:lnTo>
                  <a:pt x="189736" y="136055"/>
                </a:lnTo>
                <a:lnTo>
                  <a:pt x="213220" y="127584"/>
                </a:lnTo>
                <a:lnTo>
                  <a:pt x="214909" y="127025"/>
                </a:lnTo>
                <a:lnTo>
                  <a:pt x="216166" y="125958"/>
                </a:lnTo>
                <a:lnTo>
                  <a:pt x="217043" y="124409"/>
                </a:lnTo>
                <a:lnTo>
                  <a:pt x="217881" y="122872"/>
                </a:lnTo>
                <a:lnTo>
                  <a:pt x="218020" y="121094"/>
                </a:lnTo>
                <a:lnTo>
                  <a:pt x="217462" y="119100"/>
                </a:lnTo>
                <a:lnTo>
                  <a:pt x="216877" y="117411"/>
                </a:lnTo>
                <a:lnTo>
                  <a:pt x="215773" y="116217"/>
                </a:lnTo>
                <a:lnTo>
                  <a:pt x="214058" y="115493"/>
                </a:lnTo>
                <a:lnTo>
                  <a:pt x="212356" y="114820"/>
                </a:lnTo>
                <a:lnTo>
                  <a:pt x="210667" y="114731"/>
                </a:lnTo>
                <a:close/>
              </a:path>
              <a:path w="288925" h="288925">
                <a:moveTo>
                  <a:pt x="203994" y="13144"/>
                </a:moveTo>
                <a:lnTo>
                  <a:pt x="144538" y="13144"/>
                </a:lnTo>
                <a:lnTo>
                  <a:pt x="160756" y="14097"/>
                </a:lnTo>
                <a:lnTo>
                  <a:pt x="176339" y="16956"/>
                </a:lnTo>
                <a:lnTo>
                  <a:pt x="191283" y="21722"/>
                </a:lnTo>
                <a:lnTo>
                  <a:pt x="205587" y="28397"/>
                </a:lnTo>
                <a:lnTo>
                  <a:pt x="207010" y="29248"/>
                </a:lnTo>
                <a:lnTo>
                  <a:pt x="208622" y="29387"/>
                </a:lnTo>
                <a:lnTo>
                  <a:pt x="212293" y="28257"/>
                </a:lnTo>
                <a:lnTo>
                  <a:pt x="213626" y="27114"/>
                </a:lnTo>
                <a:lnTo>
                  <a:pt x="214490" y="25425"/>
                </a:lnTo>
                <a:lnTo>
                  <a:pt x="215328" y="24028"/>
                </a:lnTo>
                <a:lnTo>
                  <a:pt x="215480" y="22390"/>
                </a:lnTo>
                <a:lnTo>
                  <a:pt x="214350" y="18707"/>
                </a:lnTo>
                <a:lnTo>
                  <a:pt x="213220" y="17373"/>
                </a:lnTo>
                <a:lnTo>
                  <a:pt x="211518" y="16522"/>
                </a:lnTo>
                <a:lnTo>
                  <a:pt x="203994" y="13144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98061" y="3864000"/>
            <a:ext cx="354965" cy="279400"/>
          </a:xfrm>
          <a:custGeom>
            <a:avLst/>
            <a:gdLst/>
            <a:ahLst/>
            <a:cxnLst/>
            <a:rect l="l" t="t" r="r" b="b"/>
            <a:pathLst>
              <a:path w="354964" h="279400">
                <a:moveTo>
                  <a:pt x="150001" y="97790"/>
                </a:moveTo>
                <a:lnTo>
                  <a:pt x="146369" y="97790"/>
                </a:lnTo>
                <a:lnTo>
                  <a:pt x="144870" y="99060"/>
                </a:lnTo>
                <a:lnTo>
                  <a:pt x="142343" y="101600"/>
                </a:lnTo>
                <a:lnTo>
                  <a:pt x="141721" y="102870"/>
                </a:lnTo>
                <a:lnTo>
                  <a:pt x="141721" y="275590"/>
                </a:lnTo>
                <a:lnTo>
                  <a:pt x="142343" y="276860"/>
                </a:lnTo>
                <a:lnTo>
                  <a:pt x="144870" y="279400"/>
                </a:lnTo>
                <a:lnTo>
                  <a:pt x="151652" y="279400"/>
                </a:lnTo>
                <a:lnTo>
                  <a:pt x="154154" y="276860"/>
                </a:lnTo>
                <a:lnTo>
                  <a:pt x="154802" y="275590"/>
                </a:lnTo>
                <a:lnTo>
                  <a:pt x="154802" y="102870"/>
                </a:lnTo>
                <a:lnTo>
                  <a:pt x="154154" y="101600"/>
                </a:lnTo>
                <a:lnTo>
                  <a:pt x="151652" y="99060"/>
                </a:lnTo>
                <a:lnTo>
                  <a:pt x="150001" y="97790"/>
                </a:lnTo>
                <a:close/>
              </a:path>
              <a:path w="354964" h="279400">
                <a:moveTo>
                  <a:pt x="208650" y="97790"/>
                </a:moveTo>
                <a:lnTo>
                  <a:pt x="204738" y="97790"/>
                </a:lnTo>
                <a:lnTo>
                  <a:pt x="203138" y="99060"/>
                </a:lnTo>
                <a:lnTo>
                  <a:pt x="201855" y="100330"/>
                </a:lnTo>
                <a:lnTo>
                  <a:pt x="200611" y="101600"/>
                </a:lnTo>
                <a:lnTo>
                  <a:pt x="199976" y="102870"/>
                </a:lnTo>
                <a:lnTo>
                  <a:pt x="199976" y="275590"/>
                </a:lnTo>
                <a:lnTo>
                  <a:pt x="200611" y="276860"/>
                </a:lnTo>
                <a:lnTo>
                  <a:pt x="201855" y="278130"/>
                </a:lnTo>
                <a:lnTo>
                  <a:pt x="203138" y="279400"/>
                </a:lnTo>
                <a:lnTo>
                  <a:pt x="210301" y="279400"/>
                </a:lnTo>
                <a:lnTo>
                  <a:pt x="212815" y="276860"/>
                </a:lnTo>
                <a:lnTo>
                  <a:pt x="213450" y="275590"/>
                </a:lnTo>
                <a:lnTo>
                  <a:pt x="213450" y="102870"/>
                </a:lnTo>
                <a:lnTo>
                  <a:pt x="212815" y="101600"/>
                </a:lnTo>
                <a:lnTo>
                  <a:pt x="210301" y="99060"/>
                </a:lnTo>
                <a:lnTo>
                  <a:pt x="208650" y="97790"/>
                </a:lnTo>
                <a:close/>
              </a:path>
              <a:path w="354964" h="279400">
                <a:moveTo>
                  <a:pt x="104789" y="127000"/>
                </a:moveTo>
                <a:lnTo>
                  <a:pt x="98020" y="127000"/>
                </a:lnTo>
                <a:lnTo>
                  <a:pt x="95480" y="129540"/>
                </a:lnTo>
                <a:lnTo>
                  <a:pt x="94858" y="132080"/>
                </a:lnTo>
                <a:lnTo>
                  <a:pt x="94858" y="255270"/>
                </a:lnTo>
                <a:lnTo>
                  <a:pt x="95480" y="256540"/>
                </a:lnTo>
                <a:lnTo>
                  <a:pt x="98020" y="259080"/>
                </a:lnTo>
                <a:lnTo>
                  <a:pt x="99506" y="260350"/>
                </a:lnTo>
                <a:lnTo>
                  <a:pt x="103151" y="260350"/>
                </a:lnTo>
                <a:lnTo>
                  <a:pt x="104789" y="259080"/>
                </a:lnTo>
                <a:lnTo>
                  <a:pt x="107317" y="256540"/>
                </a:lnTo>
                <a:lnTo>
                  <a:pt x="107939" y="255270"/>
                </a:lnTo>
                <a:lnTo>
                  <a:pt x="107939" y="132080"/>
                </a:lnTo>
                <a:lnTo>
                  <a:pt x="107317" y="129540"/>
                </a:lnTo>
                <a:lnTo>
                  <a:pt x="106034" y="128270"/>
                </a:lnTo>
                <a:lnTo>
                  <a:pt x="104789" y="127000"/>
                </a:lnTo>
                <a:close/>
              </a:path>
              <a:path w="354964" h="279400">
                <a:moveTo>
                  <a:pt x="256719" y="127000"/>
                </a:moveTo>
                <a:lnTo>
                  <a:pt x="249976" y="127000"/>
                </a:lnTo>
                <a:lnTo>
                  <a:pt x="247436" y="129540"/>
                </a:lnTo>
                <a:lnTo>
                  <a:pt x="246839" y="132080"/>
                </a:lnTo>
                <a:lnTo>
                  <a:pt x="246839" y="255270"/>
                </a:lnTo>
                <a:lnTo>
                  <a:pt x="247436" y="256540"/>
                </a:lnTo>
                <a:lnTo>
                  <a:pt x="249976" y="259080"/>
                </a:lnTo>
                <a:lnTo>
                  <a:pt x="251589" y="260350"/>
                </a:lnTo>
                <a:lnTo>
                  <a:pt x="255233" y="260350"/>
                </a:lnTo>
                <a:lnTo>
                  <a:pt x="256719" y="259080"/>
                </a:lnTo>
                <a:lnTo>
                  <a:pt x="259259" y="256540"/>
                </a:lnTo>
                <a:lnTo>
                  <a:pt x="259882" y="255270"/>
                </a:lnTo>
                <a:lnTo>
                  <a:pt x="259882" y="132080"/>
                </a:lnTo>
                <a:lnTo>
                  <a:pt x="259259" y="129540"/>
                </a:lnTo>
                <a:lnTo>
                  <a:pt x="256719" y="127000"/>
                </a:lnTo>
                <a:close/>
              </a:path>
              <a:path w="354964" h="279400">
                <a:moveTo>
                  <a:pt x="287326" y="0"/>
                </a:moveTo>
                <a:lnTo>
                  <a:pt x="67439" y="0"/>
                </a:lnTo>
                <a:lnTo>
                  <a:pt x="52624" y="1270"/>
                </a:lnTo>
                <a:lnTo>
                  <a:pt x="10101" y="25400"/>
                </a:lnTo>
                <a:lnTo>
                  <a:pt x="0" y="60960"/>
                </a:lnTo>
                <a:lnTo>
                  <a:pt x="796" y="71120"/>
                </a:lnTo>
                <a:lnTo>
                  <a:pt x="24309" y="107950"/>
                </a:lnTo>
                <a:lnTo>
                  <a:pt x="44477" y="115570"/>
                </a:lnTo>
                <a:lnTo>
                  <a:pt x="51805" y="115570"/>
                </a:lnTo>
                <a:lnTo>
                  <a:pt x="51805" y="102870"/>
                </a:lnTo>
                <a:lnTo>
                  <a:pt x="43731" y="101600"/>
                </a:lnTo>
                <a:lnTo>
                  <a:pt x="13652" y="68580"/>
                </a:lnTo>
                <a:lnTo>
                  <a:pt x="13066" y="60960"/>
                </a:lnTo>
                <a:lnTo>
                  <a:pt x="13193" y="57150"/>
                </a:lnTo>
                <a:lnTo>
                  <a:pt x="35218" y="20320"/>
                </a:lnTo>
                <a:lnTo>
                  <a:pt x="55275" y="13970"/>
                </a:lnTo>
                <a:lnTo>
                  <a:pt x="332751" y="13970"/>
                </a:lnTo>
                <a:lnTo>
                  <a:pt x="326821" y="10160"/>
                </a:lnTo>
                <a:lnTo>
                  <a:pt x="315292" y="5080"/>
                </a:lnTo>
                <a:lnTo>
                  <a:pt x="302125" y="1270"/>
                </a:lnTo>
                <a:lnTo>
                  <a:pt x="287326" y="0"/>
                </a:lnTo>
                <a:close/>
              </a:path>
              <a:path w="354964" h="279400">
                <a:moveTo>
                  <a:pt x="294781" y="43180"/>
                </a:moveTo>
                <a:lnTo>
                  <a:pt x="277344" y="43180"/>
                </a:lnTo>
                <a:lnTo>
                  <a:pt x="270169" y="45720"/>
                </a:lnTo>
                <a:lnTo>
                  <a:pt x="255233" y="74930"/>
                </a:lnTo>
                <a:lnTo>
                  <a:pt x="256080" y="83820"/>
                </a:lnTo>
                <a:lnTo>
                  <a:pt x="284062" y="113030"/>
                </a:lnTo>
                <a:lnTo>
                  <a:pt x="302960" y="115570"/>
                </a:lnTo>
                <a:lnTo>
                  <a:pt x="310237" y="115570"/>
                </a:lnTo>
                <a:lnTo>
                  <a:pt x="317235" y="114300"/>
                </a:lnTo>
                <a:lnTo>
                  <a:pt x="330430" y="107950"/>
                </a:lnTo>
                <a:lnTo>
                  <a:pt x="336005" y="104140"/>
                </a:lnTo>
                <a:lnTo>
                  <a:pt x="337133" y="102870"/>
                </a:lnTo>
                <a:lnTo>
                  <a:pt x="302960" y="102870"/>
                </a:lnTo>
                <a:lnTo>
                  <a:pt x="295696" y="101600"/>
                </a:lnTo>
                <a:lnTo>
                  <a:pt x="268327" y="83820"/>
                </a:lnTo>
                <a:lnTo>
                  <a:pt x="268327" y="68580"/>
                </a:lnTo>
                <a:lnTo>
                  <a:pt x="270169" y="64770"/>
                </a:lnTo>
                <a:lnTo>
                  <a:pt x="273801" y="60960"/>
                </a:lnTo>
                <a:lnTo>
                  <a:pt x="276912" y="57150"/>
                </a:lnTo>
                <a:lnTo>
                  <a:pt x="280989" y="55880"/>
                </a:lnTo>
                <a:lnTo>
                  <a:pt x="310110" y="55880"/>
                </a:lnTo>
                <a:lnTo>
                  <a:pt x="310110" y="54610"/>
                </a:lnTo>
                <a:lnTo>
                  <a:pt x="309564" y="53340"/>
                </a:lnTo>
                <a:lnTo>
                  <a:pt x="308446" y="52070"/>
                </a:lnTo>
                <a:lnTo>
                  <a:pt x="305894" y="49530"/>
                </a:lnTo>
                <a:lnTo>
                  <a:pt x="302668" y="46990"/>
                </a:lnTo>
                <a:lnTo>
                  <a:pt x="294781" y="43180"/>
                </a:lnTo>
                <a:close/>
              </a:path>
              <a:path w="354964" h="279400">
                <a:moveTo>
                  <a:pt x="93466" y="55880"/>
                </a:moveTo>
                <a:lnTo>
                  <a:pt x="73750" y="55880"/>
                </a:lnTo>
                <a:lnTo>
                  <a:pt x="77814" y="57150"/>
                </a:lnTo>
                <a:lnTo>
                  <a:pt x="84596" y="64770"/>
                </a:lnTo>
                <a:lnTo>
                  <a:pt x="86425" y="68580"/>
                </a:lnTo>
                <a:lnTo>
                  <a:pt x="86425" y="83820"/>
                </a:lnTo>
                <a:lnTo>
                  <a:pt x="51805" y="102870"/>
                </a:lnTo>
                <a:lnTo>
                  <a:pt x="87174" y="102870"/>
                </a:lnTo>
                <a:lnTo>
                  <a:pt x="91898" y="97790"/>
                </a:lnTo>
                <a:lnTo>
                  <a:pt x="96122" y="91440"/>
                </a:lnTo>
                <a:lnTo>
                  <a:pt x="98659" y="83820"/>
                </a:lnTo>
                <a:lnTo>
                  <a:pt x="99506" y="74930"/>
                </a:lnTo>
                <a:lnTo>
                  <a:pt x="98923" y="68580"/>
                </a:lnTo>
                <a:lnTo>
                  <a:pt x="97179" y="62230"/>
                </a:lnTo>
                <a:lnTo>
                  <a:pt x="94277" y="57150"/>
                </a:lnTo>
                <a:lnTo>
                  <a:pt x="93466" y="55880"/>
                </a:lnTo>
                <a:close/>
              </a:path>
              <a:path w="354964" h="279400">
                <a:moveTo>
                  <a:pt x="332751" y="13970"/>
                </a:moveTo>
                <a:lnTo>
                  <a:pt x="299483" y="13970"/>
                </a:lnTo>
                <a:lnTo>
                  <a:pt x="310220" y="16510"/>
                </a:lnTo>
                <a:lnTo>
                  <a:pt x="319539" y="20320"/>
                </a:lnTo>
                <a:lnTo>
                  <a:pt x="341547" y="57150"/>
                </a:lnTo>
                <a:lnTo>
                  <a:pt x="341674" y="60960"/>
                </a:lnTo>
                <a:lnTo>
                  <a:pt x="341087" y="68580"/>
                </a:lnTo>
                <a:lnTo>
                  <a:pt x="311026" y="101600"/>
                </a:lnTo>
                <a:lnTo>
                  <a:pt x="302960" y="102870"/>
                </a:lnTo>
                <a:lnTo>
                  <a:pt x="337133" y="102870"/>
                </a:lnTo>
                <a:lnTo>
                  <a:pt x="354753" y="60960"/>
                </a:lnTo>
                <a:lnTo>
                  <a:pt x="354739" y="58420"/>
                </a:lnTo>
                <a:lnTo>
                  <a:pt x="353719" y="46990"/>
                </a:lnTo>
                <a:lnTo>
                  <a:pt x="350317" y="35560"/>
                </a:lnTo>
                <a:lnTo>
                  <a:pt x="344646" y="25400"/>
                </a:lnTo>
                <a:lnTo>
                  <a:pt x="336704" y="16510"/>
                </a:lnTo>
                <a:lnTo>
                  <a:pt x="332751" y="13970"/>
                </a:lnTo>
                <a:close/>
              </a:path>
              <a:path w="354964" h="279400">
                <a:moveTo>
                  <a:pt x="225896" y="58420"/>
                </a:moveTo>
                <a:lnTo>
                  <a:pt x="129262" y="58420"/>
                </a:lnTo>
                <a:lnTo>
                  <a:pt x="126722" y="60960"/>
                </a:lnTo>
                <a:lnTo>
                  <a:pt x="126100" y="62230"/>
                </a:lnTo>
                <a:lnTo>
                  <a:pt x="126100" y="66040"/>
                </a:lnTo>
                <a:lnTo>
                  <a:pt x="126722" y="67310"/>
                </a:lnTo>
                <a:lnTo>
                  <a:pt x="129262" y="69850"/>
                </a:lnTo>
                <a:lnTo>
                  <a:pt x="130862" y="71120"/>
                </a:lnTo>
                <a:lnTo>
                  <a:pt x="224296" y="71120"/>
                </a:lnTo>
                <a:lnTo>
                  <a:pt x="225896" y="69850"/>
                </a:lnTo>
                <a:lnTo>
                  <a:pt x="227205" y="68580"/>
                </a:lnTo>
                <a:lnTo>
                  <a:pt x="228462" y="67310"/>
                </a:lnTo>
                <a:lnTo>
                  <a:pt x="229059" y="66040"/>
                </a:lnTo>
                <a:lnTo>
                  <a:pt x="229059" y="62230"/>
                </a:lnTo>
                <a:lnTo>
                  <a:pt x="228462" y="60960"/>
                </a:lnTo>
                <a:lnTo>
                  <a:pt x="227205" y="59690"/>
                </a:lnTo>
                <a:lnTo>
                  <a:pt x="225896" y="58420"/>
                </a:lnTo>
                <a:close/>
              </a:path>
              <a:path w="354964" h="279400">
                <a:moveTo>
                  <a:pt x="77395" y="43180"/>
                </a:moveTo>
                <a:lnTo>
                  <a:pt x="59958" y="43180"/>
                </a:lnTo>
                <a:lnTo>
                  <a:pt x="52084" y="46990"/>
                </a:lnTo>
                <a:lnTo>
                  <a:pt x="48833" y="49530"/>
                </a:lnTo>
                <a:lnTo>
                  <a:pt x="46318" y="52070"/>
                </a:lnTo>
                <a:lnTo>
                  <a:pt x="45188" y="53340"/>
                </a:lnTo>
                <a:lnTo>
                  <a:pt x="44629" y="54610"/>
                </a:lnTo>
                <a:lnTo>
                  <a:pt x="44629" y="58420"/>
                </a:lnTo>
                <a:lnTo>
                  <a:pt x="45328" y="60960"/>
                </a:lnTo>
                <a:lnTo>
                  <a:pt x="48160" y="63500"/>
                </a:lnTo>
                <a:lnTo>
                  <a:pt x="53075" y="63500"/>
                </a:lnTo>
                <a:lnTo>
                  <a:pt x="54624" y="62230"/>
                </a:lnTo>
                <a:lnTo>
                  <a:pt x="56034" y="60960"/>
                </a:lnTo>
                <a:lnTo>
                  <a:pt x="59399" y="57150"/>
                </a:lnTo>
                <a:lnTo>
                  <a:pt x="63629" y="55880"/>
                </a:lnTo>
                <a:lnTo>
                  <a:pt x="93466" y="55880"/>
                </a:lnTo>
                <a:lnTo>
                  <a:pt x="90222" y="50800"/>
                </a:lnTo>
                <a:lnTo>
                  <a:pt x="84596" y="45720"/>
                </a:lnTo>
                <a:lnTo>
                  <a:pt x="77395" y="43180"/>
                </a:lnTo>
                <a:close/>
              </a:path>
              <a:path w="354964" h="279400">
                <a:moveTo>
                  <a:pt x="310110" y="55880"/>
                </a:moveTo>
                <a:lnTo>
                  <a:pt x="291124" y="55880"/>
                </a:lnTo>
                <a:lnTo>
                  <a:pt x="295340" y="57150"/>
                </a:lnTo>
                <a:lnTo>
                  <a:pt x="298706" y="60960"/>
                </a:lnTo>
                <a:lnTo>
                  <a:pt x="300128" y="62230"/>
                </a:lnTo>
                <a:lnTo>
                  <a:pt x="301741" y="63500"/>
                </a:lnTo>
                <a:lnTo>
                  <a:pt x="306859" y="63500"/>
                </a:lnTo>
                <a:lnTo>
                  <a:pt x="307989" y="62230"/>
                </a:lnTo>
                <a:lnTo>
                  <a:pt x="309424" y="60960"/>
                </a:lnTo>
                <a:lnTo>
                  <a:pt x="310110" y="58420"/>
                </a:lnTo>
                <a:lnTo>
                  <a:pt x="310110" y="5588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79751" y="1848383"/>
            <a:ext cx="259079" cy="0"/>
          </a:xfrm>
          <a:custGeom>
            <a:avLst/>
            <a:gdLst/>
            <a:ahLst/>
            <a:cxnLst/>
            <a:rect l="l" t="t" r="r" b="b"/>
            <a:pathLst>
              <a:path w="259079">
                <a:moveTo>
                  <a:pt x="0" y="0"/>
                </a:moveTo>
                <a:lnTo>
                  <a:pt x="259041" y="0"/>
                </a:lnTo>
              </a:path>
            </a:pathLst>
          </a:custGeom>
          <a:ln w="12700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16247" y="1296645"/>
            <a:ext cx="3021965" cy="8959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250"/>
              </a:lnSpc>
              <a:spcBef>
                <a:spcPts val="500"/>
              </a:spcBef>
            </a:pPr>
            <a:r>
              <a:rPr sz="3000" b="1" spc="-5" dirty="0">
                <a:solidFill>
                  <a:srgbClr val="FFFFFF"/>
                </a:solidFill>
                <a:latin typeface="Trebuchet MS"/>
                <a:cs typeface="Trebuchet MS"/>
              </a:rPr>
              <a:t>SANTIAGO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3000" b="1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FFFFFF"/>
                </a:solidFill>
                <a:latin typeface="Trebuchet MS"/>
                <a:cs typeface="Trebuchet MS"/>
              </a:rPr>
              <a:t>THE  CENTRAL</a:t>
            </a:r>
            <a:r>
              <a:rPr sz="30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Trebuchet MS"/>
                <a:cs typeface="Trebuchet MS"/>
              </a:rPr>
              <a:t>ZONE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8192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SA</a:t>
            </a:r>
            <a:r>
              <a:rPr spc="-5" dirty="0"/>
              <a:t>NTIAGO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3" y="0"/>
                </a:moveTo>
                <a:lnTo>
                  <a:pt x="3" y="503770"/>
                </a:lnTo>
                <a:lnTo>
                  <a:pt x="9144003" y="503770"/>
                </a:lnTo>
                <a:lnTo>
                  <a:pt x="9144003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4446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56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8192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SA</a:t>
            </a:r>
            <a:r>
              <a:rPr spc="-5" dirty="0"/>
              <a:t>NTIAGO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5" y="0"/>
                </a:moveTo>
                <a:lnTo>
                  <a:pt x="5" y="503770"/>
                </a:lnTo>
                <a:lnTo>
                  <a:pt x="9144005" y="503770"/>
                </a:lnTo>
                <a:lnTo>
                  <a:pt x="9144005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18192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SA</a:t>
            </a:r>
            <a:r>
              <a:rPr spc="-5" dirty="0"/>
              <a:t>NTIAGO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56931"/>
            <a:ext cx="3864610" cy="4819650"/>
          </a:xfrm>
          <a:custGeom>
            <a:avLst/>
            <a:gdLst/>
            <a:ahLst/>
            <a:cxnLst/>
            <a:rect l="l" t="t" r="r" b="b"/>
            <a:pathLst>
              <a:path w="3864610" h="4819650">
                <a:moveTo>
                  <a:pt x="3864521" y="4819624"/>
                </a:moveTo>
                <a:lnTo>
                  <a:pt x="0" y="4819624"/>
                </a:lnTo>
                <a:lnTo>
                  <a:pt x="0" y="0"/>
                </a:lnTo>
                <a:lnTo>
                  <a:pt x="3864521" y="0"/>
                </a:lnTo>
                <a:lnTo>
                  <a:pt x="3864521" y="481962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5768" y="1505328"/>
            <a:ext cx="3021965" cy="89598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490"/>
              </a:spcBef>
            </a:pPr>
            <a:r>
              <a:rPr spc="-5" dirty="0"/>
              <a:t>SANTIAGO </a:t>
            </a:r>
            <a:r>
              <a:rPr dirty="0"/>
              <a:t>&amp;</a:t>
            </a:r>
            <a:r>
              <a:rPr spc="-150" dirty="0"/>
              <a:t> </a:t>
            </a:r>
            <a:r>
              <a:rPr dirty="0"/>
              <a:t>THE  CENTRAL</a:t>
            </a:r>
            <a:r>
              <a:rPr spc="-215" dirty="0"/>
              <a:t> </a:t>
            </a:r>
            <a:r>
              <a:rPr spc="-5" dirty="0"/>
              <a:t>ZONE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5762" y="2523505"/>
            <a:ext cx="146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30" dirty="0">
                <a:solidFill>
                  <a:srgbClr val="2C2B7B"/>
                </a:solidFill>
                <a:latin typeface="Trebuchet MS"/>
                <a:cs typeface="Trebuchet MS"/>
              </a:rPr>
              <a:t>Val</a:t>
            </a:r>
            <a:r>
              <a:rPr sz="2400" b="1" spc="-30" dirty="0">
                <a:solidFill>
                  <a:srgbClr val="2C2B7B"/>
                </a:solidFill>
                <a:latin typeface="Trebuchet MS"/>
                <a:cs typeface="Trebuchet MS"/>
              </a:rPr>
              <a:t>paraíso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1675" y="3342829"/>
            <a:ext cx="1562735" cy="129603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spc="-10" dirty="0">
                <a:solidFill>
                  <a:srgbClr val="211F1F"/>
                </a:solidFill>
                <a:latin typeface="Trebuchet MS"/>
                <a:cs typeface="Trebuchet MS"/>
              </a:rPr>
              <a:t>Recommended</a:t>
            </a:r>
            <a:r>
              <a:rPr sz="1400" spc="-10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stay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2</a:t>
            </a:r>
            <a:r>
              <a:rPr sz="1400" b="1" spc="-10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solidFill>
                  <a:srgbClr val="211F1F"/>
                </a:solidFill>
                <a:latin typeface="Trebuchet MS"/>
                <a:cs typeface="Trebuchet MS"/>
              </a:rPr>
              <a:t>Transfer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1hr</a:t>
            </a:r>
            <a:r>
              <a:rPr sz="1400" b="1" spc="-8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20m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from</a:t>
            </a:r>
            <a:r>
              <a:rPr sz="1400" spc="-10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Santiago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71115" y="4005410"/>
            <a:ext cx="2446655" cy="0"/>
          </a:xfrm>
          <a:custGeom>
            <a:avLst/>
            <a:gdLst/>
            <a:ahLst/>
            <a:cxnLst/>
            <a:rect l="l" t="t" r="r" b="b"/>
            <a:pathLst>
              <a:path w="2446654">
                <a:moveTo>
                  <a:pt x="0" y="0"/>
                </a:moveTo>
                <a:lnTo>
                  <a:pt x="244612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0915" y="3487077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95" y="106895"/>
                </a:lnTo>
                <a:lnTo>
                  <a:pt x="151295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79" y="248907"/>
                </a:lnTo>
                <a:lnTo>
                  <a:pt x="39611" y="250088"/>
                </a:lnTo>
                <a:lnTo>
                  <a:pt x="38417" y="251244"/>
                </a:lnTo>
                <a:lnTo>
                  <a:pt x="37833" y="252653"/>
                </a:lnTo>
                <a:lnTo>
                  <a:pt x="37833" y="279285"/>
                </a:lnTo>
                <a:lnTo>
                  <a:pt x="38417" y="280822"/>
                </a:lnTo>
                <a:lnTo>
                  <a:pt x="39611" y="281978"/>
                </a:lnTo>
                <a:lnTo>
                  <a:pt x="40779" y="283159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59"/>
                </a:lnTo>
                <a:lnTo>
                  <a:pt x="48259" y="281978"/>
                </a:lnTo>
                <a:lnTo>
                  <a:pt x="49466" y="280822"/>
                </a:lnTo>
                <a:lnTo>
                  <a:pt x="50037" y="279285"/>
                </a:lnTo>
                <a:lnTo>
                  <a:pt x="50037" y="260134"/>
                </a:lnTo>
                <a:lnTo>
                  <a:pt x="145237" y="260134"/>
                </a:lnTo>
                <a:lnTo>
                  <a:pt x="151599" y="257695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85"/>
                </a:lnTo>
                <a:lnTo>
                  <a:pt x="112864" y="280822"/>
                </a:lnTo>
                <a:lnTo>
                  <a:pt x="115252" y="283159"/>
                </a:lnTo>
                <a:lnTo>
                  <a:pt x="116624" y="283768"/>
                </a:lnTo>
                <a:lnTo>
                  <a:pt x="120040" y="283768"/>
                </a:lnTo>
                <a:lnTo>
                  <a:pt x="121539" y="283159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49" y="94665"/>
                </a:moveTo>
                <a:lnTo>
                  <a:pt x="18656" y="94665"/>
                </a:lnTo>
                <a:lnTo>
                  <a:pt x="12153" y="97243"/>
                </a:lnTo>
                <a:lnTo>
                  <a:pt x="2451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38"/>
                </a:lnTo>
                <a:lnTo>
                  <a:pt x="1777" y="247332"/>
                </a:lnTo>
                <a:lnTo>
                  <a:pt x="2971" y="248500"/>
                </a:lnTo>
                <a:lnTo>
                  <a:pt x="4330" y="249110"/>
                </a:lnTo>
                <a:lnTo>
                  <a:pt x="7746" y="249110"/>
                </a:lnTo>
                <a:lnTo>
                  <a:pt x="9270" y="248500"/>
                </a:lnTo>
                <a:lnTo>
                  <a:pt x="11633" y="246138"/>
                </a:lnTo>
                <a:lnTo>
                  <a:pt x="12217" y="244767"/>
                </a:lnTo>
                <a:lnTo>
                  <a:pt x="12217" y="112407"/>
                </a:lnTo>
                <a:lnTo>
                  <a:pt x="17081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509" y="97650"/>
                </a:lnTo>
                <a:lnTo>
                  <a:pt x="161340" y="96456"/>
                </a:lnTo>
                <a:lnTo>
                  <a:pt x="160134" y="95262"/>
                </a:lnTo>
                <a:lnTo>
                  <a:pt x="158749" y="94665"/>
                </a:lnTo>
                <a:close/>
              </a:path>
              <a:path w="163194" h="283845">
                <a:moveTo>
                  <a:pt x="116992" y="0"/>
                </a:moveTo>
                <a:lnTo>
                  <a:pt x="114655" y="520"/>
                </a:lnTo>
                <a:lnTo>
                  <a:pt x="44513" y="25755"/>
                </a:lnTo>
                <a:lnTo>
                  <a:pt x="41897" y="27076"/>
                </a:lnTo>
                <a:lnTo>
                  <a:pt x="40601" y="29032"/>
                </a:lnTo>
                <a:lnTo>
                  <a:pt x="40601" y="94665"/>
                </a:lnTo>
                <a:lnTo>
                  <a:pt x="52412" y="94665"/>
                </a:lnTo>
                <a:lnTo>
                  <a:pt x="52412" y="35979"/>
                </a:lnTo>
                <a:lnTo>
                  <a:pt x="110705" y="14706"/>
                </a:lnTo>
                <a:lnTo>
                  <a:pt x="122923" y="14706"/>
                </a:lnTo>
                <a:lnTo>
                  <a:pt x="122923" y="4318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59" y="266"/>
                </a:lnTo>
                <a:lnTo>
                  <a:pt x="116992" y="0"/>
                </a:lnTo>
                <a:close/>
              </a:path>
              <a:path w="163194" h="283845">
                <a:moveTo>
                  <a:pt x="122923" y="14706"/>
                </a:moveTo>
                <a:lnTo>
                  <a:pt x="110705" y="14706"/>
                </a:lnTo>
                <a:lnTo>
                  <a:pt x="110705" y="94665"/>
                </a:lnTo>
                <a:lnTo>
                  <a:pt x="122923" y="94665"/>
                </a:lnTo>
                <a:lnTo>
                  <a:pt x="122923" y="14706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63415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8584" y="3020560"/>
            <a:ext cx="510862" cy="26830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74732" y="4294499"/>
            <a:ext cx="324485" cy="172085"/>
          </a:xfrm>
          <a:custGeom>
            <a:avLst/>
            <a:gdLst/>
            <a:ahLst/>
            <a:cxnLst/>
            <a:rect l="l" t="t" r="r" b="b"/>
            <a:pathLst>
              <a:path w="324484" h="172085">
                <a:moveTo>
                  <a:pt x="83235" y="103695"/>
                </a:moveTo>
                <a:lnTo>
                  <a:pt x="77673" y="103695"/>
                </a:lnTo>
                <a:lnTo>
                  <a:pt x="70930" y="104319"/>
                </a:lnTo>
                <a:lnTo>
                  <a:pt x="43776" y="137985"/>
                </a:lnTo>
                <a:lnTo>
                  <a:pt x="44407" y="144767"/>
                </a:lnTo>
                <a:lnTo>
                  <a:pt x="77673" y="171894"/>
                </a:lnTo>
                <a:lnTo>
                  <a:pt x="85890" y="171894"/>
                </a:lnTo>
                <a:lnTo>
                  <a:pt x="93192" y="169329"/>
                </a:lnTo>
                <a:lnTo>
                  <a:pt x="99568" y="164109"/>
                </a:lnTo>
                <a:lnTo>
                  <a:pt x="105261" y="159512"/>
                </a:lnTo>
                <a:lnTo>
                  <a:pt x="71793" y="159512"/>
                </a:lnTo>
                <a:lnTo>
                  <a:pt x="66675" y="157403"/>
                </a:lnTo>
                <a:lnTo>
                  <a:pt x="57912" y="148882"/>
                </a:lnTo>
                <a:lnTo>
                  <a:pt x="55702" y="143840"/>
                </a:lnTo>
                <a:lnTo>
                  <a:pt x="55805" y="131902"/>
                </a:lnTo>
                <a:lnTo>
                  <a:pt x="57912" y="126961"/>
                </a:lnTo>
                <a:lnTo>
                  <a:pt x="66675" y="117919"/>
                </a:lnTo>
                <a:lnTo>
                  <a:pt x="71793" y="115658"/>
                </a:lnTo>
                <a:lnTo>
                  <a:pt x="103926" y="115658"/>
                </a:lnTo>
                <a:lnTo>
                  <a:pt x="102311" y="113411"/>
                </a:lnTo>
                <a:lnTo>
                  <a:pt x="98323" y="110007"/>
                </a:lnTo>
                <a:lnTo>
                  <a:pt x="88468" y="104952"/>
                </a:lnTo>
                <a:lnTo>
                  <a:pt x="83235" y="103695"/>
                </a:lnTo>
                <a:close/>
              </a:path>
              <a:path w="324484" h="172085">
                <a:moveTo>
                  <a:pt x="230240" y="144386"/>
                </a:moveTo>
                <a:lnTo>
                  <a:pt x="217652" y="144386"/>
                </a:lnTo>
                <a:lnTo>
                  <a:pt x="219240" y="152349"/>
                </a:lnTo>
                <a:lnTo>
                  <a:pt x="223240" y="158940"/>
                </a:lnTo>
                <a:lnTo>
                  <a:pt x="235991" y="169329"/>
                </a:lnTo>
                <a:lnTo>
                  <a:pt x="243306" y="171894"/>
                </a:lnTo>
                <a:lnTo>
                  <a:pt x="259765" y="171894"/>
                </a:lnTo>
                <a:lnTo>
                  <a:pt x="267042" y="169329"/>
                </a:lnTo>
                <a:lnTo>
                  <a:pt x="278837" y="159512"/>
                </a:lnTo>
                <a:lnTo>
                  <a:pt x="245694" y="159512"/>
                </a:lnTo>
                <a:lnTo>
                  <a:pt x="240652" y="157403"/>
                </a:lnTo>
                <a:lnTo>
                  <a:pt x="232143" y="148882"/>
                </a:lnTo>
                <a:lnTo>
                  <a:pt x="230240" y="144386"/>
                </a:lnTo>
                <a:close/>
              </a:path>
              <a:path w="324484" h="172085">
                <a:moveTo>
                  <a:pt x="103926" y="115658"/>
                </a:moveTo>
                <a:lnTo>
                  <a:pt x="83515" y="115658"/>
                </a:lnTo>
                <a:lnTo>
                  <a:pt x="88620" y="117843"/>
                </a:lnTo>
                <a:lnTo>
                  <a:pt x="93002" y="122262"/>
                </a:lnTo>
                <a:lnTo>
                  <a:pt x="97319" y="126568"/>
                </a:lnTo>
                <a:lnTo>
                  <a:pt x="99446" y="131610"/>
                </a:lnTo>
                <a:lnTo>
                  <a:pt x="99568" y="143840"/>
                </a:lnTo>
                <a:lnTo>
                  <a:pt x="97383" y="148882"/>
                </a:lnTo>
                <a:lnTo>
                  <a:pt x="88620" y="157403"/>
                </a:lnTo>
                <a:lnTo>
                  <a:pt x="83515" y="159512"/>
                </a:lnTo>
                <a:lnTo>
                  <a:pt x="105261" y="159512"/>
                </a:lnTo>
                <a:lnTo>
                  <a:pt x="105968" y="158940"/>
                </a:lnTo>
                <a:lnTo>
                  <a:pt x="109816" y="152349"/>
                </a:lnTo>
                <a:lnTo>
                  <a:pt x="111150" y="144386"/>
                </a:lnTo>
                <a:lnTo>
                  <a:pt x="230240" y="144386"/>
                </a:lnTo>
                <a:lnTo>
                  <a:pt x="230009" y="143840"/>
                </a:lnTo>
                <a:lnTo>
                  <a:pt x="230129" y="131610"/>
                </a:lnTo>
                <a:lnTo>
                  <a:pt x="111150" y="131610"/>
                </a:lnTo>
                <a:lnTo>
                  <a:pt x="110350" y="126568"/>
                </a:lnTo>
                <a:lnTo>
                  <a:pt x="108407" y="121894"/>
                </a:lnTo>
                <a:lnTo>
                  <a:pt x="103926" y="115658"/>
                </a:lnTo>
                <a:close/>
              </a:path>
              <a:path w="324484" h="172085">
                <a:moveTo>
                  <a:pt x="278387" y="116065"/>
                </a:moveTo>
                <a:lnTo>
                  <a:pt x="257403" y="116065"/>
                </a:lnTo>
                <a:lnTo>
                  <a:pt x="262521" y="118249"/>
                </a:lnTo>
                <a:lnTo>
                  <a:pt x="271297" y="127038"/>
                </a:lnTo>
                <a:lnTo>
                  <a:pt x="273378" y="131902"/>
                </a:lnTo>
                <a:lnTo>
                  <a:pt x="273481" y="143840"/>
                </a:lnTo>
                <a:lnTo>
                  <a:pt x="271297" y="148882"/>
                </a:lnTo>
                <a:lnTo>
                  <a:pt x="262521" y="157403"/>
                </a:lnTo>
                <a:lnTo>
                  <a:pt x="257403" y="159512"/>
                </a:lnTo>
                <a:lnTo>
                  <a:pt x="278837" y="159512"/>
                </a:lnTo>
                <a:lnTo>
                  <a:pt x="279527" y="158940"/>
                </a:lnTo>
                <a:lnTo>
                  <a:pt x="283298" y="152501"/>
                </a:lnTo>
                <a:lnTo>
                  <a:pt x="284657" y="144767"/>
                </a:lnTo>
                <a:lnTo>
                  <a:pt x="304990" y="144767"/>
                </a:lnTo>
                <a:lnTo>
                  <a:pt x="311835" y="142163"/>
                </a:lnTo>
                <a:lnTo>
                  <a:pt x="316763" y="137007"/>
                </a:lnTo>
                <a:lnTo>
                  <a:pt x="321485" y="132003"/>
                </a:lnTo>
                <a:lnTo>
                  <a:pt x="285038" y="132003"/>
                </a:lnTo>
                <a:lnTo>
                  <a:pt x="283705" y="124028"/>
                </a:lnTo>
                <a:lnTo>
                  <a:pt x="279857" y="117322"/>
                </a:lnTo>
                <a:lnTo>
                  <a:pt x="278387" y="116065"/>
                </a:lnTo>
                <a:close/>
              </a:path>
              <a:path w="324484" h="172085">
                <a:moveTo>
                  <a:pt x="324142" y="12369"/>
                </a:moveTo>
                <a:lnTo>
                  <a:pt x="311772" y="12369"/>
                </a:lnTo>
                <a:lnTo>
                  <a:pt x="311772" y="126682"/>
                </a:lnTo>
                <a:lnTo>
                  <a:pt x="306590" y="132003"/>
                </a:lnTo>
                <a:lnTo>
                  <a:pt x="321485" y="132003"/>
                </a:lnTo>
                <a:lnTo>
                  <a:pt x="321665" y="131813"/>
                </a:lnTo>
                <a:lnTo>
                  <a:pt x="324142" y="124828"/>
                </a:lnTo>
                <a:lnTo>
                  <a:pt x="324142" y="12369"/>
                </a:lnTo>
                <a:close/>
              </a:path>
              <a:path w="324484" h="172085">
                <a:moveTo>
                  <a:pt x="259765" y="103695"/>
                </a:moveTo>
                <a:lnTo>
                  <a:pt x="243306" y="103695"/>
                </a:lnTo>
                <a:lnTo>
                  <a:pt x="235991" y="106299"/>
                </a:lnTo>
                <a:lnTo>
                  <a:pt x="223240" y="116662"/>
                </a:lnTo>
                <a:lnTo>
                  <a:pt x="219240" y="123393"/>
                </a:lnTo>
                <a:lnTo>
                  <a:pt x="217652" y="131610"/>
                </a:lnTo>
                <a:lnTo>
                  <a:pt x="230129" y="131610"/>
                </a:lnTo>
                <a:lnTo>
                  <a:pt x="232143" y="126682"/>
                </a:lnTo>
                <a:lnTo>
                  <a:pt x="240652" y="118186"/>
                </a:lnTo>
                <a:lnTo>
                  <a:pt x="245694" y="116065"/>
                </a:lnTo>
                <a:lnTo>
                  <a:pt x="278387" y="116065"/>
                </a:lnTo>
                <a:lnTo>
                  <a:pt x="267119" y="106426"/>
                </a:lnTo>
                <a:lnTo>
                  <a:pt x="259765" y="103695"/>
                </a:lnTo>
                <a:close/>
              </a:path>
              <a:path w="324484" h="172085">
                <a:moveTo>
                  <a:pt x="280390" y="49060"/>
                </a:moveTo>
                <a:lnTo>
                  <a:pt x="276682" y="50647"/>
                </a:lnTo>
                <a:lnTo>
                  <a:pt x="246354" y="64211"/>
                </a:lnTo>
                <a:lnTo>
                  <a:pt x="19558" y="64211"/>
                </a:lnTo>
                <a:lnTo>
                  <a:pt x="252" y="123393"/>
                </a:lnTo>
                <a:lnTo>
                  <a:pt x="0" y="124828"/>
                </a:lnTo>
                <a:lnTo>
                  <a:pt x="457" y="126377"/>
                </a:lnTo>
                <a:lnTo>
                  <a:pt x="2882" y="129286"/>
                </a:lnTo>
                <a:lnTo>
                  <a:pt x="4267" y="130149"/>
                </a:lnTo>
                <a:lnTo>
                  <a:pt x="5854" y="130403"/>
                </a:lnTo>
                <a:lnTo>
                  <a:pt x="7988" y="130403"/>
                </a:lnTo>
                <a:lnTo>
                  <a:pt x="16637" y="86537"/>
                </a:lnTo>
                <a:lnTo>
                  <a:pt x="17145" y="82283"/>
                </a:lnTo>
                <a:lnTo>
                  <a:pt x="18021" y="79641"/>
                </a:lnTo>
                <a:lnTo>
                  <a:pt x="20421" y="77495"/>
                </a:lnTo>
                <a:lnTo>
                  <a:pt x="22720" y="76962"/>
                </a:lnTo>
                <a:lnTo>
                  <a:pt x="248488" y="76962"/>
                </a:lnTo>
                <a:lnTo>
                  <a:pt x="248970" y="76911"/>
                </a:lnTo>
                <a:lnTo>
                  <a:pt x="249364" y="76784"/>
                </a:lnTo>
                <a:lnTo>
                  <a:pt x="249745" y="76631"/>
                </a:lnTo>
                <a:lnTo>
                  <a:pt x="250075" y="76581"/>
                </a:lnTo>
                <a:lnTo>
                  <a:pt x="250342" y="76581"/>
                </a:lnTo>
                <a:lnTo>
                  <a:pt x="282270" y="62217"/>
                </a:lnTo>
                <a:lnTo>
                  <a:pt x="283591" y="61671"/>
                </a:lnTo>
                <a:lnTo>
                  <a:pt x="284581" y="60553"/>
                </a:lnTo>
                <a:lnTo>
                  <a:pt x="285229" y="58813"/>
                </a:lnTo>
                <a:lnTo>
                  <a:pt x="285915" y="57099"/>
                </a:lnTo>
                <a:lnTo>
                  <a:pt x="285838" y="55575"/>
                </a:lnTo>
                <a:lnTo>
                  <a:pt x="285038" y="54241"/>
                </a:lnTo>
                <a:lnTo>
                  <a:pt x="283171" y="50253"/>
                </a:lnTo>
                <a:lnTo>
                  <a:pt x="280390" y="49060"/>
                </a:lnTo>
                <a:close/>
              </a:path>
              <a:path w="324484" h="172085">
                <a:moveTo>
                  <a:pt x="122707" y="12369"/>
                </a:moveTo>
                <a:lnTo>
                  <a:pt x="110744" y="12369"/>
                </a:lnTo>
                <a:lnTo>
                  <a:pt x="110744" y="64211"/>
                </a:lnTo>
                <a:lnTo>
                  <a:pt x="122707" y="64211"/>
                </a:lnTo>
                <a:lnTo>
                  <a:pt x="122707" y="12369"/>
                </a:lnTo>
                <a:close/>
              </a:path>
              <a:path w="324484" h="172085">
                <a:moveTo>
                  <a:pt x="219240" y="12369"/>
                </a:moveTo>
                <a:lnTo>
                  <a:pt x="206857" y="12369"/>
                </a:lnTo>
                <a:lnTo>
                  <a:pt x="206857" y="64211"/>
                </a:lnTo>
                <a:lnTo>
                  <a:pt x="219240" y="64211"/>
                </a:lnTo>
                <a:lnTo>
                  <a:pt x="219240" y="12369"/>
                </a:lnTo>
                <a:close/>
              </a:path>
              <a:path w="324484" h="172085">
                <a:moveTo>
                  <a:pt x="319481" y="0"/>
                </a:moveTo>
                <a:lnTo>
                  <a:pt x="45199" y="0"/>
                </a:lnTo>
                <a:lnTo>
                  <a:pt x="39890" y="838"/>
                </a:lnTo>
                <a:lnTo>
                  <a:pt x="32435" y="4330"/>
                </a:lnTo>
                <a:lnTo>
                  <a:pt x="29387" y="7162"/>
                </a:lnTo>
                <a:lnTo>
                  <a:pt x="26987" y="11163"/>
                </a:lnTo>
                <a:lnTo>
                  <a:pt x="26987" y="11557"/>
                </a:lnTo>
                <a:lnTo>
                  <a:pt x="26593" y="11950"/>
                </a:lnTo>
                <a:lnTo>
                  <a:pt x="18478" y="32435"/>
                </a:lnTo>
                <a:lnTo>
                  <a:pt x="18554" y="33896"/>
                </a:lnTo>
                <a:lnTo>
                  <a:pt x="19875" y="37096"/>
                </a:lnTo>
                <a:lnTo>
                  <a:pt x="21018" y="38265"/>
                </a:lnTo>
                <a:lnTo>
                  <a:pt x="22606" y="39090"/>
                </a:lnTo>
                <a:lnTo>
                  <a:pt x="23926" y="39611"/>
                </a:lnTo>
                <a:lnTo>
                  <a:pt x="25400" y="39535"/>
                </a:lnTo>
                <a:lnTo>
                  <a:pt x="26987" y="38874"/>
                </a:lnTo>
                <a:lnTo>
                  <a:pt x="28600" y="38239"/>
                </a:lnTo>
                <a:lnTo>
                  <a:pt x="29641" y="37096"/>
                </a:lnTo>
                <a:lnTo>
                  <a:pt x="30175" y="35496"/>
                </a:lnTo>
                <a:lnTo>
                  <a:pt x="37769" y="17145"/>
                </a:lnTo>
                <a:lnTo>
                  <a:pt x="39090" y="15011"/>
                </a:lnTo>
                <a:lnTo>
                  <a:pt x="40741" y="13690"/>
                </a:lnTo>
                <a:lnTo>
                  <a:pt x="44754" y="12611"/>
                </a:lnTo>
                <a:lnTo>
                  <a:pt x="47866" y="12369"/>
                </a:lnTo>
                <a:lnTo>
                  <a:pt x="324142" y="12369"/>
                </a:lnTo>
                <a:lnTo>
                  <a:pt x="324142" y="4775"/>
                </a:lnTo>
                <a:lnTo>
                  <a:pt x="323456" y="3314"/>
                </a:lnTo>
                <a:lnTo>
                  <a:pt x="322148" y="1968"/>
                </a:lnTo>
                <a:lnTo>
                  <a:pt x="320814" y="660"/>
                </a:lnTo>
                <a:lnTo>
                  <a:pt x="319481" y="0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45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9200" y="0"/>
            <a:ext cx="4114800" cy="899160"/>
          </a:xfrm>
          <a:custGeom>
            <a:avLst/>
            <a:gdLst/>
            <a:ahLst/>
            <a:cxnLst/>
            <a:rect l="l" t="t" r="r" b="b"/>
            <a:pathLst>
              <a:path w="4114800" h="899160">
                <a:moveTo>
                  <a:pt x="0" y="898982"/>
                </a:moveTo>
                <a:lnTo>
                  <a:pt x="4114800" y="898982"/>
                </a:lnTo>
                <a:lnTo>
                  <a:pt x="4114800" y="0"/>
                </a:lnTo>
                <a:lnTo>
                  <a:pt x="0" y="0"/>
                </a:lnTo>
                <a:lnTo>
                  <a:pt x="0" y="898982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9200" y="1328356"/>
            <a:ext cx="4114800" cy="5530215"/>
          </a:xfrm>
          <a:custGeom>
            <a:avLst/>
            <a:gdLst/>
            <a:ahLst/>
            <a:cxnLst/>
            <a:rect l="l" t="t" r="r" b="b"/>
            <a:pathLst>
              <a:path w="4114800" h="5530215">
                <a:moveTo>
                  <a:pt x="0" y="5529643"/>
                </a:moveTo>
                <a:lnTo>
                  <a:pt x="4114800" y="5529643"/>
                </a:lnTo>
                <a:lnTo>
                  <a:pt x="4114800" y="0"/>
                </a:lnTo>
                <a:lnTo>
                  <a:pt x="0" y="0"/>
                </a:lnTo>
                <a:lnTo>
                  <a:pt x="0" y="552964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9200" y="898982"/>
            <a:ext cx="4114800" cy="429895"/>
          </a:xfrm>
          <a:prstGeom prst="rect">
            <a:avLst/>
          </a:prstGeom>
          <a:solidFill>
            <a:srgbClr val="00B0A9"/>
          </a:solidFill>
        </p:spPr>
        <p:txBody>
          <a:bodyPr vert="horz" wrap="square" lIns="0" tIns="78105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615"/>
              </a:spcBef>
            </a:pP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 </a:t>
            </a:r>
            <a:r>
              <a:rPr sz="1800" dirty="0">
                <a:solidFill>
                  <a:srgbClr val="FFFFFF"/>
                </a:solidFill>
              </a:rPr>
              <a:t>DO / </a:t>
            </a: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</a:t>
            </a:r>
            <a:r>
              <a:rPr sz="1800" spc="-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SEE</a:t>
            </a:r>
            <a:endParaRPr sz="1800"/>
          </a:p>
        </p:txBody>
      </p:sp>
      <p:sp>
        <p:nvSpPr>
          <p:cNvPr id="6" name="object 6"/>
          <p:cNvSpPr/>
          <p:nvPr/>
        </p:nvSpPr>
        <p:spPr>
          <a:xfrm>
            <a:off x="5379755" y="2699233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0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79755" y="3517181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0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79755" y="4096358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0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79755" y="4720778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0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6323" y="2375535"/>
            <a:ext cx="2606675" cy="3978910"/>
          </a:xfrm>
          <a:custGeom>
            <a:avLst/>
            <a:gdLst/>
            <a:ahLst/>
            <a:cxnLst/>
            <a:rect l="l" t="t" r="r" b="b"/>
            <a:pathLst>
              <a:path w="2606675" h="3978910">
                <a:moveTo>
                  <a:pt x="2606078" y="3978694"/>
                </a:moveTo>
                <a:lnTo>
                  <a:pt x="0" y="3978694"/>
                </a:lnTo>
                <a:lnTo>
                  <a:pt x="0" y="0"/>
                </a:lnTo>
                <a:lnTo>
                  <a:pt x="2606078" y="0"/>
                </a:lnTo>
                <a:lnTo>
                  <a:pt x="2606078" y="397869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90921" y="2480278"/>
            <a:ext cx="356235" cy="0"/>
          </a:xfrm>
          <a:custGeom>
            <a:avLst/>
            <a:gdLst/>
            <a:ahLst/>
            <a:cxnLst/>
            <a:rect l="l" t="t" r="r" b="b"/>
            <a:pathLst>
              <a:path w="356235">
                <a:moveTo>
                  <a:pt x="0" y="0"/>
                </a:moveTo>
                <a:lnTo>
                  <a:pt x="355612" y="0"/>
                </a:lnTo>
              </a:path>
            </a:pathLst>
          </a:custGeom>
          <a:ln w="12128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10898" y="2462161"/>
            <a:ext cx="316230" cy="0"/>
          </a:xfrm>
          <a:custGeom>
            <a:avLst/>
            <a:gdLst/>
            <a:ahLst/>
            <a:cxnLst/>
            <a:rect l="l" t="t" r="r" b="b"/>
            <a:pathLst>
              <a:path w="316229">
                <a:moveTo>
                  <a:pt x="0" y="0"/>
                </a:moveTo>
                <a:lnTo>
                  <a:pt x="315683" y="0"/>
                </a:lnTo>
              </a:path>
            </a:pathLst>
          </a:custGeom>
          <a:ln w="12344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27941" y="2304948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3044" y="0"/>
                </a:lnTo>
              </a:path>
            </a:pathLst>
          </a:custGeom>
          <a:ln w="12547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27932" y="2449807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3041" y="0"/>
                </a:lnTo>
              </a:path>
            </a:pathLst>
          </a:custGeom>
          <a:ln w="3175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27932" y="2448537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3196" y="0"/>
                </a:lnTo>
              </a:path>
            </a:pathLst>
          </a:custGeom>
          <a:ln w="3175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27932" y="2442822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343" y="0"/>
                </a:lnTo>
              </a:path>
            </a:pathLst>
          </a:custGeom>
          <a:ln w="10160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26175" y="2236052"/>
            <a:ext cx="287020" cy="50800"/>
          </a:xfrm>
          <a:custGeom>
            <a:avLst/>
            <a:gdLst/>
            <a:ahLst/>
            <a:cxnLst/>
            <a:rect l="l" t="t" r="r" b="b"/>
            <a:pathLst>
              <a:path w="287020" h="50800">
                <a:moveTo>
                  <a:pt x="145173" y="0"/>
                </a:moveTo>
                <a:lnTo>
                  <a:pt x="141630" y="50"/>
                </a:lnTo>
                <a:lnTo>
                  <a:pt x="40917" y="26792"/>
                </a:lnTo>
                <a:lnTo>
                  <a:pt x="3035" y="36702"/>
                </a:lnTo>
                <a:lnTo>
                  <a:pt x="0" y="39230"/>
                </a:lnTo>
                <a:lnTo>
                  <a:pt x="1587" y="47282"/>
                </a:lnTo>
                <a:lnTo>
                  <a:pt x="1562" y="48691"/>
                </a:lnTo>
                <a:lnTo>
                  <a:pt x="1714" y="50444"/>
                </a:lnTo>
                <a:lnTo>
                  <a:pt x="61495" y="34724"/>
                </a:lnTo>
                <a:lnTo>
                  <a:pt x="91131" y="26768"/>
                </a:lnTo>
                <a:lnTo>
                  <a:pt x="120713" y="18427"/>
                </a:lnTo>
                <a:lnTo>
                  <a:pt x="132345" y="15868"/>
                </a:lnTo>
                <a:lnTo>
                  <a:pt x="143713" y="15049"/>
                </a:lnTo>
                <a:lnTo>
                  <a:pt x="201812" y="15049"/>
                </a:lnTo>
                <a:lnTo>
                  <a:pt x="145173" y="0"/>
                </a:lnTo>
                <a:close/>
              </a:path>
              <a:path w="287020" h="50800">
                <a:moveTo>
                  <a:pt x="201812" y="15049"/>
                </a:moveTo>
                <a:lnTo>
                  <a:pt x="143713" y="15049"/>
                </a:lnTo>
                <a:lnTo>
                  <a:pt x="155071" y="15945"/>
                </a:lnTo>
                <a:lnTo>
                  <a:pt x="166674" y="18529"/>
                </a:lnTo>
                <a:lnTo>
                  <a:pt x="196093" y="26792"/>
                </a:lnTo>
                <a:lnTo>
                  <a:pt x="225754" y="34745"/>
                </a:lnTo>
                <a:lnTo>
                  <a:pt x="285343" y="50406"/>
                </a:lnTo>
                <a:lnTo>
                  <a:pt x="286804" y="37807"/>
                </a:lnTo>
                <a:lnTo>
                  <a:pt x="201812" y="1504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45287" y="2255285"/>
            <a:ext cx="248920" cy="36195"/>
          </a:xfrm>
          <a:custGeom>
            <a:avLst/>
            <a:gdLst/>
            <a:ahLst/>
            <a:cxnLst/>
            <a:rect l="l" t="t" r="r" b="b"/>
            <a:pathLst>
              <a:path w="248920" h="36194">
                <a:moveTo>
                  <a:pt x="125221" y="0"/>
                </a:moveTo>
                <a:lnTo>
                  <a:pt x="122885" y="228"/>
                </a:lnTo>
                <a:lnTo>
                  <a:pt x="68297" y="14833"/>
                </a:lnTo>
                <a:lnTo>
                  <a:pt x="126" y="33108"/>
                </a:lnTo>
                <a:lnTo>
                  <a:pt x="0" y="35610"/>
                </a:lnTo>
                <a:lnTo>
                  <a:pt x="28519" y="33942"/>
                </a:lnTo>
                <a:lnTo>
                  <a:pt x="72274" y="27481"/>
                </a:lnTo>
                <a:lnTo>
                  <a:pt x="102937" y="18991"/>
                </a:lnTo>
                <a:lnTo>
                  <a:pt x="118287" y="14808"/>
                </a:lnTo>
                <a:lnTo>
                  <a:pt x="122161" y="13817"/>
                </a:lnTo>
                <a:lnTo>
                  <a:pt x="176709" y="13817"/>
                </a:lnTo>
                <a:lnTo>
                  <a:pt x="125221" y="0"/>
                </a:lnTo>
                <a:close/>
              </a:path>
              <a:path w="248920" h="36194">
                <a:moveTo>
                  <a:pt x="176709" y="13817"/>
                </a:moveTo>
                <a:lnTo>
                  <a:pt x="122161" y="13817"/>
                </a:lnTo>
                <a:lnTo>
                  <a:pt x="126707" y="13843"/>
                </a:lnTo>
                <a:lnTo>
                  <a:pt x="158703" y="21980"/>
                </a:lnTo>
                <a:lnTo>
                  <a:pt x="172695" y="25799"/>
                </a:lnTo>
                <a:lnTo>
                  <a:pt x="186588" y="29946"/>
                </a:lnTo>
                <a:lnTo>
                  <a:pt x="201976" y="33217"/>
                </a:lnTo>
                <a:lnTo>
                  <a:pt x="217433" y="34131"/>
                </a:lnTo>
                <a:lnTo>
                  <a:pt x="248450" y="33667"/>
                </a:lnTo>
                <a:lnTo>
                  <a:pt x="180371" y="14808"/>
                </a:lnTo>
                <a:lnTo>
                  <a:pt x="176709" y="13817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86420" y="2314693"/>
            <a:ext cx="27305" cy="120014"/>
          </a:xfrm>
          <a:custGeom>
            <a:avLst/>
            <a:gdLst/>
            <a:ahLst/>
            <a:cxnLst/>
            <a:rect l="l" t="t" r="r" b="b"/>
            <a:pathLst>
              <a:path w="27304" h="120014">
                <a:moveTo>
                  <a:pt x="13017" y="1828"/>
                </a:moveTo>
                <a:lnTo>
                  <a:pt x="876" y="1828"/>
                </a:lnTo>
                <a:lnTo>
                  <a:pt x="469" y="3035"/>
                </a:lnTo>
                <a:lnTo>
                  <a:pt x="190" y="3467"/>
                </a:lnTo>
                <a:lnTo>
                  <a:pt x="115" y="59189"/>
                </a:lnTo>
                <a:lnTo>
                  <a:pt x="0" y="119583"/>
                </a:lnTo>
                <a:lnTo>
                  <a:pt x="2641" y="119519"/>
                </a:lnTo>
                <a:lnTo>
                  <a:pt x="6794" y="118516"/>
                </a:lnTo>
                <a:lnTo>
                  <a:pt x="6794" y="29349"/>
                </a:lnTo>
                <a:lnTo>
                  <a:pt x="15092" y="29349"/>
                </a:lnTo>
                <a:lnTo>
                  <a:pt x="13017" y="1828"/>
                </a:lnTo>
                <a:close/>
              </a:path>
              <a:path w="27304" h="120014">
                <a:moveTo>
                  <a:pt x="15092" y="29349"/>
                </a:moveTo>
                <a:lnTo>
                  <a:pt x="7518" y="29349"/>
                </a:lnTo>
                <a:lnTo>
                  <a:pt x="14211" y="118681"/>
                </a:lnTo>
                <a:lnTo>
                  <a:pt x="25869" y="118681"/>
                </a:lnTo>
                <a:lnTo>
                  <a:pt x="26225" y="117830"/>
                </a:lnTo>
                <a:lnTo>
                  <a:pt x="26555" y="117411"/>
                </a:lnTo>
                <a:lnTo>
                  <a:pt x="26598" y="92125"/>
                </a:lnTo>
                <a:lnTo>
                  <a:pt x="19824" y="92125"/>
                </a:lnTo>
                <a:lnTo>
                  <a:pt x="15092" y="29349"/>
                </a:lnTo>
                <a:close/>
              </a:path>
              <a:path w="27304" h="120014">
                <a:moveTo>
                  <a:pt x="26758" y="0"/>
                </a:moveTo>
                <a:lnTo>
                  <a:pt x="23545" y="1511"/>
                </a:lnTo>
                <a:lnTo>
                  <a:pt x="20154" y="2311"/>
                </a:lnTo>
                <a:lnTo>
                  <a:pt x="20154" y="92125"/>
                </a:lnTo>
                <a:lnTo>
                  <a:pt x="26598" y="92125"/>
                </a:lnTo>
                <a:lnTo>
                  <a:pt x="26758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72632" y="2313637"/>
            <a:ext cx="22860" cy="121920"/>
          </a:xfrm>
          <a:custGeom>
            <a:avLst/>
            <a:gdLst/>
            <a:ahLst/>
            <a:cxnLst/>
            <a:rect l="l" t="t" r="r" b="b"/>
            <a:pathLst>
              <a:path w="22860" h="121919">
                <a:moveTo>
                  <a:pt x="17070" y="0"/>
                </a:moveTo>
                <a:lnTo>
                  <a:pt x="4954" y="38"/>
                </a:lnTo>
                <a:lnTo>
                  <a:pt x="407" y="6426"/>
                </a:lnTo>
                <a:lnTo>
                  <a:pt x="232" y="16370"/>
                </a:lnTo>
                <a:lnTo>
                  <a:pt x="166" y="61099"/>
                </a:lnTo>
                <a:lnTo>
                  <a:pt x="26" y="61099"/>
                </a:lnTo>
                <a:lnTo>
                  <a:pt x="128" y="102870"/>
                </a:lnTo>
                <a:lnTo>
                  <a:pt x="8065" y="121793"/>
                </a:lnTo>
                <a:lnTo>
                  <a:pt x="14085" y="121589"/>
                </a:lnTo>
                <a:lnTo>
                  <a:pt x="18644" y="118668"/>
                </a:lnTo>
                <a:lnTo>
                  <a:pt x="22010" y="111023"/>
                </a:lnTo>
                <a:lnTo>
                  <a:pt x="22179" y="109474"/>
                </a:lnTo>
                <a:lnTo>
                  <a:pt x="10720" y="109474"/>
                </a:lnTo>
                <a:lnTo>
                  <a:pt x="9818" y="106260"/>
                </a:lnTo>
                <a:lnTo>
                  <a:pt x="8688" y="104127"/>
                </a:lnTo>
                <a:lnTo>
                  <a:pt x="8662" y="18516"/>
                </a:lnTo>
                <a:lnTo>
                  <a:pt x="9450" y="16370"/>
                </a:lnTo>
                <a:lnTo>
                  <a:pt x="10237" y="12471"/>
                </a:lnTo>
                <a:lnTo>
                  <a:pt x="21947" y="12471"/>
                </a:lnTo>
                <a:lnTo>
                  <a:pt x="21096" y="5181"/>
                </a:lnTo>
                <a:lnTo>
                  <a:pt x="17070" y="0"/>
                </a:lnTo>
                <a:close/>
              </a:path>
              <a:path w="22860" h="121919">
                <a:moveTo>
                  <a:pt x="21947" y="12471"/>
                </a:moveTo>
                <a:lnTo>
                  <a:pt x="10237" y="12471"/>
                </a:lnTo>
                <a:lnTo>
                  <a:pt x="13127" y="29892"/>
                </a:lnTo>
                <a:lnTo>
                  <a:pt x="14155" y="61096"/>
                </a:lnTo>
                <a:lnTo>
                  <a:pt x="13345" y="92238"/>
                </a:lnTo>
                <a:lnTo>
                  <a:pt x="10720" y="109474"/>
                </a:lnTo>
                <a:lnTo>
                  <a:pt x="22179" y="109474"/>
                </a:lnTo>
                <a:lnTo>
                  <a:pt x="22530" y="106260"/>
                </a:lnTo>
                <a:lnTo>
                  <a:pt x="22653" y="102870"/>
                </a:lnTo>
                <a:lnTo>
                  <a:pt x="22742" y="92238"/>
                </a:lnTo>
                <a:lnTo>
                  <a:pt x="22848" y="20193"/>
                </a:lnTo>
                <a:lnTo>
                  <a:pt x="21947" y="12471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39814" y="2316602"/>
            <a:ext cx="22860" cy="119380"/>
          </a:xfrm>
          <a:custGeom>
            <a:avLst/>
            <a:gdLst/>
            <a:ahLst/>
            <a:cxnLst/>
            <a:rect l="l" t="t" r="r" b="b"/>
            <a:pathLst>
              <a:path w="22860" h="119380">
                <a:moveTo>
                  <a:pt x="8340" y="0"/>
                </a:moveTo>
                <a:lnTo>
                  <a:pt x="441" y="0"/>
                </a:lnTo>
                <a:lnTo>
                  <a:pt x="238" y="1181"/>
                </a:lnTo>
                <a:lnTo>
                  <a:pt x="100" y="1625"/>
                </a:lnTo>
                <a:lnTo>
                  <a:pt x="0" y="75958"/>
                </a:lnTo>
                <a:lnTo>
                  <a:pt x="4149" y="115798"/>
                </a:lnTo>
                <a:lnTo>
                  <a:pt x="13992" y="118808"/>
                </a:lnTo>
                <a:lnTo>
                  <a:pt x="18335" y="116052"/>
                </a:lnTo>
                <a:lnTo>
                  <a:pt x="21713" y="109347"/>
                </a:lnTo>
                <a:lnTo>
                  <a:pt x="22198" y="105156"/>
                </a:lnTo>
                <a:lnTo>
                  <a:pt x="9178" y="105156"/>
                </a:lnTo>
                <a:lnTo>
                  <a:pt x="8334" y="92163"/>
                </a:lnTo>
                <a:lnTo>
                  <a:pt x="8194" y="79128"/>
                </a:lnTo>
                <a:lnTo>
                  <a:pt x="8350" y="66077"/>
                </a:lnTo>
                <a:lnTo>
                  <a:pt x="8340" y="0"/>
                </a:lnTo>
                <a:close/>
              </a:path>
              <a:path w="22860" h="119380">
                <a:moveTo>
                  <a:pt x="21802" y="50"/>
                </a:moveTo>
                <a:lnTo>
                  <a:pt x="13941" y="50"/>
                </a:lnTo>
                <a:lnTo>
                  <a:pt x="13864" y="79128"/>
                </a:lnTo>
                <a:lnTo>
                  <a:pt x="13611" y="105079"/>
                </a:lnTo>
                <a:lnTo>
                  <a:pt x="9178" y="105156"/>
                </a:lnTo>
                <a:lnTo>
                  <a:pt x="22198" y="105156"/>
                </a:lnTo>
                <a:lnTo>
                  <a:pt x="22297" y="104292"/>
                </a:lnTo>
                <a:lnTo>
                  <a:pt x="22422" y="76845"/>
                </a:lnTo>
                <a:lnTo>
                  <a:pt x="22399" y="3187"/>
                </a:lnTo>
                <a:lnTo>
                  <a:pt x="22005" y="1625"/>
                </a:lnTo>
                <a:lnTo>
                  <a:pt x="21802" y="5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79135" y="2313976"/>
            <a:ext cx="23495" cy="121920"/>
          </a:xfrm>
          <a:custGeom>
            <a:avLst/>
            <a:gdLst/>
            <a:ahLst/>
            <a:cxnLst/>
            <a:rect l="l" t="t" r="r" b="b"/>
            <a:pathLst>
              <a:path w="23495" h="121919">
                <a:moveTo>
                  <a:pt x="9788" y="75590"/>
                </a:moveTo>
                <a:lnTo>
                  <a:pt x="250" y="75590"/>
                </a:lnTo>
                <a:lnTo>
                  <a:pt x="189" y="85791"/>
                </a:lnTo>
                <a:lnTo>
                  <a:pt x="88" y="94584"/>
                </a:lnTo>
                <a:lnTo>
                  <a:pt x="834" y="110616"/>
                </a:lnTo>
                <a:lnTo>
                  <a:pt x="4149" y="118097"/>
                </a:lnTo>
                <a:lnTo>
                  <a:pt x="8619" y="121361"/>
                </a:lnTo>
                <a:lnTo>
                  <a:pt x="14741" y="121323"/>
                </a:lnTo>
                <a:lnTo>
                  <a:pt x="18779" y="118033"/>
                </a:lnTo>
                <a:lnTo>
                  <a:pt x="22475" y="111886"/>
                </a:lnTo>
                <a:lnTo>
                  <a:pt x="22575" y="107988"/>
                </a:lnTo>
                <a:lnTo>
                  <a:pt x="12404" y="107988"/>
                </a:lnTo>
                <a:lnTo>
                  <a:pt x="10651" y="107822"/>
                </a:lnTo>
                <a:lnTo>
                  <a:pt x="9788" y="107721"/>
                </a:lnTo>
                <a:lnTo>
                  <a:pt x="9788" y="75590"/>
                </a:lnTo>
                <a:close/>
              </a:path>
              <a:path w="23495" h="121919">
                <a:moveTo>
                  <a:pt x="14614" y="0"/>
                </a:moveTo>
                <a:lnTo>
                  <a:pt x="0" y="31135"/>
                </a:lnTo>
                <a:lnTo>
                  <a:pt x="1288" y="44056"/>
                </a:lnTo>
                <a:lnTo>
                  <a:pt x="4377" y="56580"/>
                </a:lnTo>
                <a:lnTo>
                  <a:pt x="9483" y="68795"/>
                </a:lnTo>
                <a:lnTo>
                  <a:pt x="12672" y="77165"/>
                </a:lnTo>
                <a:lnTo>
                  <a:pt x="14183" y="85791"/>
                </a:lnTo>
                <a:lnTo>
                  <a:pt x="14535" y="94584"/>
                </a:lnTo>
                <a:lnTo>
                  <a:pt x="14182" y="104990"/>
                </a:lnTo>
                <a:lnTo>
                  <a:pt x="13052" y="106476"/>
                </a:lnTo>
                <a:lnTo>
                  <a:pt x="12404" y="107988"/>
                </a:lnTo>
                <a:lnTo>
                  <a:pt x="22575" y="107988"/>
                </a:lnTo>
                <a:lnTo>
                  <a:pt x="22676" y="106476"/>
                </a:lnTo>
                <a:lnTo>
                  <a:pt x="22945" y="103504"/>
                </a:lnTo>
                <a:lnTo>
                  <a:pt x="23339" y="89604"/>
                </a:lnTo>
                <a:lnTo>
                  <a:pt x="21870" y="76038"/>
                </a:lnTo>
                <a:lnTo>
                  <a:pt x="18475" y="62828"/>
                </a:lnTo>
                <a:lnTo>
                  <a:pt x="13090" y="49999"/>
                </a:lnTo>
                <a:lnTo>
                  <a:pt x="10228" y="42243"/>
                </a:lnTo>
                <a:lnTo>
                  <a:pt x="8988" y="34296"/>
                </a:lnTo>
                <a:lnTo>
                  <a:pt x="8878" y="29924"/>
                </a:lnTo>
                <a:lnTo>
                  <a:pt x="8938" y="21398"/>
                </a:lnTo>
                <a:lnTo>
                  <a:pt x="9089" y="16598"/>
                </a:lnTo>
                <a:lnTo>
                  <a:pt x="10385" y="15138"/>
                </a:lnTo>
                <a:lnTo>
                  <a:pt x="11096" y="13652"/>
                </a:lnTo>
                <a:lnTo>
                  <a:pt x="22729" y="13652"/>
                </a:lnTo>
                <a:lnTo>
                  <a:pt x="22691" y="12725"/>
                </a:lnTo>
                <a:lnTo>
                  <a:pt x="21903" y="8635"/>
                </a:lnTo>
                <a:lnTo>
                  <a:pt x="18322" y="3009"/>
                </a:lnTo>
                <a:lnTo>
                  <a:pt x="14614" y="0"/>
                </a:lnTo>
                <a:close/>
              </a:path>
              <a:path w="23495" h="121919">
                <a:moveTo>
                  <a:pt x="22729" y="13652"/>
                </a:moveTo>
                <a:lnTo>
                  <a:pt x="11096" y="13652"/>
                </a:lnTo>
                <a:lnTo>
                  <a:pt x="13306" y="13957"/>
                </a:lnTo>
                <a:lnTo>
                  <a:pt x="14437" y="21398"/>
                </a:lnTo>
                <a:lnTo>
                  <a:pt x="14450" y="29924"/>
                </a:lnTo>
                <a:lnTo>
                  <a:pt x="14327" y="36551"/>
                </a:lnTo>
                <a:lnTo>
                  <a:pt x="14944" y="44056"/>
                </a:lnTo>
                <a:lnTo>
                  <a:pt x="22970" y="44056"/>
                </a:lnTo>
                <a:lnTo>
                  <a:pt x="22843" y="16382"/>
                </a:lnTo>
                <a:lnTo>
                  <a:pt x="22729" y="13652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26127" y="2314226"/>
            <a:ext cx="23495" cy="121920"/>
          </a:xfrm>
          <a:custGeom>
            <a:avLst/>
            <a:gdLst/>
            <a:ahLst/>
            <a:cxnLst/>
            <a:rect l="l" t="t" r="r" b="b"/>
            <a:pathLst>
              <a:path w="23495" h="121919">
                <a:moveTo>
                  <a:pt x="8036" y="0"/>
                </a:moveTo>
                <a:lnTo>
                  <a:pt x="3997" y="4305"/>
                </a:lnTo>
                <a:lnTo>
                  <a:pt x="22" y="10337"/>
                </a:lnTo>
                <a:lnTo>
                  <a:pt x="0" y="103437"/>
                </a:lnTo>
                <a:lnTo>
                  <a:pt x="120" y="107594"/>
                </a:lnTo>
                <a:lnTo>
                  <a:pt x="568" y="110286"/>
                </a:lnTo>
                <a:lnTo>
                  <a:pt x="2969" y="118236"/>
                </a:lnTo>
                <a:lnTo>
                  <a:pt x="5814" y="121780"/>
                </a:lnTo>
                <a:lnTo>
                  <a:pt x="17345" y="121323"/>
                </a:lnTo>
                <a:lnTo>
                  <a:pt x="20584" y="117500"/>
                </a:lnTo>
                <a:lnTo>
                  <a:pt x="21079" y="112674"/>
                </a:lnTo>
                <a:lnTo>
                  <a:pt x="21489" y="107594"/>
                </a:lnTo>
                <a:lnTo>
                  <a:pt x="11211" y="107594"/>
                </a:lnTo>
                <a:lnTo>
                  <a:pt x="9433" y="105524"/>
                </a:lnTo>
                <a:lnTo>
                  <a:pt x="8671" y="103441"/>
                </a:lnTo>
                <a:lnTo>
                  <a:pt x="8696" y="17741"/>
                </a:lnTo>
                <a:lnTo>
                  <a:pt x="9801" y="15620"/>
                </a:lnTo>
                <a:lnTo>
                  <a:pt x="10398" y="13500"/>
                </a:lnTo>
                <a:lnTo>
                  <a:pt x="22314" y="13500"/>
                </a:lnTo>
                <a:lnTo>
                  <a:pt x="22191" y="10337"/>
                </a:lnTo>
                <a:lnTo>
                  <a:pt x="22133" y="9321"/>
                </a:lnTo>
                <a:lnTo>
                  <a:pt x="18044" y="4597"/>
                </a:lnTo>
                <a:lnTo>
                  <a:pt x="14500" y="76"/>
                </a:lnTo>
                <a:lnTo>
                  <a:pt x="8036" y="0"/>
                </a:lnTo>
                <a:close/>
              </a:path>
              <a:path w="23495" h="121919">
                <a:moveTo>
                  <a:pt x="23225" y="75526"/>
                </a:moveTo>
                <a:lnTo>
                  <a:pt x="14640" y="75526"/>
                </a:lnTo>
                <a:lnTo>
                  <a:pt x="14108" y="82254"/>
                </a:lnTo>
                <a:lnTo>
                  <a:pt x="14026" y="91755"/>
                </a:lnTo>
                <a:lnTo>
                  <a:pt x="13502" y="99774"/>
                </a:lnTo>
                <a:lnTo>
                  <a:pt x="11211" y="107594"/>
                </a:lnTo>
                <a:lnTo>
                  <a:pt x="21489" y="107594"/>
                </a:lnTo>
                <a:lnTo>
                  <a:pt x="21825" y="103437"/>
                </a:lnTo>
                <a:lnTo>
                  <a:pt x="22352" y="94167"/>
                </a:lnTo>
                <a:lnTo>
                  <a:pt x="23225" y="75526"/>
                </a:lnTo>
                <a:close/>
              </a:path>
              <a:path w="23495" h="121919">
                <a:moveTo>
                  <a:pt x="22314" y="13500"/>
                </a:moveTo>
                <a:lnTo>
                  <a:pt x="10398" y="13500"/>
                </a:lnTo>
                <a:lnTo>
                  <a:pt x="13446" y="13804"/>
                </a:lnTo>
                <a:lnTo>
                  <a:pt x="13446" y="44462"/>
                </a:lnTo>
                <a:lnTo>
                  <a:pt x="22400" y="44462"/>
                </a:lnTo>
                <a:lnTo>
                  <a:pt x="22314" y="1350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38255" y="2316767"/>
            <a:ext cx="18415" cy="116839"/>
          </a:xfrm>
          <a:custGeom>
            <a:avLst/>
            <a:gdLst/>
            <a:ahLst/>
            <a:cxnLst/>
            <a:rect l="l" t="t" r="r" b="b"/>
            <a:pathLst>
              <a:path w="18414" h="116839">
                <a:moveTo>
                  <a:pt x="18300" y="0"/>
                </a:moveTo>
                <a:lnTo>
                  <a:pt x="0" y="0"/>
                </a:lnTo>
                <a:lnTo>
                  <a:pt x="0" y="116471"/>
                </a:lnTo>
                <a:lnTo>
                  <a:pt x="18237" y="116471"/>
                </a:lnTo>
                <a:lnTo>
                  <a:pt x="18237" y="101752"/>
                </a:lnTo>
                <a:lnTo>
                  <a:pt x="8585" y="101752"/>
                </a:lnTo>
                <a:lnTo>
                  <a:pt x="8585" y="60858"/>
                </a:lnTo>
                <a:lnTo>
                  <a:pt x="17932" y="60045"/>
                </a:lnTo>
                <a:lnTo>
                  <a:pt x="17932" y="45250"/>
                </a:lnTo>
                <a:lnTo>
                  <a:pt x="8508" y="44665"/>
                </a:lnTo>
                <a:lnTo>
                  <a:pt x="8508" y="14960"/>
                </a:lnTo>
                <a:lnTo>
                  <a:pt x="18300" y="14046"/>
                </a:lnTo>
                <a:lnTo>
                  <a:pt x="18300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33849" y="2848028"/>
            <a:ext cx="270222" cy="2560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24785" y="4288223"/>
            <a:ext cx="288290" cy="288925"/>
          </a:xfrm>
          <a:custGeom>
            <a:avLst/>
            <a:gdLst/>
            <a:ahLst/>
            <a:cxnLst/>
            <a:rect l="l" t="t" r="r" b="b"/>
            <a:pathLst>
              <a:path w="288289" h="288925">
                <a:moveTo>
                  <a:pt x="282117" y="272199"/>
                </a:moveTo>
                <a:lnTo>
                  <a:pt x="5753" y="272199"/>
                </a:lnTo>
                <a:lnTo>
                  <a:pt x="3911" y="272973"/>
                </a:lnTo>
                <a:lnTo>
                  <a:pt x="2387" y="274548"/>
                </a:lnTo>
                <a:lnTo>
                  <a:pt x="825" y="276110"/>
                </a:lnTo>
                <a:lnTo>
                  <a:pt x="0" y="277939"/>
                </a:lnTo>
                <a:lnTo>
                  <a:pt x="0" y="282448"/>
                </a:lnTo>
                <a:lnTo>
                  <a:pt x="825" y="284429"/>
                </a:lnTo>
                <a:lnTo>
                  <a:pt x="2387" y="285978"/>
                </a:lnTo>
                <a:lnTo>
                  <a:pt x="3911" y="287553"/>
                </a:lnTo>
                <a:lnTo>
                  <a:pt x="5753" y="288340"/>
                </a:lnTo>
                <a:lnTo>
                  <a:pt x="282117" y="288340"/>
                </a:lnTo>
                <a:lnTo>
                  <a:pt x="283921" y="287553"/>
                </a:lnTo>
                <a:lnTo>
                  <a:pt x="287096" y="284429"/>
                </a:lnTo>
                <a:lnTo>
                  <a:pt x="287870" y="282448"/>
                </a:lnTo>
                <a:lnTo>
                  <a:pt x="287870" y="277939"/>
                </a:lnTo>
                <a:lnTo>
                  <a:pt x="287096" y="276110"/>
                </a:lnTo>
                <a:lnTo>
                  <a:pt x="285534" y="274548"/>
                </a:lnTo>
                <a:lnTo>
                  <a:pt x="283921" y="272973"/>
                </a:lnTo>
                <a:lnTo>
                  <a:pt x="282117" y="272199"/>
                </a:lnTo>
                <a:close/>
              </a:path>
              <a:path w="288289" h="288925">
                <a:moveTo>
                  <a:pt x="49796" y="138963"/>
                </a:moveTo>
                <a:lnTo>
                  <a:pt x="45313" y="138963"/>
                </a:lnTo>
                <a:lnTo>
                  <a:pt x="43484" y="139674"/>
                </a:lnTo>
                <a:lnTo>
                  <a:pt x="40360" y="142430"/>
                </a:lnTo>
                <a:lnTo>
                  <a:pt x="39598" y="144348"/>
                </a:lnTo>
                <a:lnTo>
                  <a:pt x="39598" y="272199"/>
                </a:lnTo>
                <a:lnTo>
                  <a:pt x="55714" y="272199"/>
                </a:lnTo>
                <a:lnTo>
                  <a:pt x="55714" y="144348"/>
                </a:lnTo>
                <a:lnTo>
                  <a:pt x="54940" y="142430"/>
                </a:lnTo>
                <a:lnTo>
                  <a:pt x="51828" y="139674"/>
                </a:lnTo>
                <a:lnTo>
                  <a:pt x="49796" y="138963"/>
                </a:lnTo>
                <a:close/>
              </a:path>
              <a:path w="288289" h="288925">
                <a:moveTo>
                  <a:pt x="114007" y="138963"/>
                </a:moveTo>
                <a:lnTo>
                  <a:pt x="109486" y="138963"/>
                </a:lnTo>
                <a:lnTo>
                  <a:pt x="107518" y="139674"/>
                </a:lnTo>
                <a:lnTo>
                  <a:pt x="105943" y="141033"/>
                </a:lnTo>
                <a:lnTo>
                  <a:pt x="104381" y="142430"/>
                </a:lnTo>
                <a:lnTo>
                  <a:pt x="103593" y="144348"/>
                </a:lnTo>
                <a:lnTo>
                  <a:pt x="103593" y="272199"/>
                </a:lnTo>
                <a:lnTo>
                  <a:pt x="119735" y="272199"/>
                </a:lnTo>
                <a:lnTo>
                  <a:pt x="119735" y="144348"/>
                </a:lnTo>
                <a:lnTo>
                  <a:pt x="118948" y="142430"/>
                </a:lnTo>
                <a:lnTo>
                  <a:pt x="117398" y="141033"/>
                </a:lnTo>
                <a:lnTo>
                  <a:pt x="115823" y="139674"/>
                </a:lnTo>
                <a:lnTo>
                  <a:pt x="114007" y="138963"/>
                </a:lnTo>
                <a:close/>
              </a:path>
              <a:path w="288289" h="288925">
                <a:moveTo>
                  <a:pt x="178384" y="138963"/>
                </a:moveTo>
                <a:lnTo>
                  <a:pt x="173901" y="138963"/>
                </a:lnTo>
                <a:lnTo>
                  <a:pt x="172046" y="139674"/>
                </a:lnTo>
                <a:lnTo>
                  <a:pt x="168922" y="142430"/>
                </a:lnTo>
                <a:lnTo>
                  <a:pt x="168135" y="144348"/>
                </a:lnTo>
                <a:lnTo>
                  <a:pt x="168135" y="272199"/>
                </a:lnTo>
                <a:lnTo>
                  <a:pt x="184289" y="272199"/>
                </a:lnTo>
                <a:lnTo>
                  <a:pt x="184289" y="144348"/>
                </a:lnTo>
                <a:lnTo>
                  <a:pt x="183502" y="142430"/>
                </a:lnTo>
                <a:lnTo>
                  <a:pt x="181965" y="141033"/>
                </a:lnTo>
                <a:lnTo>
                  <a:pt x="180390" y="139674"/>
                </a:lnTo>
                <a:lnTo>
                  <a:pt x="178384" y="138963"/>
                </a:lnTo>
                <a:close/>
              </a:path>
              <a:path w="288289" h="288925">
                <a:moveTo>
                  <a:pt x="242582" y="138963"/>
                </a:moveTo>
                <a:lnTo>
                  <a:pt x="238074" y="138963"/>
                </a:lnTo>
                <a:lnTo>
                  <a:pt x="236067" y="139674"/>
                </a:lnTo>
                <a:lnTo>
                  <a:pt x="234505" y="141033"/>
                </a:lnTo>
                <a:lnTo>
                  <a:pt x="232943" y="142430"/>
                </a:lnTo>
                <a:lnTo>
                  <a:pt x="232168" y="144348"/>
                </a:lnTo>
                <a:lnTo>
                  <a:pt x="232168" y="272199"/>
                </a:lnTo>
                <a:lnTo>
                  <a:pt x="248310" y="272199"/>
                </a:lnTo>
                <a:lnTo>
                  <a:pt x="248310" y="144348"/>
                </a:lnTo>
                <a:lnTo>
                  <a:pt x="247510" y="142430"/>
                </a:lnTo>
                <a:lnTo>
                  <a:pt x="244411" y="139674"/>
                </a:lnTo>
                <a:lnTo>
                  <a:pt x="242582" y="138963"/>
                </a:lnTo>
                <a:close/>
              </a:path>
              <a:path w="288289" h="288925">
                <a:moveTo>
                  <a:pt x="148018" y="0"/>
                </a:moveTo>
                <a:lnTo>
                  <a:pt x="140042" y="0"/>
                </a:lnTo>
                <a:lnTo>
                  <a:pt x="136067" y="838"/>
                </a:lnTo>
                <a:lnTo>
                  <a:pt x="128396" y="4305"/>
                </a:lnTo>
                <a:lnTo>
                  <a:pt x="123037" y="8293"/>
                </a:lnTo>
                <a:lnTo>
                  <a:pt x="116116" y="14541"/>
                </a:lnTo>
                <a:lnTo>
                  <a:pt x="24498" y="94183"/>
                </a:lnTo>
                <a:lnTo>
                  <a:pt x="22745" y="95935"/>
                </a:lnTo>
                <a:lnTo>
                  <a:pt x="21869" y="97828"/>
                </a:lnTo>
                <a:lnTo>
                  <a:pt x="21869" y="102006"/>
                </a:lnTo>
                <a:lnTo>
                  <a:pt x="22605" y="103898"/>
                </a:lnTo>
                <a:lnTo>
                  <a:pt x="23977" y="105638"/>
                </a:lnTo>
                <a:lnTo>
                  <a:pt x="25666" y="107391"/>
                </a:lnTo>
                <a:lnTo>
                  <a:pt x="27622" y="108242"/>
                </a:lnTo>
                <a:lnTo>
                  <a:pt x="32118" y="108242"/>
                </a:lnTo>
                <a:lnTo>
                  <a:pt x="33858" y="107556"/>
                </a:lnTo>
                <a:lnTo>
                  <a:pt x="34899" y="106146"/>
                </a:lnTo>
                <a:lnTo>
                  <a:pt x="123393" y="29121"/>
                </a:lnTo>
                <a:lnTo>
                  <a:pt x="126479" y="26530"/>
                </a:lnTo>
                <a:lnTo>
                  <a:pt x="131368" y="22021"/>
                </a:lnTo>
                <a:lnTo>
                  <a:pt x="135000" y="19151"/>
                </a:lnTo>
                <a:lnTo>
                  <a:pt x="139865" y="16725"/>
                </a:lnTo>
                <a:lnTo>
                  <a:pt x="142112" y="16129"/>
                </a:lnTo>
                <a:lnTo>
                  <a:pt x="173714" y="16129"/>
                </a:lnTo>
                <a:lnTo>
                  <a:pt x="171284" y="14046"/>
                </a:lnTo>
                <a:lnTo>
                  <a:pt x="164680" y="8140"/>
                </a:lnTo>
                <a:lnTo>
                  <a:pt x="159473" y="4305"/>
                </a:lnTo>
                <a:lnTo>
                  <a:pt x="151828" y="838"/>
                </a:lnTo>
                <a:lnTo>
                  <a:pt x="148018" y="0"/>
                </a:lnTo>
                <a:close/>
              </a:path>
              <a:path w="288289" h="288925">
                <a:moveTo>
                  <a:pt x="173714" y="16129"/>
                </a:moveTo>
                <a:lnTo>
                  <a:pt x="146291" y="16129"/>
                </a:lnTo>
                <a:lnTo>
                  <a:pt x="148437" y="16725"/>
                </a:lnTo>
                <a:lnTo>
                  <a:pt x="152958" y="19151"/>
                </a:lnTo>
                <a:lnTo>
                  <a:pt x="156362" y="21856"/>
                </a:lnTo>
                <a:lnTo>
                  <a:pt x="160858" y="26022"/>
                </a:lnTo>
                <a:lnTo>
                  <a:pt x="236854" y="92113"/>
                </a:lnTo>
                <a:lnTo>
                  <a:pt x="76022" y="92113"/>
                </a:lnTo>
                <a:lnTo>
                  <a:pt x="74167" y="92875"/>
                </a:lnTo>
                <a:lnTo>
                  <a:pt x="72643" y="94462"/>
                </a:lnTo>
                <a:lnTo>
                  <a:pt x="71107" y="95999"/>
                </a:lnTo>
                <a:lnTo>
                  <a:pt x="70371" y="97828"/>
                </a:lnTo>
                <a:lnTo>
                  <a:pt x="70294" y="102514"/>
                </a:lnTo>
                <a:lnTo>
                  <a:pt x="71107" y="104343"/>
                </a:lnTo>
                <a:lnTo>
                  <a:pt x="72643" y="105892"/>
                </a:lnTo>
                <a:lnTo>
                  <a:pt x="74167" y="107467"/>
                </a:lnTo>
                <a:lnTo>
                  <a:pt x="76022" y="108242"/>
                </a:lnTo>
                <a:lnTo>
                  <a:pt x="259930" y="108242"/>
                </a:lnTo>
                <a:lnTo>
                  <a:pt x="265480" y="103047"/>
                </a:lnTo>
                <a:lnTo>
                  <a:pt x="266179" y="101663"/>
                </a:lnTo>
                <a:lnTo>
                  <a:pt x="266357" y="100114"/>
                </a:lnTo>
                <a:lnTo>
                  <a:pt x="265658" y="96634"/>
                </a:lnTo>
                <a:lnTo>
                  <a:pt x="264782" y="95224"/>
                </a:lnTo>
                <a:lnTo>
                  <a:pt x="263385" y="94183"/>
                </a:lnTo>
                <a:lnTo>
                  <a:pt x="173714" y="1612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01477" y="4890507"/>
            <a:ext cx="336550" cy="267335"/>
          </a:xfrm>
          <a:custGeom>
            <a:avLst/>
            <a:gdLst/>
            <a:ahLst/>
            <a:cxnLst/>
            <a:rect l="l" t="t" r="r" b="b"/>
            <a:pathLst>
              <a:path w="336550" h="267335">
                <a:moveTo>
                  <a:pt x="140148" y="238125"/>
                </a:moveTo>
                <a:lnTo>
                  <a:pt x="113384" y="238125"/>
                </a:lnTo>
                <a:lnTo>
                  <a:pt x="124389" y="241209"/>
                </a:lnTo>
                <a:lnTo>
                  <a:pt x="135880" y="250480"/>
                </a:lnTo>
                <a:lnTo>
                  <a:pt x="151743" y="263082"/>
                </a:lnTo>
                <a:lnTo>
                  <a:pt x="167205" y="267308"/>
                </a:lnTo>
                <a:lnTo>
                  <a:pt x="182709" y="263169"/>
                </a:lnTo>
                <a:lnTo>
                  <a:pt x="192867" y="255173"/>
                </a:lnTo>
                <a:lnTo>
                  <a:pt x="166993" y="255173"/>
                </a:lnTo>
                <a:lnTo>
                  <a:pt x="157052" y="252778"/>
                </a:lnTo>
                <a:lnTo>
                  <a:pt x="147116" y="245552"/>
                </a:lnTo>
                <a:lnTo>
                  <a:pt x="143903" y="242403"/>
                </a:lnTo>
                <a:lnTo>
                  <a:pt x="141020" y="238898"/>
                </a:lnTo>
                <a:lnTo>
                  <a:pt x="140148" y="238125"/>
                </a:lnTo>
                <a:close/>
              </a:path>
              <a:path w="336550" h="267335">
                <a:moveTo>
                  <a:pt x="246022" y="238128"/>
                </a:moveTo>
                <a:lnTo>
                  <a:pt x="221221" y="238128"/>
                </a:lnTo>
                <a:lnTo>
                  <a:pt x="232192" y="241119"/>
                </a:lnTo>
                <a:lnTo>
                  <a:pt x="246853" y="252778"/>
                </a:lnTo>
                <a:lnTo>
                  <a:pt x="259852" y="263048"/>
                </a:lnTo>
                <a:lnTo>
                  <a:pt x="275432" y="267258"/>
                </a:lnTo>
                <a:lnTo>
                  <a:pt x="291034" y="262984"/>
                </a:lnTo>
                <a:lnTo>
                  <a:pt x="301183" y="255053"/>
                </a:lnTo>
                <a:lnTo>
                  <a:pt x="276365" y="255053"/>
                </a:lnTo>
                <a:lnTo>
                  <a:pt x="267525" y="253896"/>
                </a:lnTo>
                <a:lnTo>
                  <a:pt x="269690" y="246200"/>
                </a:lnTo>
                <a:lnTo>
                  <a:pt x="256971" y="246200"/>
                </a:lnTo>
                <a:lnTo>
                  <a:pt x="255396" y="245464"/>
                </a:lnTo>
                <a:lnTo>
                  <a:pt x="255054" y="245387"/>
                </a:lnTo>
                <a:lnTo>
                  <a:pt x="246022" y="238128"/>
                </a:lnTo>
                <a:close/>
              </a:path>
              <a:path w="336550" h="267335">
                <a:moveTo>
                  <a:pt x="5029" y="227049"/>
                </a:moveTo>
                <a:lnTo>
                  <a:pt x="2514" y="230427"/>
                </a:lnTo>
                <a:lnTo>
                  <a:pt x="0" y="232243"/>
                </a:lnTo>
                <a:lnTo>
                  <a:pt x="2019" y="234224"/>
                </a:lnTo>
                <a:lnTo>
                  <a:pt x="3759" y="236675"/>
                </a:lnTo>
                <a:lnTo>
                  <a:pt x="13296" y="242492"/>
                </a:lnTo>
                <a:lnTo>
                  <a:pt x="22009" y="245171"/>
                </a:lnTo>
                <a:lnTo>
                  <a:pt x="27800" y="250874"/>
                </a:lnTo>
                <a:lnTo>
                  <a:pt x="43843" y="263082"/>
                </a:lnTo>
                <a:lnTo>
                  <a:pt x="59380" y="267165"/>
                </a:lnTo>
                <a:lnTo>
                  <a:pt x="74872" y="263004"/>
                </a:lnTo>
                <a:lnTo>
                  <a:pt x="85245" y="254837"/>
                </a:lnTo>
                <a:lnTo>
                  <a:pt x="55315" y="254837"/>
                </a:lnTo>
                <a:lnTo>
                  <a:pt x="48215" y="252744"/>
                </a:lnTo>
                <a:lnTo>
                  <a:pt x="42182" y="248702"/>
                </a:lnTo>
                <a:lnTo>
                  <a:pt x="34845" y="241119"/>
                </a:lnTo>
                <a:lnTo>
                  <a:pt x="30794" y="236871"/>
                </a:lnTo>
                <a:lnTo>
                  <a:pt x="24007" y="231743"/>
                </a:lnTo>
                <a:lnTo>
                  <a:pt x="16322" y="228321"/>
                </a:lnTo>
                <a:lnTo>
                  <a:pt x="7543" y="227061"/>
                </a:lnTo>
                <a:lnTo>
                  <a:pt x="5029" y="227049"/>
                </a:lnTo>
                <a:close/>
              </a:path>
              <a:path w="336550" h="267335">
                <a:moveTo>
                  <a:pt x="220786" y="225896"/>
                </a:moveTo>
                <a:lnTo>
                  <a:pt x="204822" y="230863"/>
                </a:lnTo>
                <a:lnTo>
                  <a:pt x="186766" y="245591"/>
                </a:lnTo>
                <a:lnTo>
                  <a:pt x="176958" y="252778"/>
                </a:lnTo>
                <a:lnTo>
                  <a:pt x="166993" y="255173"/>
                </a:lnTo>
                <a:lnTo>
                  <a:pt x="192867" y="255173"/>
                </a:lnTo>
                <a:lnTo>
                  <a:pt x="199075" y="250277"/>
                </a:lnTo>
                <a:lnTo>
                  <a:pt x="210211" y="241306"/>
                </a:lnTo>
                <a:lnTo>
                  <a:pt x="221221" y="238128"/>
                </a:lnTo>
                <a:lnTo>
                  <a:pt x="246022" y="238128"/>
                </a:lnTo>
                <a:lnTo>
                  <a:pt x="236754" y="230678"/>
                </a:lnTo>
                <a:lnTo>
                  <a:pt x="220786" y="225896"/>
                </a:lnTo>
                <a:close/>
              </a:path>
              <a:path w="336550" h="267335">
                <a:moveTo>
                  <a:pt x="326567" y="227430"/>
                </a:moveTo>
                <a:lnTo>
                  <a:pt x="296312" y="244016"/>
                </a:lnTo>
                <a:lnTo>
                  <a:pt x="290530" y="249556"/>
                </a:lnTo>
                <a:lnTo>
                  <a:pt x="283941" y="253436"/>
                </a:lnTo>
                <a:lnTo>
                  <a:pt x="276365" y="255053"/>
                </a:lnTo>
                <a:lnTo>
                  <a:pt x="301183" y="255053"/>
                </a:lnTo>
                <a:lnTo>
                  <a:pt x="307289" y="250277"/>
                </a:lnTo>
                <a:lnTo>
                  <a:pt x="312216" y="245324"/>
                </a:lnTo>
                <a:lnTo>
                  <a:pt x="319125" y="242060"/>
                </a:lnTo>
                <a:lnTo>
                  <a:pt x="329209" y="237005"/>
                </a:lnTo>
                <a:lnTo>
                  <a:pt x="335733" y="237005"/>
                </a:lnTo>
                <a:lnTo>
                  <a:pt x="333362" y="229411"/>
                </a:lnTo>
                <a:lnTo>
                  <a:pt x="326567" y="227430"/>
                </a:lnTo>
                <a:close/>
              </a:path>
              <a:path w="336550" h="267335">
                <a:moveTo>
                  <a:pt x="164850" y="0"/>
                </a:moveTo>
                <a:lnTo>
                  <a:pt x="138862" y="28751"/>
                </a:lnTo>
                <a:lnTo>
                  <a:pt x="138976" y="39431"/>
                </a:lnTo>
                <a:lnTo>
                  <a:pt x="74777" y="39431"/>
                </a:lnTo>
                <a:lnTo>
                  <a:pt x="74777" y="64069"/>
                </a:lnTo>
                <a:lnTo>
                  <a:pt x="55168" y="65238"/>
                </a:lnTo>
                <a:lnTo>
                  <a:pt x="53705" y="76401"/>
                </a:lnTo>
                <a:lnTo>
                  <a:pt x="52898" y="82310"/>
                </a:lnTo>
                <a:lnTo>
                  <a:pt x="51946" y="90534"/>
                </a:lnTo>
                <a:lnTo>
                  <a:pt x="51409" y="98677"/>
                </a:lnTo>
                <a:lnTo>
                  <a:pt x="50583" y="108826"/>
                </a:lnTo>
                <a:lnTo>
                  <a:pt x="47713" y="117174"/>
                </a:lnTo>
                <a:lnTo>
                  <a:pt x="41215" y="122637"/>
                </a:lnTo>
                <a:lnTo>
                  <a:pt x="29502" y="124128"/>
                </a:lnTo>
                <a:lnTo>
                  <a:pt x="63817" y="254442"/>
                </a:lnTo>
                <a:lnTo>
                  <a:pt x="55315" y="254837"/>
                </a:lnTo>
                <a:lnTo>
                  <a:pt x="85245" y="254837"/>
                </a:lnTo>
                <a:lnTo>
                  <a:pt x="91619" y="249807"/>
                </a:lnTo>
                <a:lnTo>
                  <a:pt x="75412" y="249807"/>
                </a:lnTo>
                <a:lnTo>
                  <a:pt x="44322" y="133094"/>
                </a:lnTo>
                <a:lnTo>
                  <a:pt x="109010" y="116355"/>
                </a:lnTo>
                <a:lnTo>
                  <a:pt x="62191" y="116355"/>
                </a:lnTo>
                <a:lnTo>
                  <a:pt x="64253" y="97017"/>
                </a:lnTo>
                <a:lnTo>
                  <a:pt x="279381" y="76203"/>
                </a:lnTo>
                <a:lnTo>
                  <a:pt x="277926" y="64565"/>
                </a:lnTo>
                <a:lnTo>
                  <a:pt x="254520" y="64565"/>
                </a:lnTo>
                <a:lnTo>
                  <a:pt x="254520" y="63447"/>
                </a:lnTo>
                <a:lnTo>
                  <a:pt x="88010" y="63447"/>
                </a:lnTo>
                <a:lnTo>
                  <a:pt x="88010" y="51255"/>
                </a:lnTo>
                <a:lnTo>
                  <a:pt x="254520" y="51255"/>
                </a:lnTo>
                <a:lnTo>
                  <a:pt x="254520" y="38809"/>
                </a:lnTo>
                <a:lnTo>
                  <a:pt x="192976" y="38809"/>
                </a:lnTo>
                <a:lnTo>
                  <a:pt x="192976" y="37514"/>
                </a:lnTo>
                <a:lnTo>
                  <a:pt x="151155" y="37514"/>
                </a:lnTo>
                <a:lnTo>
                  <a:pt x="151973" y="29843"/>
                </a:lnTo>
                <a:lnTo>
                  <a:pt x="151975" y="28751"/>
                </a:lnTo>
                <a:lnTo>
                  <a:pt x="150139" y="17321"/>
                </a:lnTo>
                <a:lnTo>
                  <a:pt x="160159" y="10348"/>
                </a:lnTo>
                <a:lnTo>
                  <a:pt x="193416" y="10260"/>
                </a:lnTo>
                <a:lnTo>
                  <a:pt x="193573" y="8126"/>
                </a:lnTo>
                <a:lnTo>
                  <a:pt x="190842" y="5218"/>
                </a:lnTo>
                <a:lnTo>
                  <a:pt x="185242" y="3363"/>
                </a:lnTo>
                <a:lnTo>
                  <a:pt x="175014" y="783"/>
                </a:lnTo>
                <a:lnTo>
                  <a:pt x="164850" y="0"/>
                </a:lnTo>
                <a:close/>
              </a:path>
              <a:path w="336550" h="267335">
                <a:moveTo>
                  <a:pt x="113185" y="226194"/>
                </a:moveTo>
                <a:lnTo>
                  <a:pt x="100420" y="228557"/>
                </a:lnTo>
                <a:lnTo>
                  <a:pt x="88645" y="235761"/>
                </a:lnTo>
                <a:lnTo>
                  <a:pt x="84404" y="239507"/>
                </a:lnTo>
                <a:lnTo>
                  <a:pt x="80822" y="244016"/>
                </a:lnTo>
                <a:lnTo>
                  <a:pt x="75412" y="249807"/>
                </a:lnTo>
                <a:lnTo>
                  <a:pt x="91619" y="249807"/>
                </a:lnTo>
                <a:lnTo>
                  <a:pt x="102366" y="241209"/>
                </a:lnTo>
                <a:lnTo>
                  <a:pt x="113384" y="238125"/>
                </a:lnTo>
                <a:lnTo>
                  <a:pt x="140148" y="238125"/>
                </a:lnTo>
                <a:lnTo>
                  <a:pt x="137667" y="235926"/>
                </a:lnTo>
                <a:lnTo>
                  <a:pt x="125936" y="228656"/>
                </a:lnTo>
                <a:lnTo>
                  <a:pt x="113185" y="226194"/>
                </a:lnTo>
                <a:close/>
              </a:path>
              <a:path w="336550" h="267335">
                <a:moveTo>
                  <a:pt x="222010" y="103389"/>
                </a:moveTo>
                <a:lnTo>
                  <a:pt x="172224" y="103389"/>
                </a:lnTo>
                <a:lnTo>
                  <a:pt x="288785" y="133424"/>
                </a:lnTo>
                <a:lnTo>
                  <a:pt x="256971" y="246200"/>
                </a:lnTo>
                <a:lnTo>
                  <a:pt x="269690" y="246200"/>
                </a:lnTo>
                <a:lnTo>
                  <a:pt x="303758" y="125093"/>
                </a:lnTo>
                <a:lnTo>
                  <a:pt x="300659" y="124267"/>
                </a:lnTo>
                <a:lnTo>
                  <a:pt x="298869" y="123518"/>
                </a:lnTo>
                <a:lnTo>
                  <a:pt x="287439" y="122375"/>
                </a:lnTo>
                <a:lnTo>
                  <a:pt x="282803" y="118108"/>
                </a:lnTo>
                <a:lnTo>
                  <a:pt x="282756" y="116393"/>
                </a:lnTo>
                <a:lnTo>
                  <a:pt x="272630" y="116393"/>
                </a:lnTo>
                <a:lnTo>
                  <a:pt x="222010" y="103389"/>
                </a:lnTo>
                <a:close/>
              </a:path>
              <a:path w="336550" h="267335">
                <a:moveTo>
                  <a:pt x="335733" y="237005"/>
                </a:moveTo>
                <a:lnTo>
                  <a:pt x="329209" y="237005"/>
                </a:lnTo>
                <a:lnTo>
                  <a:pt x="336181" y="238440"/>
                </a:lnTo>
                <a:lnTo>
                  <a:pt x="335733" y="237005"/>
                </a:lnTo>
                <a:close/>
              </a:path>
              <a:path w="336550" h="267335">
                <a:moveTo>
                  <a:pt x="220454" y="102995"/>
                </a:moveTo>
                <a:lnTo>
                  <a:pt x="160642" y="102995"/>
                </a:lnTo>
                <a:lnTo>
                  <a:pt x="160654" y="224089"/>
                </a:lnTo>
                <a:lnTo>
                  <a:pt x="160028" y="226807"/>
                </a:lnTo>
                <a:lnTo>
                  <a:pt x="160005" y="227061"/>
                </a:lnTo>
                <a:lnTo>
                  <a:pt x="162001" y="231354"/>
                </a:lnTo>
                <a:lnTo>
                  <a:pt x="164642" y="234135"/>
                </a:lnTo>
                <a:lnTo>
                  <a:pt x="168414" y="234224"/>
                </a:lnTo>
                <a:lnTo>
                  <a:pt x="170992" y="231201"/>
                </a:lnTo>
                <a:lnTo>
                  <a:pt x="172872" y="226807"/>
                </a:lnTo>
                <a:lnTo>
                  <a:pt x="172247" y="224089"/>
                </a:lnTo>
                <a:lnTo>
                  <a:pt x="172224" y="103389"/>
                </a:lnTo>
                <a:lnTo>
                  <a:pt x="222010" y="103389"/>
                </a:lnTo>
                <a:lnTo>
                  <a:pt x="220454" y="102995"/>
                </a:lnTo>
                <a:close/>
              </a:path>
              <a:path w="336550" h="267335">
                <a:moveTo>
                  <a:pt x="279381" y="76203"/>
                </a:moveTo>
                <a:lnTo>
                  <a:pt x="147453" y="76203"/>
                </a:lnTo>
                <a:lnTo>
                  <a:pt x="267868" y="76211"/>
                </a:lnTo>
                <a:lnTo>
                  <a:pt x="272630" y="116393"/>
                </a:lnTo>
                <a:lnTo>
                  <a:pt x="282756" y="116393"/>
                </a:lnTo>
                <a:lnTo>
                  <a:pt x="282511" y="107554"/>
                </a:lnTo>
                <a:lnTo>
                  <a:pt x="281868" y="97017"/>
                </a:lnTo>
                <a:lnTo>
                  <a:pt x="280709" y="86407"/>
                </a:lnTo>
                <a:lnTo>
                  <a:pt x="279381" y="76203"/>
                </a:lnTo>
                <a:close/>
              </a:path>
              <a:path w="336550" h="267335">
                <a:moveTo>
                  <a:pt x="163741" y="90739"/>
                </a:moveTo>
                <a:lnTo>
                  <a:pt x="110070" y="104038"/>
                </a:lnTo>
                <a:lnTo>
                  <a:pt x="62191" y="116355"/>
                </a:lnTo>
                <a:lnTo>
                  <a:pt x="109010" y="116355"/>
                </a:lnTo>
                <a:lnTo>
                  <a:pt x="160642" y="102995"/>
                </a:lnTo>
                <a:lnTo>
                  <a:pt x="220454" y="102995"/>
                </a:lnTo>
                <a:lnTo>
                  <a:pt x="171221" y="90828"/>
                </a:lnTo>
                <a:lnTo>
                  <a:pt x="163741" y="90739"/>
                </a:lnTo>
                <a:close/>
              </a:path>
              <a:path w="336550" h="267335">
                <a:moveTo>
                  <a:pt x="254520" y="51255"/>
                </a:moveTo>
                <a:lnTo>
                  <a:pt x="243116" y="51255"/>
                </a:lnTo>
                <a:lnTo>
                  <a:pt x="243116" y="63447"/>
                </a:lnTo>
                <a:lnTo>
                  <a:pt x="254520" y="63447"/>
                </a:lnTo>
                <a:lnTo>
                  <a:pt x="254520" y="51255"/>
                </a:lnTo>
                <a:close/>
              </a:path>
              <a:path w="336550" h="267335">
                <a:moveTo>
                  <a:pt x="193416" y="10260"/>
                </a:moveTo>
                <a:lnTo>
                  <a:pt x="172592" y="10260"/>
                </a:lnTo>
                <a:lnTo>
                  <a:pt x="182968" y="17016"/>
                </a:lnTo>
                <a:lnTo>
                  <a:pt x="181686" y="28751"/>
                </a:lnTo>
                <a:lnTo>
                  <a:pt x="183121" y="37514"/>
                </a:lnTo>
                <a:lnTo>
                  <a:pt x="192976" y="37514"/>
                </a:lnTo>
                <a:lnTo>
                  <a:pt x="192915" y="28751"/>
                </a:lnTo>
                <a:lnTo>
                  <a:pt x="192544" y="22121"/>
                </a:lnTo>
                <a:lnTo>
                  <a:pt x="193416" y="1026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36450" y="3665486"/>
            <a:ext cx="440690" cy="285750"/>
          </a:xfrm>
          <a:custGeom>
            <a:avLst/>
            <a:gdLst/>
            <a:ahLst/>
            <a:cxnLst/>
            <a:rect l="l" t="t" r="r" b="b"/>
            <a:pathLst>
              <a:path w="440689" h="285750">
                <a:moveTo>
                  <a:pt x="203" y="263906"/>
                </a:moveTo>
                <a:lnTo>
                  <a:pt x="0" y="285648"/>
                </a:lnTo>
                <a:lnTo>
                  <a:pt x="11302" y="282003"/>
                </a:lnTo>
                <a:lnTo>
                  <a:pt x="427844" y="282003"/>
                </a:lnTo>
                <a:lnTo>
                  <a:pt x="432104" y="279819"/>
                </a:lnTo>
                <a:lnTo>
                  <a:pt x="436029" y="276936"/>
                </a:lnTo>
                <a:lnTo>
                  <a:pt x="440093" y="274320"/>
                </a:lnTo>
                <a:lnTo>
                  <a:pt x="436168" y="272110"/>
                </a:lnTo>
                <a:lnTo>
                  <a:pt x="432422" y="268465"/>
                </a:lnTo>
                <a:lnTo>
                  <a:pt x="11099" y="268465"/>
                </a:lnTo>
                <a:lnTo>
                  <a:pt x="203" y="263906"/>
                </a:lnTo>
                <a:close/>
              </a:path>
              <a:path w="440689" h="285750">
                <a:moveTo>
                  <a:pt x="427844" y="282003"/>
                </a:moveTo>
                <a:lnTo>
                  <a:pt x="11302" y="282003"/>
                </a:lnTo>
                <a:lnTo>
                  <a:pt x="423659" y="282168"/>
                </a:lnTo>
                <a:lnTo>
                  <a:pt x="426135" y="282879"/>
                </a:lnTo>
                <a:lnTo>
                  <a:pt x="427844" y="282003"/>
                </a:lnTo>
                <a:close/>
              </a:path>
              <a:path w="440689" h="285750">
                <a:moveTo>
                  <a:pt x="23787" y="267182"/>
                </a:moveTo>
                <a:lnTo>
                  <a:pt x="11099" y="268465"/>
                </a:lnTo>
                <a:lnTo>
                  <a:pt x="432422" y="268465"/>
                </a:lnTo>
                <a:lnTo>
                  <a:pt x="428294" y="267995"/>
                </a:lnTo>
                <a:lnTo>
                  <a:pt x="423864" y="267677"/>
                </a:lnTo>
                <a:lnTo>
                  <a:pt x="30162" y="267677"/>
                </a:lnTo>
                <a:lnTo>
                  <a:pt x="23787" y="267182"/>
                </a:lnTo>
                <a:close/>
              </a:path>
              <a:path w="440689" h="285750">
                <a:moveTo>
                  <a:pt x="42392" y="149694"/>
                </a:moveTo>
                <a:lnTo>
                  <a:pt x="38430" y="153073"/>
                </a:lnTo>
                <a:lnTo>
                  <a:pt x="38735" y="162509"/>
                </a:lnTo>
                <a:lnTo>
                  <a:pt x="38849" y="267677"/>
                </a:lnTo>
                <a:lnTo>
                  <a:pt x="400735" y="267677"/>
                </a:lnTo>
                <a:lnTo>
                  <a:pt x="400735" y="267068"/>
                </a:lnTo>
                <a:lnTo>
                  <a:pt x="346811" y="267068"/>
                </a:lnTo>
                <a:lnTo>
                  <a:pt x="197027" y="266992"/>
                </a:lnTo>
                <a:lnTo>
                  <a:pt x="53733" y="266954"/>
                </a:lnTo>
                <a:lnTo>
                  <a:pt x="53733" y="165417"/>
                </a:lnTo>
                <a:lnTo>
                  <a:pt x="127482" y="165417"/>
                </a:lnTo>
                <a:lnTo>
                  <a:pt x="127482" y="150104"/>
                </a:lnTo>
                <a:lnTo>
                  <a:pt x="75607" y="150104"/>
                </a:lnTo>
                <a:lnTo>
                  <a:pt x="63551" y="150085"/>
                </a:lnTo>
                <a:lnTo>
                  <a:pt x="42392" y="149694"/>
                </a:lnTo>
                <a:close/>
              </a:path>
              <a:path w="440689" h="285750">
                <a:moveTo>
                  <a:pt x="415067" y="267465"/>
                </a:moveTo>
                <a:lnTo>
                  <a:pt x="400735" y="267677"/>
                </a:lnTo>
                <a:lnTo>
                  <a:pt x="423864" y="267677"/>
                </a:lnTo>
                <a:lnTo>
                  <a:pt x="421770" y="267527"/>
                </a:lnTo>
                <a:lnTo>
                  <a:pt x="415067" y="267465"/>
                </a:lnTo>
                <a:close/>
              </a:path>
              <a:path w="440689" h="285750">
                <a:moveTo>
                  <a:pt x="400990" y="164934"/>
                </a:moveTo>
                <a:lnTo>
                  <a:pt x="385508" y="164934"/>
                </a:lnTo>
                <a:lnTo>
                  <a:pt x="385508" y="267068"/>
                </a:lnTo>
                <a:lnTo>
                  <a:pt x="400735" y="267068"/>
                </a:lnTo>
                <a:lnTo>
                  <a:pt x="400638" y="225532"/>
                </a:lnTo>
                <a:lnTo>
                  <a:pt x="400674" y="184069"/>
                </a:lnTo>
                <a:lnTo>
                  <a:pt x="400990" y="164934"/>
                </a:lnTo>
                <a:close/>
              </a:path>
              <a:path w="440689" h="285750">
                <a:moveTo>
                  <a:pt x="240764" y="14439"/>
                </a:moveTo>
                <a:lnTo>
                  <a:pt x="202006" y="14439"/>
                </a:lnTo>
                <a:lnTo>
                  <a:pt x="217383" y="17086"/>
                </a:lnTo>
                <a:lnTo>
                  <a:pt x="230914" y="24469"/>
                </a:lnTo>
                <a:lnTo>
                  <a:pt x="249366" y="59501"/>
                </a:lnTo>
                <a:lnTo>
                  <a:pt x="249478" y="260667"/>
                </a:lnTo>
                <a:lnTo>
                  <a:pt x="248919" y="263512"/>
                </a:lnTo>
                <a:lnTo>
                  <a:pt x="248551" y="266992"/>
                </a:lnTo>
                <a:lnTo>
                  <a:pt x="346811" y="266992"/>
                </a:lnTo>
                <a:lnTo>
                  <a:pt x="264540" y="266954"/>
                </a:lnTo>
                <a:lnTo>
                  <a:pt x="264236" y="262978"/>
                </a:lnTo>
                <a:lnTo>
                  <a:pt x="263728" y="259308"/>
                </a:lnTo>
                <a:lnTo>
                  <a:pt x="263618" y="119180"/>
                </a:lnTo>
                <a:lnTo>
                  <a:pt x="263491" y="93573"/>
                </a:lnTo>
                <a:lnTo>
                  <a:pt x="263436" y="86194"/>
                </a:lnTo>
                <a:lnTo>
                  <a:pt x="265811" y="81940"/>
                </a:lnTo>
                <a:lnTo>
                  <a:pt x="273977" y="78994"/>
                </a:lnTo>
                <a:lnTo>
                  <a:pt x="287818" y="73776"/>
                </a:lnTo>
                <a:lnTo>
                  <a:pt x="304192" y="67221"/>
                </a:lnTo>
                <a:lnTo>
                  <a:pt x="264553" y="67221"/>
                </a:lnTo>
                <a:lnTo>
                  <a:pt x="264045" y="63487"/>
                </a:lnTo>
                <a:lnTo>
                  <a:pt x="263753" y="61849"/>
                </a:lnTo>
                <a:lnTo>
                  <a:pt x="263613" y="60172"/>
                </a:lnTo>
                <a:lnTo>
                  <a:pt x="257275" y="35536"/>
                </a:lnTo>
                <a:lnTo>
                  <a:pt x="243763" y="16360"/>
                </a:lnTo>
                <a:lnTo>
                  <a:pt x="240764" y="14439"/>
                </a:lnTo>
                <a:close/>
              </a:path>
              <a:path w="440689" h="285750">
                <a:moveTo>
                  <a:pt x="99644" y="193586"/>
                </a:moveTo>
                <a:lnTo>
                  <a:pt x="97332" y="200914"/>
                </a:lnTo>
                <a:lnTo>
                  <a:pt x="97789" y="212979"/>
                </a:lnTo>
                <a:lnTo>
                  <a:pt x="98094" y="225532"/>
                </a:lnTo>
                <a:lnTo>
                  <a:pt x="98028" y="252501"/>
                </a:lnTo>
                <a:lnTo>
                  <a:pt x="97955" y="266954"/>
                </a:lnTo>
                <a:lnTo>
                  <a:pt x="197027" y="266954"/>
                </a:lnTo>
                <a:lnTo>
                  <a:pt x="113664" y="266865"/>
                </a:lnTo>
                <a:lnTo>
                  <a:pt x="113664" y="210756"/>
                </a:lnTo>
                <a:lnTo>
                  <a:pt x="127482" y="208673"/>
                </a:lnTo>
                <a:lnTo>
                  <a:pt x="127482" y="194322"/>
                </a:lnTo>
                <a:lnTo>
                  <a:pt x="112280" y="194322"/>
                </a:lnTo>
                <a:lnTo>
                  <a:pt x="99644" y="193586"/>
                </a:lnTo>
                <a:close/>
              </a:path>
              <a:path w="440689" h="285750">
                <a:moveTo>
                  <a:pt x="344921" y="56642"/>
                </a:moveTo>
                <a:lnTo>
                  <a:pt x="330123" y="56642"/>
                </a:lnTo>
                <a:lnTo>
                  <a:pt x="330123" y="266954"/>
                </a:lnTo>
                <a:lnTo>
                  <a:pt x="346811" y="266954"/>
                </a:lnTo>
                <a:lnTo>
                  <a:pt x="346811" y="164934"/>
                </a:lnTo>
                <a:lnTo>
                  <a:pt x="400990" y="164934"/>
                </a:lnTo>
                <a:lnTo>
                  <a:pt x="401281" y="152933"/>
                </a:lnTo>
                <a:lnTo>
                  <a:pt x="397885" y="150175"/>
                </a:lnTo>
                <a:lnTo>
                  <a:pt x="365829" y="150175"/>
                </a:lnTo>
                <a:lnTo>
                  <a:pt x="345097" y="149999"/>
                </a:lnTo>
                <a:lnTo>
                  <a:pt x="344992" y="59501"/>
                </a:lnTo>
                <a:lnTo>
                  <a:pt x="344921" y="56642"/>
                </a:lnTo>
                <a:close/>
              </a:path>
              <a:path w="440689" h="285750">
                <a:moveTo>
                  <a:pt x="181672" y="108864"/>
                </a:moveTo>
                <a:lnTo>
                  <a:pt x="166839" y="108864"/>
                </a:lnTo>
                <a:lnTo>
                  <a:pt x="166839" y="208622"/>
                </a:lnTo>
                <a:lnTo>
                  <a:pt x="181648" y="210489"/>
                </a:lnTo>
                <a:lnTo>
                  <a:pt x="181648" y="266865"/>
                </a:lnTo>
                <a:lnTo>
                  <a:pt x="197027" y="266865"/>
                </a:lnTo>
                <a:lnTo>
                  <a:pt x="196940" y="252501"/>
                </a:lnTo>
                <a:lnTo>
                  <a:pt x="196897" y="225532"/>
                </a:lnTo>
                <a:lnTo>
                  <a:pt x="197243" y="212979"/>
                </a:lnTo>
                <a:lnTo>
                  <a:pt x="197022" y="205180"/>
                </a:lnTo>
                <a:lnTo>
                  <a:pt x="194984" y="199132"/>
                </a:lnTo>
                <a:lnTo>
                  <a:pt x="190216" y="195308"/>
                </a:lnTo>
                <a:lnTo>
                  <a:pt x="181800" y="194183"/>
                </a:lnTo>
                <a:lnTo>
                  <a:pt x="181687" y="109423"/>
                </a:lnTo>
                <a:lnTo>
                  <a:pt x="181672" y="108864"/>
                </a:lnTo>
                <a:close/>
              </a:path>
              <a:path w="440689" h="285750">
                <a:moveTo>
                  <a:pt x="127482" y="165417"/>
                </a:moveTo>
                <a:lnTo>
                  <a:pt x="112280" y="165417"/>
                </a:lnTo>
                <a:lnTo>
                  <a:pt x="112280" y="194322"/>
                </a:lnTo>
                <a:lnTo>
                  <a:pt x="127482" y="194322"/>
                </a:lnTo>
                <a:lnTo>
                  <a:pt x="127482" y="165417"/>
                </a:lnTo>
                <a:close/>
              </a:path>
              <a:path w="440689" h="285750">
                <a:moveTo>
                  <a:pt x="396760" y="149263"/>
                </a:moveTo>
                <a:lnTo>
                  <a:pt x="385457" y="149847"/>
                </a:lnTo>
                <a:lnTo>
                  <a:pt x="375718" y="150155"/>
                </a:lnTo>
                <a:lnTo>
                  <a:pt x="365829" y="150175"/>
                </a:lnTo>
                <a:lnTo>
                  <a:pt x="397885" y="150175"/>
                </a:lnTo>
                <a:lnTo>
                  <a:pt x="396760" y="149263"/>
                </a:lnTo>
                <a:close/>
              </a:path>
              <a:path w="440689" h="285750">
                <a:moveTo>
                  <a:pt x="129057" y="93573"/>
                </a:moveTo>
                <a:lnTo>
                  <a:pt x="121395" y="93790"/>
                </a:lnTo>
                <a:lnTo>
                  <a:pt x="116178" y="96321"/>
                </a:lnTo>
                <a:lnTo>
                  <a:pt x="113367" y="101440"/>
                </a:lnTo>
                <a:lnTo>
                  <a:pt x="112928" y="109423"/>
                </a:lnTo>
                <a:lnTo>
                  <a:pt x="113387" y="119180"/>
                </a:lnTo>
                <a:lnTo>
                  <a:pt x="113327" y="134935"/>
                </a:lnTo>
                <a:lnTo>
                  <a:pt x="113262" y="139096"/>
                </a:lnTo>
                <a:lnTo>
                  <a:pt x="113156" y="149390"/>
                </a:lnTo>
                <a:lnTo>
                  <a:pt x="108000" y="149618"/>
                </a:lnTo>
                <a:lnTo>
                  <a:pt x="103847" y="149948"/>
                </a:lnTo>
                <a:lnTo>
                  <a:pt x="75607" y="150104"/>
                </a:lnTo>
                <a:lnTo>
                  <a:pt x="127482" y="150104"/>
                </a:lnTo>
                <a:lnTo>
                  <a:pt x="127482" y="108864"/>
                </a:lnTo>
                <a:lnTo>
                  <a:pt x="181672" y="108864"/>
                </a:lnTo>
                <a:lnTo>
                  <a:pt x="181498" y="102464"/>
                </a:lnTo>
                <a:lnTo>
                  <a:pt x="179385" y="96683"/>
                </a:lnTo>
                <a:lnTo>
                  <a:pt x="173651" y="94357"/>
                </a:lnTo>
                <a:lnTo>
                  <a:pt x="166666" y="93891"/>
                </a:lnTo>
                <a:lnTo>
                  <a:pt x="132321" y="93891"/>
                </a:lnTo>
                <a:lnTo>
                  <a:pt x="129057" y="93573"/>
                </a:lnTo>
                <a:close/>
              </a:path>
              <a:path w="440689" h="285750">
                <a:moveTo>
                  <a:pt x="201053" y="0"/>
                </a:moveTo>
                <a:lnTo>
                  <a:pt x="157853" y="18759"/>
                </a:lnTo>
                <a:lnTo>
                  <a:pt x="140474" y="64731"/>
                </a:lnTo>
                <a:lnTo>
                  <a:pt x="140462" y="92849"/>
                </a:lnTo>
                <a:lnTo>
                  <a:pt x="135661" y="93179"/>
                </a:lnTo>
                <a:lnTo>
                  <a:pt x="132321" y="93891"/>
                </a:lnTo>
                <a:lnTo>
                  <a:pt x="166666" y="93891"/>
                </a:lnTo>
                <a:lnTo>
                  <a:pt x="162483" y="93611"/>
                </a:lnTo>
                <a:lnTo>
                  <a:pt x="160426" y="93522"/>
                </a:lnTo>
                <a:lnTo>
                  <a:pt x="158356" y="93103"/>
                </a:lnTo>
                <a:lnTo>
                  <a:pt x="153987" y="92557"/>
                </a:lnTo>
                <a:lnTo>
                  <a:pt x="154417" y="81940"/>
                </a:lnTo>
                <a:lnTo>
                  <a:pt x="154770" y="70432"/>
                </a:lnTo>
                <a:lnTo>
                  <a:pt x="173240" y="24096"/>
                </a:lnTo>
                <a:lnTo>
                  <a:pt x="202006" y="14439"/>
                </a:lnTo>
                <a:lnTo>
                  <a:pt x="240764" y="14439"/>
                </a:lnTo>
                <a:lnTo>
                  <a:pt x="224537" y="4047"/>
                </a:lnTo>
                <a:lnTo>
                  <a:pt x="201053" y="0"/>
                </a:lnTo>
                <a:close/>
              </a:path>
              <a:path w="440689" h="285750">
                <a:moveTo>
                  <a:pt x="341783" y="39647"/>
                </a:moveTo>
                <a:lnTo>
                  <a:pt x="333915" y="39653"/>
                </a:lnTo>
                <a:lnTo>
                  <a:pt x="318592" y="45389"/>
                </a:lnTo>
                <a:lnTo>
                  <a:pt x="264553" y="67221"/>
                </a:lnTo>
                <a:lnTo>
                  <a:pt x="304192" y="67221"/>
                </a:lnTo>
                <a:lnTo>
                  <a:pt x="330123" y="56642"/>
                </a:lnTo>
                <a:lnTo>
                  <a:pt x="344921" y="56642"/>
                </a:lnTo>
                <a:lnTo>
                  <a:pt x="344682" y="47088"/>
                </a:lnTo>
                <a:lnTo>
                  <a:pt x="341783" y="39647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9983" y="2473151"/>
            <a:ext cx="2398750" cy="37834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379740" y="1547545"/>
            <a:ext cx="3305175" cy="393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u="sng" spc="-30" dirty="0">
                <a:solidFill>
                  <a:srgbClr val="00B0A9"/>
                </a:solidFill>
                <a:latin typeface="Trebuchet MS"/>
                <a:cs typeface="Trebuchet MS"/>
              </a:rPr>
              <a:t>VAL</a:t>
            </a:r>
            <a:r>
              <a:rPr sz="1600" b="1" spc="-30" dirty="0">
                <a:solidFill>
                  <a:srgbClr val="00B0A9"/>
                </a:solidFill>
                <a:latin typeface="Trebuchet MS"/>
                <a:cs typeface="Trebuchet MS"/>
              </a:rPr>
              <a:t>PARAÍSO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602615" marR="107314" indent="12065">
              <a:lnSpc>
                <a:spcPct val="111100"/>
              </a:lnSpc>
            </a:pP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Valparaiso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 known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its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bohemian  </a:t>
            </a:r>
            <a:r>
              <a:rPr sz="1200" b="1" spc="-30" dirty="0">
                <a:solidFill>
                  <a:srgbClr val="FFFFFF"/>
                </a:solidFill>
                <a:latin typeface="Trebuchet MS"/>
                <a:cs typeface="Trebuchet MS"/>
              </a:rPr>
              <a:t>flair,</a:t>
            </a:r>
            <a:r>
              <a:rPr sz="12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UNESCO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World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Heritage</a:t>
            </a:r>
            <a:r>
              <a:rPr sz="12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Site.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02615" marR="107314" indent="12065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Enjoy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multiple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beaches: 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Reñaca, Viña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del </a:t>
            </a:r>
            <a:r>
              <a:rPr sz="1200" spc="-50" dirty="0">
                <a:solidFill>
                  <a:srgbClr val="FFFFFF"/>
                </a:solidFill>
                <a:latin typeface="Trebuchet MS"/>
                <a:cs typeface="Trebuchet MS"/>
              </a:rPr>
              <a:t>Mar,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Algarrobo, Santo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Domingo, 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Zapallar,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Cachagua.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02615" marR="193675" indent="12065">
              <a:lnSpc>
                <a:spcPct val="111100"/>
              </a:lnSpc>
            </a:pP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Visit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its modern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sister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city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-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Viña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del  </a:t>
            </a:r>
            <a:r>
              <a:rPr sz="1200" b="1" spc="-45" dirty="0">
                <a:solidFill>
                  <a:srgbClr val="FFFFFF"/>
                </a:solidFill>
                <a:latin typeface="Trebuchet MS"/>
                <a:cs typeface="Trebuchet MS"/>
              </a:rPr>
              <a:t>Mar.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02615" marR="5080" indent="12065">
              <a:lnSpc>
                <a:spcPct val="111100"/>
              </a:lnSpc>
            </a:pP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Pablo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Neruda Museums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located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close  by Isla Negra and</a:t>
            </a:r>
            <a:r>
              <a:rPr sz="12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Valparaiso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02615" marR="228600" indent="12065">
              <a:lnSpc>
                <a:spcPct val="111100"/>
              </a:lnSpc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Most important port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Chile 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must –visit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any major cruise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ship  visiting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2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country.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6234" y="1296645"/>
            <a:ext cx="3403600" cy="89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5"/>
              </a:lnSpc>
              <a:spcBef>
                <a:spcPts val="100"/>
              </a:spcBef>
            </a:pPr>
            <a:r>
              <a:rPr sz="3000" b="1" spc="-5" dirty="0">
                <a:solidFill>
                  <a:srgbClr val="FFFFFF"/>
                </a:solidFill>
                <a:latin typeface="Trebuchet MS"/>
                <a:cs typeface="Trebuchet MS"/>
              </a:rPr>
              <a:t>SANTIAGO</a:t>
            </a:r>
            <a:r>
              <a:rPr sz="30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endParaRPr sz="3000">
              <a:latin typeface="Trebuchet MS"/>
              <a:cs typeface="Trebuchet MS"/>
            </a:endParaRPr>
          </a:p>
          <a:p>
            <a:pPr marL="12700">
              <a:lnSpc>
                <a:spcPts val="3425"/>
              </a:lnSpc>
            </a:pP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CENTRAL</a:t>
            </a:r>
            <a:r>
              <a:rPr sz="3000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Trebuchet MS"/>
                <a:cs typeface="Trebuchet MS"/>
              </a:rPr>
              <a:t>ZONE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1647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0" dirty="0"/>
              <a:t>VA</a:t>
            </a:r>
            <a:r>
              <a:rPr spc="-50" dirty="0"/>
              <a:t>LPARAÍSO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5" y="0"/>
                </a:moveTo>
                <a:lnTo>
                  <a:pt x="5" y="503770"/>
                </a:lnTo>
                <a:lnTo>
                  <a:pt x="9144005" y="503770"/>
                </a:lnTo>
                <a:lnTo>
                  <a:pt x="9144005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6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1647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0" dirty="0"/>
              <a:t>VA</a:t>
            </a:r>
            <a:r>
              <a:rPr spc="-50" dirty="0"/>
              <a:t>LPARAÍSO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5"/>
                </a:moveTo>
                <a:lnTo>
                  <a:pt x="0" y="503775"/>
                </a:lnTo>
                <a:lnTo>
                  <a:pt x="9144000" y="503775"/>
                </a:lnTo>
                <a:lnTo>
                  <a:pt x="9144000" y="5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9" y="1443050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52"/>
            <a:ext cx="21647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0" dirty="0"/>
              <a:t>VA</a:t>
            </a:r>
            <a:r>
              <a:rPr spc="-50" dirty="0"/>
              <a:t>LPARAÍSO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5"/>
                </a:moveTo>
                <a:lnTo>
                  <a:pt x="0" y="503775"/>
                </a:lnTo>
                <a:lnTo>
                  <a:pt x="9144000" y="503775"/>
                </a:lnTo>
                <a:lnTo>
                  <a:pt x="9144000" y="5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56931"/>
            <a:ext cx="3864610" cy="4819650"/>
          </a:xfrm>
          <a:custGeom>
            <a:avLst/>
            <a:gdLst/>
            <a:ahLst/>
            <a:cxnLst/>
            <a:rect l="l" t="t" r="r" b="b"/>
            <a:pathLst>
              <a:path w="3864610" h="4819650">
                <a:moveTo>
                  <a:pt x="3864521" y="4819624"/>
                </a:moveTo>
                <a:lnTo>
                  <a:pt x="0" y="4819624"/>
                </a:lnTo>
                <a:lnTo>
                  <a:pt x="0" y="0"/>
                </a:lnTo>
                <a:lnTo>
                  <a:pt x="3864521" y="0"/>
                </a:lnTo>
                <a:lnTo>
                  <a:pt x="3864521" y="481962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5756" y="1505322"/>
            <a:ext cx="2473325" cy="16891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490"/>
              </a:spcBef>
            </a:pPr>
            <a:r>
              <a:rPr spc="-5" dirty="0"/>
              <a:t>SANTIAGO </a:t>
            </a:r>
            <a:r>
              <a:rPr dirty="0"/>
              <a:t>&amp;  THE</a:t>
            </a:r>
            <a:r>
              <a:rPr spc="-100" dirty="0"/>
              <a:t> </a:t>
            </a:r>
            <a:r>
              <a:rPr dirty="0"/>
              <a:t>CENTRAL  </a:t>
            </a:r>
            <a:r>
              <a:rPr spc="-5" dirty="0"/>
              <a:t>ZONE</a:t>
            </a: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400" u="sng" dirty="0">
                <a:solidFill>
                  <a:srgbClr val="2C2B7B"/>
                </a:solidFill>
              </a:rPr>
              <a:t>Wi</a:t>
            </a:r>
            <a:r>
              <a:rPr sz="2400" dirty="0">
                <a:solidFill>
                  <a:srgbClr val="2C2B7B"/>
                </a:solidFill>
              </a:rPr>
              <a:t>ne</a:t>
            </a:r>
            <a:r>
              <a:rPr sz="2400" spc="-100" dirty="0">
                <a:solidFill>
                  <a:srgbClr val="2C2B7B"/>
                </a:solidFill>
              </a:rPr>
              <a:t> </a:t>
            </a:r>
            <a:r>
              <a:rPr sz="2400" dirty="0">
                <a:solidFill>
                  <a:srgbClr val="2C2B7B"/>
                </a:solidFill>
              </a:rPr>
              <a:t>Routes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1501663" y="3622229"/>
            <a:ext cx="1734185" cy="129603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spc="-10" dirty="0">
                <a:solidFill>
                  <a:srgbClr val="211F1F"/>
                </a:solidFill>
                <a:latin typeface="Trebuchet MS"/>
                <a:cs typeface="Trebuchet MS"/>
              </a:rPr>
              <a:t>Recommended</a:t>
            </a:r>
            <a:r>
              <a:rPr sz="1400" spc="-10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stay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2  - 3</a:t>
            </a:r>
            <a:r>
              <a:rPr sz="1400" b="1" spc="-11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solidFill>
                  <a:srgbClr val="211F1F"/>
                </a:solidFill>
                <a:latin typeface="Trebuchet MS"/>
                <a:cs typeface="Trebuchet MS"/>
              </a:rPr>
              <a:t>Transfer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40 m / 3</a:t>
            </a:r>
            <a:r>
              <a:rPr sz="1400" b="1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hrs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from</a:t>
            </a:r>
            <a:r>
              <a:rPr sz="1400" spc="-10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Santiago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71120" y="4284815"/>
            <a:ext cx="2446655" cy="0"/>
          </a:xfrm>
          <a:custGeom>
            <a:avLst/>
            <a:gdLst/>
            <a:ahLst/>
            <a:cxnLst/>
            <a:rect l="l" t="t" r="r" b="b"/>
            <a:pathLst>
              <a:path w="2446654">
                <a:moveTo>
                  <a:pt x="0" y="0"/>
                </a:moveTo>
                <a:lnTo>
                  <a:pt x="244612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60919" y="3766469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82" y="106895"/>
                </a:lnTo>
                <a:lnTo>
                  <a:pt x="151282" y="242925"/>
                </a:lnTo>
                <a:lnTo>
                  <a:pt x="146545" y="248323"/>
                </a:lnTo>
                <a:lnTo>
                  <a:pt x="42290" y="248323"/>
                </a:lnTo>
                <a:lnTo>
                  <a:pt x="40766" y="248919"/>
                </a:lnTo>
                <a:lnTo>
                  <a:pt x="39598" y="250101"/>
                </a:lnTo>
                <a:lnTo>
                  <a:pt x="38404" y="251244"/>
                </a:lnTo>
                <a:lnTo>
                  <a:pt x="37833" y="252653"/>
                </a:lnTo>
                <a:lnTo>
                  <a:pt x="37833" y="279285"/>
                </a:lnTo>
                <a:lnTo>
                  <a:pt x="38404" y="280822"/>
                </a:lnTo>
                <a:lnTo>
                  <a:pt x="39598" y="281990"/>
                </a:lnTo>
                <a:lnTo>
                  <a:pt x="40766" y="283171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71"/>
                </a:lnTo>
                <a:lnTo>
                  <a:pt x="49453" y="280822"/>
                </a:lnTo>
                <a:lnTo>
                  <a:pt x="50037" y="279285"/>
                </a:lnTo>
                <a:lnTo>
                  <a:pt x="50037" y="260146"/>
                </a:lnTo>
                <a:lnTo>
                  <a:pt x="145224" y="260146"/>
                </a:lnTo>
                <a:lnTo>
                  <a:pt x="151587" y="257695"/>
                </a:lnTo>
                <a:lnTo>
                  <a:pt x="160794" y="248005"/>
                </a:lnTo>
                <a:lnTo>
                  <a:pt x="163106" y="241109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46"/>
                </a:moveTo>
                <a:lnTo>
                  <a:pt x="112268" y="260146"/>
                </a:lnTo>
                <a:lnTo>
                  <a:pt x="112268" y="279285"/>
                </a:lnTo>
                <a:lnTo>
                  <a:pt x="112864" y="280822"/>
                </a:lnTo>
                <a:lnTo>
                  <a:pt x="115252" y="283171"/>
                </a:lnTo>
                <a:lnTo>
                  <a:pt x="116624" y="283768"/>
                </a:lnTo>
                <a:lnTo>
                  <a:pt x="120040" y="283768"/>
                </a:lnTo>
                <a:lnTo>
                  <a:pt x="121539" y="283171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46"/>
                </a:lnTo>
                <a:close/>
              </a:path>
              <a:path w="163194" h="283845">
                <a:moveTo>
                  <a:pt x="158749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28"/>
                </a:lnTo>
                <a:lnTo>
                  <a:pt x="0" y="244779"/>
                </a:lnTo>
                <a:lnTo>
                  <a:pt x="596" y="246151"/>
                </a:lnTo>
                <a:lnTo>
                  <a:pt x="2971" y="248513"/>
                </a:lnTo>
                <a:lnTo>
                  <a:pt x="4330" y="249110"/>
                </a:lnTo>
                <a:lnTo>
                  <a:pt x="7746" y="249110"/>
                </a:lnTo>
                <a:lnTo>
                  <a:pt x="9258" y="248513"/>
                </a:lnTo>
                <a:lnTo>
                  <a:pt x="11620" y="246151"/>
                </a:lnTo>
                <a:lnTo>
                  <a:pt x="12217" y="244779"/>
                </a:lnTo>
                <a:lnTo>
                  <a:pt x="12217" y="112420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0121" y="95262"/>
                </a:lnTo>
                <a:lnTo>
                  <a:pt x="158749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33"/>
                </a:lnTo>
                <a:lnTo>
                  <a:pt x="44500" y="25768"/>
                </a:lnTo>
                <a:lnTo>
                  <a:pt x="41884" y="27076"/>
                </a:lnTo>
                <a:lnTo>
                  <a:pt x="40589" y="29032"/>
                </a:lnTo>
                <a:lnTo>
                  <a:pt x="40589" y="94678"/>
                </a:lnTo>
                <a:lnTo>
                  <a:pt x="52400" y="94678"/>
                </a:lnTo>
                <a:lnTo>
                  <a:pt x="52400" y="35991"/>
                </a:lnTo>
                <a:lnTo>
                  <a:pt x="110705" y="14719"/>
                </a:lnTo>
                <a:lnTo>
                  <a:pt x="122910" y="14719"/>
                </a:lnTo>
                <a:lnTo>
                  <a:pt x="122910" y="4330"/>
                </a:lnTo>
                <a:lnTo>
                  <a:pt x="121983" y="2641"/>
                </a:lnTo>
                <a:lnTo>
                  <a:pt x="120154" y="1333"/>
                </a:lnTo>
                <a:lnTo>
                  <a:pt x="118846" y="279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19"/>
                </a:moveTo>
                <a:lnTo>
                  <a:pt x="110705" y="14719"/>
                </a:lnTo>
                <a:lnTo>
                  <a:pt x="110705" y="94678"/>
                </a:lnTo>
                <a:lnTo>
                  <a:pt x="122910" y="94678"/>
                </a:lnTo>
                <a:lnTo>
                  <a:pt x="122910" y="14719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" y="6341534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8575" y="3299952"/>
            <a:ext cx="510875" cy="2683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74724" y="4573904"/>
            <a:ext cx="324485" cy="172085"/>
          </a:xfrm>
          <a:custGeom>
            <a:avLst/>
            <a:gdLst/>
            <a:ahLst/>
            <a:cxnLst/>
            <a:rect l="l" t="t" r="r" b="b"/>
            <a:pathLst>
              <a:path w="324484" h="172085">
                <a:moveTo>
                  <a:pt x="83235" y="103682"/>
                </a:moveTo>
                <a:lnTo>
                  <a:pt x="77685" y="103682"/>
                </a:lnTo>
                <a:lnTo>
                  <a:pt x="70937" y="104308"/>
                </a:lnTo>
                <a:lnTo>
                  <a:pt x="43776" y="137985"/>
                </a:lnTo>
                <a:lnTo>
                  <a:pt x="44409" y="144767"/>
                </a:lnTo>
                <a:lnTo>
                  <a:pt x="77685" y="171881"/>
                </a:lnTo>
                <a:lnTo>
                  <a:pt x="85890" y="171881"/>
                </a:lnTo>
                <a:lnTo>
                  <a:pt x="93205" y="169316"/>
                </a:lnTo>
                <a:lnTo>
                  <a:pt x="105273" y="159512"/>
                </a:lnTo>
                <a:lnTo>
                  <a:pt x="71805" y="159512"/>
                </a:lnTo>
                <a:lnTo>
                  <a:pt x="66687" y="157403"/>
                </a:lnTo>
                <a:lnTo>
                  <a:pt x="57912" y="148882"/>
                </a:lnTo>
                <a:lnTo>
                  <a:pt x="55714" y="143840"/>
                </a:lnTo>
                <a:lnTo>
                  <a:pt x="55822" y="131889"/>
                </a:lnTo>
                <a:lnTo>
                  <a:pt x="57912" y="126961"/>
                </a:lnTo>
                <a:lnTo>
                  <a:pt x="66687" y="117919"/>
                </a:lnTo>
                <a:lnTo>
                  <a:pt x="71805" y="115646"/>
                </a:lnTo>
                <a:lnTo>
                  <a:pt x="103927" y="115646"/>
                </a:lnTo>
                <a:lnTo>
                  <a:pt x="102311" y="113398"/>
                </a:lnTo>
                <a:lnTo>
                  <a:pt x="98336" y="110007"/>
                </a:lnTo>
                <a:lnTo>
                  <a:pt x="88480" y="104952"/>
                </a:lnTo>
                <a:lnTo>
                  <a:pt x="83235" y="103682"/>
                </a:lnTo>
                <a:close/>
              </a:path>
              <a:path w="324484" h="172085">
                <a:moveTo>
                  <a:pt x="230253" y="144386"/>
                </a:moveTo>
                <a:lnTo>
                  <a:pt x="217665" y="144386"/>
                </a:lnTo>
                <a:lnTo>
                  <a:pt x="219240" y="152349"/>
                </a:lnTo>
                <a:lnTo>
                  <a:pt x="223253" y="158940"/>
                </a:lnTo>
                <a:lnTo>
                  <a:pt x="236004" y="169316"/>
                </a:lnTo>
                <a:lnTo>
                  <a:pt x="243319" y="171881"/>
                </a:lnTo>
                <a:lnTo>
                  <a:pt x="259778" y="171881"/>
                </a:lnTo>
                <a:lnTo>
                  <a:pt x="267042" y="169316"/>
                </a:lnTo>
                <a:lnTo>
                  <a:pt x="278839" y="159512"/>
                </a:lnTo>
                <a:lnTo>
                  <a:pt x="245694" y="159512"/>
                </a:lnTo>
                <a:lnTo>
                  <a:pt x="240665" y="157403"/>
                </a:lnTo>
                <a:lnTo>
                  <a:pt x="232156" y="148882"/>
                </a:lnTo>
                <a:lnTo>
                  <a:pt x="230253" y="144386"/>
                </a:lnTo>
                <a:close/>
              </a:path>
              <a:path w="324484" h="172085">
                <a:moveTo>
                  <a:pt x="103927" y="115646"/>
                </a:moveTo>
                <a:lnTo>
                  <a:pt x="83515" y="115646"/>
                </a:lnTo>
                <a:lnTo>
                  <a:pt x="88633" y="117843"/>
                </a:lnTo>
                <a:lnTo>
                  <a:pt x="97307" y="126555"/>
                </a:lnTo>
                <a:lnTo>
                  <a:pt x="99463" y="131610"/>
                </a:lnTo>
                <a:lnTo>
                  <a:pt x="99580" y="143840"/>
                </a:lnTo>
                <a:lnTo>
                  <a:pt x="97383" y="148882"/>
                </a:lnTo>
                <a:lnTo>
                  <a:pt x="88633" y="157403"/>
                </a:lnTo>
                <a:lnTo>
                  <a:pt x="83515" y="159512"/>
                </a:lnTo>
                <a:lnTo>
                  <a:pt x="105273" y="159512"/>
                </a:lnTo>
                <a:lnTo>
                  <a:pt x="105981" y="158940"/>
                </a:lnTo>
                <a:lnTo>
                  <a:pt x="109829" y="152349"/>
                </a:lnTo>
                <a:lnTo>
                  <a:pt x="111163" y="144386"/>
                </a:lnTo>
                <a:lnTo>
                  <a:pt x="230253" y="144386"/>
                </a:lnTo>
                <a:lnTo>
                  <a:pt x="230022" y="143840"/>
                </a:lnTo>
                <a:lnTo>
                  <a:pt x="230136" y="131610"/>
                </a:lnTo>
                <a:lnTo>
                  <a:pt x="111163" y="131610"/>
                </a:lnTo>
                <a:lnTo>
                  <a:pt x="110363" y="126555"/>
                </a:lnTo>
                <a:lnTo>
                  <a:pt x="108419" y="121894"/>
                </a:lnTo>
                <a:lnTo>
                  <a:pt x="103927" y="115646"/>
                </a:lnTo>
                <a:close/>
              </a:path>
              <a:path w="324484" h="172085">
                <a:moveTo>
                  <a:pt x="278383" y="116052"/>
                </a:moveTo>
                <a:lnTo>
                  <a:pt x="257416" y="116052"/>
                </a:lnTo>
                <a:lnTo>
                  <a:pt x="262534" y="118249"/>
                </a:lnTo>
                <a:lnTo>
                  <a:pt x="271297" y="127025"/>
                </a:lnTo>
                <a:lnTo>
                  <a:pt x="273385" y="131889"/>
                </a:lnTo>
                <a:lnTo>
                  <a:pt x="273494" y="143840"/>
                </a:lnTo>
                <a:lnTo>
                  <a:pt x="271297" y="148882"/>
                </a:lnTo>
                <a:lnTo>
                  <a:pt x="262534" y="157403"/>
                </a:lnTo>
                <a:lnTo>
                  <a:pt x="257416" y="159512"/>
                </a:lnTo>
                <a:lnTo>
                  <a:pt x="278839" y="159512"/>
                </a:lnTo>
                <a:lnTo>
                  <a:pt x="279527" y="158940"/>
                </a:lnTo>
                <a:lnTo>
                  <a:pt x="283311" y="152501"/>
                </a:lnTo>
                <a:lnTo>
                  <a:pt x="284670" y="144767"/>
                </a:lnTo>
                <a:lnTo>
                  <a:pt x="305003" y="144767"/>
                </a:lnTo>
                <a:lnTo>
                  <a:pt x="311835" y="142163"/>
                </a:lnTo>
                <a:lnTo>
                  <a:pt x="316776" y="137007"/>
                </a:lnTo>
                <a:lnTo>
                  <a:pt x="321486" y="132003"/>
                </a:lnTo>
                <a:lnTo>
                  <a:pt x="285051" y="132003"/>
                </a:lnTo>
                <a:lnTo>
                  <a:pt x="283718" y="124028"/>
                </a:lnTo>
                <a:lnTo>
                  <a:pt x="279869" y="117322"/>
                </a:lnTo>
                <a:lnTo>
                  <a:pt x="278383" y="116052"/>
                </a:lnTo>
                <a:close/>
              </a:path>
              <a:path w="324484" h="172085">
                <a:moveTo>
                  <a:pt x="324154" y="12357"/>
                </a:moveTo>
                <a:lnTo>
                  <a:pt x="311785" y="12357"/>
                </a:lnTo>
                <a:lnTo>
                  <a:pt x="311785" y="126682"/>
                </a:lnTo>
                <a:lnTo>
                  <a:pt x="306590" y="132003"/>
                </a:lnTo>
                <a:lnTo>
                  <a:pt x="321486" y="132003"/>
                </a:lnTo>
                <a:lnTo>
                  <a:pt x="321678" y="131800"/>
                </a:lnTo>
                <a:lnTo>
                  <a:pt x="324154" y="124815"/>
                </a:lnTo>
                <a:lnTo>
                  <a:pt x="324154" y="12357"/>
                </a:lnTo>
                <a:close/>
              </a:path>
              <a:path w="324484" h="172085">
                <a:moveTo>
                  <a:pt x="259778" y="103682"/>
                </a:moveTo>
                <a:lnTo>
                  <a:pt x="243319" y="103682"/>
                </a:lnTo>
                <a:lnTo>
                  <a:pt x="236004" y="106286"/>
                </a:lnTo>
                <a:lnTo>
                  <a:pt x="223253" y="116662"/>
                </a:lnTo>
                <a:lnTo>
                  <a:pt x="219240" y="123393"/>
                </a:lnTo>
                <a:lnTo>
                  <a:pt x="217665" y="131610"/>
                </a:lnTo>
                <a:lnTo>
                  <a:pt x="230136" y="131610"/>
                </a:lnTo>
                <a:lnTo>
                  <a:pt x="232156" y="126682"/>
                </a:lnTo>
                <a:lnTo>
                  <a:pt x="240665" y="118186"/>
                </a:lnTo>
                <a:lnTo>
                  <a:pt x="245694" y="116052"/>
                </a:lnTo>
                <a:lnTo>
                  <a:pt x="278383" y="116052"/>
                </a:lnTo>
                <a:lnTo>
                  <a:pt x="267119" y="106426"/>
                </a:lnTo>
                <a:lnTo>
                  <a:pt x="259778" y="103682"/>
                </a:lnTo>
                <a:close/>
              </a:path>
              <a:path w="324484" h="172085">
                <a:moveTo>
                  <a:pt x="280390" y="49060"/>
                </a:moveTo>
                <a:lnTo>
                  <a:pt x="276694" y="50647"/>
                </a:lnTo>
                <a:lnTo>
                  <a:pt x="246367" y="64198"/>
                </a:lnTo>
                <a:lnTo>
                  <a:pt x="19558" y="64198"/>
                </a:lnTo>
                <a:lnTo>
                  <a:pt x="292" y="123228"/>
                </a:lnTo>
                <a:lnTo>
                  <a:pt x="0" y="124815"/>
                </a:lnTo>
                <a:lnTo>
                  <a:pt x="469" y="126365"/>
                </a:lnTo>
                <a:lnTo>
                  <a:pt x="2895" y="129286"/>
                </a:lnTo>
                <a:lnTo>
                  <a:pt x="4267" y="130149"/>
                </a:lnTo>
                <a:lnTo>
                  <a:pt x="5867" y="130403"/>
                </a:lnTo>
                <a:lnTo>
                  <a:pt x="7988" y="130403"/>
                </a:lnTo>
                <a:lnTo>
                  <a:pt x="16649" y="86537"/>
                </a:lnTo>
                <a:lnTo>
                  <a:pt x="17157" y="82283"/>
                </a:lnTo>
                <a:lnTo>
                  <a:pt x="18034" y="79629"/>
                </a:lnTo>
                <a:lnTo>
                  <a:pt x="20434" y="77495"/>
                </a:lnTo>
                <a:lnTo>
                  <a:pt x="22733" y="76962"/>
                </a:lnTo>
                <a:lnTo>
                  <a:pt x="248488" y="76962"/>
                </a:lnTo>
                <a:lnTo>
                  <a:pt x="248970" y="76898"/>
                </a:lnTo>
                <a:lnTo>
                  <a:pt x="249758" y="76631"/>
                </a:lnTo>
                <a:lnTo>
                  <a:pt x="250088" y="76581"/>
                </a:lnTo>
                <a:lnTo>
                  <a:pt x="250355" y="76581"/>
                </a:lnTo>
                <a:lnTo>
                  <a:pt x="282270" y="62217"/>
                </a:lnTo>
                <a:lnTo>
                  <a:pt x="283603" y="61658"/>
                </a:lnTo>
                <a:lnTo>
                  <a:pt x="284594" y="60553"/>
                </a:lnTo>
                <a:lnTo>
                  <a:pt x="285242" y="58813"/>
                </a:lnTo>
                <a:lnTo>
                  <a:pt x="285927" y="57099"/>
                </a:lnTo>
                <a:lnTo>
                  <a:pt x="285851" y="55575"/>
                </a:lnTo>
                <a:lnTo>
                  <a:pt x="285051" y="54229"/>
                </a:lnTo>
                <a:lnTo>
                  <a:pt x="283184" y="50241"/>
                </a:lnTo>
                <a:lnTo>
                  <a:pt x="280390" y="49060"/>
                </a:lnTo>
                <a:close/>
              </a:path>
              <a:path w="324484" h="172085">
                <a:moveTo>
                  <a:pt x="122720" y="12357"/>
                </a:moveTo>
                <a:lnTo>
                  <a:pt x="110756" y="12357"/>
                </a:lnTo>
                <a:lnTo>
                  <a:pt x="110756" y="64198"/>
                </a:lnTo>
                <a:lnTo>
                  <a:pt x="122720" y="64198"/>
                </a:lnTo>
                <a:lnTo>
                  <a:pt x="122720" y="12357"/>
                </a:lnTo>
                <a:close/>
              </a:path>
              <a:path w="324484" h="172085">
                <a:moveTo>
                  <a:pt x="219240" y="12357"/>
                </a:moveTo>
                <a:lnTo>
                  <a:pt x="206870" y="12357"/>
                </a:lnTo>
                <a:lnTo>
                  <a:pt x="206870" y="64198"/>
                </a:lnTo>
                <a:lnTo>
                  <a:pt x="219240" y="64198"/>
                </a:lnTo>
                <a:lnTo>
                  <a:pt x="219240" y="12357"/>
                </a:lnTo>
                <a:close/>
              </a:path>
              <a:path w="324484" h="172085">
                <a:moveTo>
                  <a:pt x="319493" y="0"/>
                </a:moveTo>
                <a:lnTo>
                  <a:pt x="45212" y="0"/>
                </a:lnTo>
                <a:lnTo>
                  <a:pt x="39890" y="838"/>
                </a:lnTo>
                <a:lnTo>
                  <a:pt x="32448" y="4318"/>
                </a:lnTo>
                <a:lnTo>
                  <a:pt x="29400" y="7162"/>
                </a:lnTo>
                <a:lnTo>
                  <a:pt x="26987" y="11150"/>
                </a:lnTo>
                <a:lnTo>
                  <a:pt x="26987" y="11557"/>
                </a:lnTo>
                <a:lnTo>
                  <a:pt x="26606" y="11938"/>
                </a:lnTo>
                <a:lnTo>
                  <a:pt x="19024" y="31102"/>
                </a:lnTo>
                <a:lnTo>
                  <a:pt x="18478" y="32423"/>
                </a:lnTo>
                <a:lnTo>
                  <a:pt x="18554" y="33883"/>
                </a:lnTo>
                <a:lnTo>
                  <a:pt x="19888" y="37096"/>
                </a:lnTo>
                <a:lnTo>
                  <a:pt x="21018" y="38265"/>
                </a:lnTo>
                <a:lnTo>
                  <a:pt x="22618" y="39077"/>
                </a:lnTo>
                <a:lnTo>
                  <a:pt x="23939" y="39611"/>
                </a:lnTo>
                <a:lnTo>
                  <a:pt x="25400" y="39535"/>
                </a:lnTo>
                <a:lnTo>
                  <a:pt x="28613" y="38227"/>
                </a:lnTo>
                <a:lnTo>
                  <a:pt x="29654" y="37096"/>
                </a:lnTo>
                <a:lnTo>
                  <a:pt x="30187" y="35483"/>
                </a:lnTo>
                <a:lnTo>
                  <a:pt x="37782" y="17132"/>
                </a:lnTo>
                <a:lnTo>
                  <a:pt x="39103" y="15011"/>
                </a:lnTo>
                <a:lnTo>
                  <a:pt x="40741" y="13677"/>
                </a:lnTo>
                <a:lnTo>
                  <a:pt x="42760" y="13157"/>
                </a:lnTo>
                <a:lnTo>
                  <a:pt x="44767" y="12598"/>
                </a:lnTo>
                <a:lnTo>
                  <a:pt x="47866" y="12357"/>
                </a:lnTo>
                <a:lnTo>
                  <a:pt x="324154" y="12357"/>
                </a:lnTo>
                <a:lnTo>
                  <a:pt x="324154" y="4775"/>
                </a:lnTo>
                <a:lnTo>
                  <a:pt x="323456" y="3314"/>
                </a:lnTo>
                <a:lnTo>
                  <a:pt x="322160" y="1968"/>
                </a:lnTo>
                <a:lnTo>
                  <a:pt x="320814" y="660"/>
                </a:lnTo>
                <a:lnTo>
                  <a:pt x="319493" y="0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9"/>
            <a:ext cx="9144000" cy="68575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9200" y="0"/>
            <a:ext cx="4114800" cy="899160"/>
          </a:xfrm>
          <a:custGeom>
            <a:avLst/>
            <a:gdLst/>
            <a:ahLst/>
            <a:cxnLst/>
            <a:rect l="l" t="t" r="r" b="b"/>
            <a:pathLst>
              <a:path w="4114800" h="899160">
                <a:moveTo>
                  <a:pt x="0" y="898994"/>
                </a:moveTo>
                <a:lnTo>
                  <a:pt x="4114800" y="898994"/>
                </a:lnTo>
                <a:lnTo>
                  <a:pt x="4114800" y="0"/>
                </a:lnTo>
                <a:lnTo>
                  <a:pt x="0" y="0"/>
                </a:lnTo>
                <a:lnTo>
                  <a:pt x="0" y="898994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9200" y="1328356"/>
            <a:ext cx="4114800" cy="5530215"/>
          </a:xfrm>
          <a:custGeom>
            <a:avLst/>
            <a:gdLst/>
            <a:ahLst/>
            <a:cxnLst/>
            <a:rect l="l" t="t" r="r" b="b"/>
            <a:pathLst>
              <a:path w="4114800" h="5530215">
                <a:moveTo>
                  <a:pt x="0" y="5529643"/>
                </a:moveTo>
                <a:lnTo>
                  <a:pt x="4114800" y="5529643"/>
                </a:lnTo>
                <a:lnTo>
                  <a:pt x="4114800" y="0"/>
                </a:lnTo>
                <a:lnTo>
                  <a:pt x="0" y="0"/>
                </a:lnTo>
                <a:lnTo>
                  <a:pt x="0" y="552964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9200" y="898994"/>
            <a:ext cx="4114800" cy="429895"/>
          </a:xfrm>
          <a:prstGeom prst="rect">
            <a:avLst/>
          </a:prstGeom>
          <a:solidFill>
            <a:srgbClr val="00B0A9"/>
          </a:solidFill>
        </p:spPr>
        <p:txBody>
          <a:bodyPr vert="horz" wrap="square" lIns="0" tIns="78105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615"/>
              </a:spcBef>
            </a:pP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 </a:t>
            </a:r>
            <a:r>
              <a:rPr sz="1800" dirty="0">
                <a:solidFill>
                  <a:srgbClr val="FFFFFF"/>
                </a:solidFill>
              </a:rPr>
              <a:t>DO / </a:t>
            </a:r>
            <a:r>
              <a:rPr sz="1800" spc="-45" dirty="0">
                <a:solidFill>
                  <a:srgbClr val="FFFFFF"/>
                </a:solidFill>
              </a:rPr>
              <a:t>WHAT </a:t>
            </a:r>
            <a:r>
              <a:rPr sz="1800" spc="-55" dirty="0">
                <a:solidFill>
                  <a:srgbClr val="FFFFFF"/>
                </a:solidFill>
              </a:rPr>
              <a:t>TO</a:t>
            </a:r>
            <a:r>
              <a:rPr sz="1800" spc="-9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SEE</a:t>
            </a:r>
            <a:endParaRPr sz="1800"/>
          </a:p>
        </p:txBody>
      </p:sp>
      <p:sp>
        <p:nvSpPr>
          <p:cNvPr id="6" name="object 6"/>
          <p:cNvSpPr txBox="1"/>
          <p:nvPr/>
        </p:nvSpPr>
        <p:spPr>
          <a:xfrm>
            <a:off x="5426322" y="1549058"/>
            <a:ext cx="3209290" cy="229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GET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600" spc="-35" dirty="0">
                <a:solidFill>
                  <a:srgbClr val="FFFFFF"/>
                </a:solidFill>
                <a:latin typeface="Trebuchet MS"/>
                <a:cs typeface="Trebuchet MS"/>
              </a:rPr>
              <a:t>TASTE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600" spc="-2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00B0A9"/>
                </a:solidFill>
                <a:latin typeface="Trebuchet MS"/>
                <a:cs typeface="Trebuchet MS"/>
              </a:rPr>
              <a:t>CHILE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555625" marR="160020" indent="12065">
              <a:lnSpc>
                <a:spcPct val="111100"/>
              </a:lnSpc>
            </a:pP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Wine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routes: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Featuring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daily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visiting  schedules,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tastings, wine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shops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 excellent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restaurants.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555625" marR="5080" indent="12065">
              <a:lnSpc>
                <a:spcPct val="111100"/>
              </a:lnSpc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Chile produces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some 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best wines  in the world,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some varieties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are hard  to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find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elsewhere,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like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Carmenere.</a:t>
            </a:r>
            <a:endParaRPr sz="1200" b="1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79744" y="2921960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1383" y="2340355"/>
            <a:ext cx="2606675" cy="3990975"/>
          </a:xfrm>
          <a:custGeom>
            <a:avLst/>
            <a:gdLst/>
            <a:ahLst/>
            <a:cxnLst/>
            <a:rect l="l" t="t" r="r" b="b"/>
            <a:pathLst>
              <a:path w="2606675" h="3990975">
                <a:moveTo>
                  <a:pt x="2606408" y="3990530"/>
                </a:moveTo>
                <a:lnTo>
                  <a:pt x="0" y="3990530"/>
                </a:lnTo>
                <a:lnTo>
                  <a:pt x="0" y="0"/>
                </a:lnTo>
                <a:lnTo>
                  <a:pt x="2606408" y="0"/>
                </a:lnTo>
                <a:lnTo>
                  <a:pt x="2606408" y="399053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3515" y="2431314"/>
            <a:ext cx="2422135" cy="38203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41783" y="3055524"/>
            <a:ext cx="199390" cy="313690"/>
          </a:xfrm>
          <a:custGeom>
            <a:avLst/>
            <a:gdLst/>
            <a:ahLst/>
            <a:cxnLst/>
            <a:rect l="l" t="t" r="r" b="b"/>
            <a:pathLst>
              <a:path w="199389" h="313689">
                <a:moveTo>
                  <a:pt x="65176" y="0"/>
                </a:moveTo>
                <a:lnTo>
                  <a:pt x="35966" y="0"/>
                </a:lnTo>
                <a:lnTo>
                  <a:pt x="35458" y="63"/>
                </a:lnTo>
                <a:lnTo>
                  <a:pt x="34404" y="317"/>
                </a:lnTo>
                <a:lnTo>
                  <a:pt x="34035" y="520"/>
                </a:lnTo>
                <a:lnTo>
                  <a:pt x="33756" y="774"/>
                </a:lnTo>
                <a:lnTo>
                  <a:pt x="32194" y="1968"/>
                </a:lnTo>
                <a:lnTo>
                  <a:pt x="31940" y="2209"/>
                </a:lnTo>
                <a:lnTo>
                  <a:pt x="31661" y="2616"/>
                </a:lnTo>
                <a:lnTo>
                  <a:pt x="30619" y="4711"/>
                </a:lnTo>
                <a:lnTo>
                  <a:pt x="30619" y="40449"/>
                </a:lnTo>
                <a:lnTo>
                  <a:pt x="30152" y="48364"/>
                </a:lnTo>
                <a:lnTo>
                  <a:pt x="17766" y="91082"/>
                </a:lnTo>
                <a:lnTo>
                  <a:pt x="11791" y="105026"/>
                </a:lnTo>
                <a:lnTo>
                  <a:pt x="9158" y="111401"/>
                </a:lnTo>
                <a:lnTo>
                  <a:pt x="0" y="276898"/>
                </a:lnTo>
                <a:lnTo>
                  <a:pt x="672" y="284268"/>
                </a:lnTo>
                <a:lnTo>
                  <a:pt x="29300" y="312761"/>
                </a:lnTo>
                <a:lnTo>
                  <a:pt x="36499" y="313423"/>
                </a:lnTo>
                <a:lnTo>
                  <a:pt x="50126" y="313423"/>
                </a:lnTo>
                <a:lnTo>
                  <a:pt x="51638" y="312851"/>
                </a:lnTo>
                <a:lnTo>
                  <a:pt x="53974" y="310489"/>
                </a:lnTo>
                <a:lnTo>
                  <a:pt x="54571" y="309105"/>
                </a:lnTo>
                <a:lnTo>
                  <a:pt x="54571" y="305714"/>
                </a:lnTo>
                <a:lnTo>
                  <a:pt x="53974" y="304203"/>
                </a:lnTo>
                <a:lnTo>
                  <a:pt x="51638" y="301840"/>
                </a:lnTo>
                <a:lnTo>
                  <a:pt x="50126" y="301269"/>
                </a:lnTo>
                <a:lnTo>
                  <a:pt x="29705" y="301269"/>
                </a:lnTo>
                <a:lnTo>
                  <a:pt x="23939" y="298894"/>
                </a:lnTo>
                <a:lnTo>
                  <a:pt x="14516" y="289471"/>
                </a:lnTo>
                <a:lnTo>
                  <a:pt x="12166" y="283718"/>
                </a:lnTo>
                <a:lnTo>
                  <a:pt x="12166" y="145592"/>
                </a:lnTo>
                <a:lnTo>
                  <a:pt x="25895" y="102895"/>
                </a:lnTo>
                <a:lnTo>
                  <a:pt x="30401" y="92106"/>
                </a:lnTo>
                <a:lnTo>
                  <a:pt x="41573" y="53506"/>
                </a:lnTo>
                <a:lnTo>
                  <a:pt x="42405" y="40449"/>
                </a:lnTo>
                <a:lnTo>
                  <a:pt x="42405" y="12192"/>
                </a:lnTo>
                <a:lnTo>
                  <a:pt x="70688" y="12192"/>
                </a:lnTo>
                <a:lnTo>
                  <a:pt x="70561" y="4965"/>
                </a:lnTo>
                <a:lnTo>
                  <a:pt x="70294" y="4711"/>
                </a:lnTo>
                <a:lnTo>
                  <a:pt x="70294" y="3911"/>
                </a:lnTo>
                <a:lnTo>
                  <a:pt x="69519" y="2743"/>
                </a:lnTo>
                <a:lnTo>
                  <a:pt x="67932" y="1155"/>
                </a:lnTo>
                <a:lnTo>
                  <a:pt x="66763" y="381"/>
                </a:lnTo>
                <a:lnTo>
                  <a:pt x="65976" y="381"/>
                </a:lnTo>
                <a:lnTo>
                  <a:pt x="65176" y="0"/>
                </a:lnTo>
                <a:close/>
              </a:path>
              <a:path w="199389" h="313689">
                <a:moveTo>
                  <a:pt x="174637" y="301269"/>
                </a:moveTo>
                <a:lnTo>
                  <a:pt x="95161" y="301269"/>
                </a:lnTo>
                <a:lnTo>
                  <a:pt x="93675" y="301840"/>
                </a:lnTo>
                <a:lnTo>
                  <a:pt x="91287" y="304203"/>
                </a:lnTo>
                <a:lnTo>
                  <a:pt x="90716" y="305714"/>
                </a:lnTo>
                <a:lnTo>
                  <a:pt x="90716" y="309105"/>
                </a:lnTo>
                <a:lnTo>
                  <a:pt x="91287" y="310489"/>
                </a:lnTo>
                <a:lnTo>
                  <a:pt x="93675" y="312851"/>
                </a:lnTo>
                <a:lnTo>
                  <a:pt x="95161" y="313423"/>
                </a:lnTo>
                <a:lnTo>
                  <a:pt x="174637" y="313423"/>
                </a:lnTo>
                <a:lnTo>
                  <a:pt x="176148" y="312851"/>
                </a:lnTo>
                <a:lnTo>
                  <a:pt x="178511" y="310489"/>
                </a:lnTo>
                <a:lnTo>
                  <a:pt x="179095" y="309105"/>
                </a:lnTo>
                <a:lnTo>
                  <a:pt x="179095" y="305714"/>
                </a:lnTo>
                <a:lnTo>
                  <a:pt x="178511" y="304203"/>
                </a:lnTo>
                <a:lnTo>
                  <a:pt x="176148" y="301840"/>
                </a:lnTo>
                <a:lnTo>
                  <a:pt x="174637" y="301269"/>
                </a:lnTo>
                <a:close/>
              </a:path>
              <a:path w="199389" h="313689">
                <a:moveTo>
                  <a:pt x="187731" y="159727"/>
                </a:moveTo>
                <a:lnTo>
                  <a:pt x="186169" y="160248"/>
                </a:lnTo>
                <a:lnTo>
                  <a:pt x="78943" y="160248"/>
                </a:lnTo>
                <a:lnTo>
                  <a:pt x="76974" y="161683"/>
                </a:lnTo>
                <a:lnTo>
                  <a:pt x="76174" y="164579"/>
                </a:lnTo>
                <a:lnTo>
                  <a:pt x="71681" y="183629"/>
                </a:lnTo>
                <a:lnTo>
                  <a:pt x="70378" y="200318"/>
                </a:lnTo>
                <a:lnTo>
                  <a:pt x="72268" y="214648"/>
                </a:lnTo>
                <a:lnTo>
                  <a:pt x="109102" y="250046"/>
                </a:lnTo>
                <a:lnTo>
                  <a:pt x="125666" y="254914"/>
                </a:lnTo>
                <a:lnTo>
                  <a:pt x="125666" y="301269"/>
                </a:lnTo>
                <a:lnTo>
                  <a:pt x="137845" y="301269"/>
                </a:lnTo>
                <a:lnTo>
                  <a:pt x="137845" y="248488"/>
                </a:lnTo>
                <a:lnTo>
                  <a:pt x="137375" y="247243"/>
                </a:lnTo>
                <a:lnTo>
                  <a:pt x="135547" y="244894"/>
                </a:lnTo>
                <a:lnTo>
                  <a:pt x="134315" y="244170"/>
                </a:lnTo>
                <a:lnTo>
                  <a:pt x="132753" y="243916"/>
                </a:lnTo>
                <a:lnTo>
                  <a:pt x="116965" y="240085"/>
                </a:lnTo>
                <a:lnTo>
                  <a:pt x="83835" y="211296"/>
                </a:lnTo>
                <a:lnTo>
                  <a:pt x="82380" y="200225"/>
                </a:lnTo>
                <a:lnTo>
                  <a:pt x="83232" y="187139"/>
                </a:lnTo>
                <a:lnTo>
                  <a:pt x="86398" y="172034"/>
                </a:lnTo>
                <a:lnTo>
                  <a:pt x="195479" y="172034"/>
                </a:lnTo>
                <a:lnTo>
                  <a:pt x="193611" y="164579"/>
                </a:lnTo>
                <a:lnTo>
                  <a:pt x="193103" y="162737"/>
                </a:lnTo>
                <a:lnTo>
                  <a:pt x="192112" y="161429"/>
                </a:lnTo>
                <a:lnTo>
                  <a:pt x="190677" y="160629"/>
                </a:lnTo>
                <a:lnTo>
                  <a:pt x="189229" y="159867"/>
                </a:lnTo>
                <a:lnTo>
                  <a:pt x="187731" y="159727"/>
                </a:lnTo>
                <a:close/>
              </a:path>
              <a:path w="199389" h="313689">
                <a:moveTo>
                  <a:pt x="195479" y="172034"/>
                </a:moveTo>
                <a:lnTo>
                  <a:pt x="183019" y="172034"/>
                </a:lnTo>
                <a:lnTo>
                  <a:pt x="185706" y="183629"/>
                </a:lnTo>
                <a:lnTo>
                  <a:pt x="186951" y="193197"/>
                </a:lnTo>
                <a:lnTo>
                  <a:pt x="173243" y="229784"/>
                </a:lnTo>
                <a:lnTo>
                  <a:pt x="164795" y="235267"/>
                </a:lnTo>
                <a:lnTo>
                  <a:pt x="163893" y="236448"/>
                </a:lnTo>
                <a:lnTo>
                  <a:pt x="162961" y="239254"/>
                </a:lnTo>
                <a:lnTo>
                  <a:pt x="162900" y="240085"/>
                </a:lnTo>
                <a:lnTo>
                  <a:pt x="163004" y="241160"/>
                </a:lnTo>
                <a:lnTo>
                  <a:pt x="163741" y="242735"/>
                </a:lnTo>
                <a:lnTo>
                  <a:pt x="165087" y="244830"/>
                </a:lnTo>
                <a:lnTo>
                  <a:pt x="166916" y="245872"/>
                </a:lnTo>
                <a:lnTo>
                  <a:pt x="169532" y="245872"/>
                </a:lnTo>
                <a:lnTo>
                  <a:pt x="197561" y="215442"/>
                </a:lnTo>
                <a:lnTo>
                  <a:pt x="199371" y="205118"/>
                </a:lnTo>
                <a:lnTo>
                  <a:pt x="199315" y="193197"/>
                </a:lnTo>
                <a:lnTo>
                  <a:pt x="197395" y="179682"/>
                </a:lnTo>
                <a:lnTo>
                  <a:pt x="195479" y="172034"/>
                </a:lnTo>
                <a:close/>
              </a:path>
              <a:path w="199389" h="313689">
                <a:moveTo>
                  <a:pt x="70688" y="12192"/>
                </a:moveTo>
                <a:lnTo>
                  <a:pt x="58521" y="12192"/>
                </a:lnTo>
                <a:lnTo>
                  <a:pt x="58521" y="40449"/>
                </a:lnTo>
                <a:lnTo>
                  <a:pt x="66795" y="82486"/>
                </a:lnTo>
                <a:lnTo>
                  <a:pt x="78792" y="111800"/>
                </a:lnTo>
                <a:lnTo>
                  <a:pt x="81884" y="119653"/>
                </a:lnTo>
                <a:lnTo>
                  <a:pt x="84284" y="126448"/>
                </a:lnTo>
                <a:lnTo>
                  <a:pt x="86072" y="132486"/>
                </a:lnTo>
                <a:lnTo>
                  <a:pt x="87833" y="139103"/>
                </a:lnTo>
                <a:lnTo>
                  <a:pt x="88760" y="145592"/>
                </a:lnTo>
                <a:lnTo>
                  <a:pt x="88760" y="160248"/>
                </a:lnTo>
                <a:lnTo>
                  <a:pt x="100926" y="160248"/>
                </a:lnTo>
                <a:lnTo>
                  <a:pt x="93586" y="115531"/>
                </a:lnTo>
                <a:lnTo>
                  <a:pt x="85991" y="97790"/>
                </a:lnTo>
                <a:lnTo>
                  <a:pt x="83139" y="91082"/>
                </a:lnTo>
                <a:lnTo>
                  <a:pt x="71141" y="48364"/>
                </a:lnTo>
                <a:lnTo>
                  <a:pt x="70688" y="40449"/>
                </a:lnTo>
                <a:lnTo>
                  <a:pt x="70688" y="12192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33746" y="2224684"/>
            <a:ext cx="215900" cy="328295"/>
          </a:xfrm>
          <a:custGeom>
            <a:avLst/>
            <a:gdLst/>
            <a:ahLst/>
            <a:cxnLst/>
            <a:rect l="l" t="t" r="r" b="b"/>
            <a:pathLst>
              <a:path w="215900" h="328294">
                <a:moveTo>
                  <a:pt x="9309" y="113042"/>
                </a:moveTo>
                <a:lnTo>
                  <a:pt x="5143" y="113042"/>
                </a:lnTo>
                <a:lnTo>
                  <a:pt x="3467" y="113715"/>
                </a:lnTo>
                <a:lnTo>
                  <a:pt x="2082" y="115125"/>
                </a:lnTo>
                <a:lnTo>
                  <a:pt x="673" y="116509"/>
                </a:lnTo>
                <a:lnTo>
                  <a:pt x="0" y="118173"/>
                </a:lnTo>
                <a:lnTo>
                  <a:pt x="0" y="323113"/>
                </a:lnTo>
                <a:lnTo>
                  <a:pt x="673" y="324777"/>
                </a:lnTo>
                <a:lnTo>
                  <a:pt x="3467" y="327558"/>
                </a:lnTo>
                <a:lnTo>
                  <a:pt x="5143" y="328256"/>
                </a:lnTo>
                <a:lnTo>
                  <a:pt x="198666" y="328256"/>
                </a:lnTo>
                <a:lnTo>
                  <a:pt x="204520" y="325958"/>
                </a:lnTo>
                <a:lnTo>
                  <a:pt x="213398" y="316788"/>
                </a:lnTo>
                <a:lnTo>
                  <a:pt x="214435" y="314058"/>
                </a:lnTo>
                <a:lnTo>
                  <a:pt x="14605" y="314058"/>
                </a:lnTo>
                <a:lnTo>
                  <a:pt x="14605" y="118173"/>
                </a:lnTo>
                <a:lnTo>
                  <a:pt x="13919" y="116509"/>
                </a:lnTo>
                <a:lnTo>
                  <a:pt x="12509" y="115125"/>
                </a:lnTo>
                <a:lnTo>
                  <a:pt x="11125" y="113715"/>
                </a:lnTo>
                <a:lnTo>
                  <a:pt x="9309" y="113042"/>
                </a:lnTo>
                <a:close/>
              </a:path>
              <a:path w="215900" h="328294">
                <a:moveTo>
                  <a:pt x="172669" y="0"/>
                </a:moveTo>
                <a:lnTo>
                  <a:pt x="170167" y="838"/>
                </a:lnTo>
                <a:lnTo>
                  <a:pt x="13766" y="65481"/>
                </a:lnTo>
                <a:lnTo>
                  <a:pt x="10147" y="66878"/>
                </a:lnTo>
                <a:lnTo>
                  <a:pt x="8763" y="69519"/>
                </a:lnTo>
                <a:lnTo>
                  <a:pt x="9613" y="73405"/>
                </a:lnTo>
                <a:lnTo>
                  <a:pt x="9855" y="75069"/>
                </a:lnTo>
                <a:lnTo>
                  <a:pt x="10642" y="76466"/>
                </a:lnTo>
                <a:lnTo>
                  <a:pt x="11887" y="77596"/>
                </a:lnTo>
                <a:lnTo>
                  <a:pt x="13144" y="78689"/>
                </a:lnTo>
                <a:lnTo>
                  <a:pt x="14605" y="79247"/>
                </a:lnTo>
                <a:lnTo>
                  <a:pt x="201447" y="79247"/>
                </a:lnTo>
                <a:lnTo>
                  <a:pt x="201447" y="310591"/>
                </a:lnTo>
                <a:lnTo>
                  <a:pt x="198094" y="314058"/>
                </a:lnTo>
                <a:lnTo>
                  <a:pt x="214435" y="314058"/>
                </a:lnTo>
                <a:lnTo>
                  <a:pt x="215646" y="310870"/>
                </a:lnTo>
                <a:lnTo>
                  <a:pt x="215646" y="70218"/>
                </a:lnTo>
                <a:lnTo>
                  <a:pt x="214947" y="68567"/>
                </a:lnTo>
                <a:lnTo>
                  <a:pt x="212166" y="65760"/>
                </a:lnTo>
                <a:lnTo>
                  <a:pt x="210477" y="65049"/>
                </a:lnTo>
                <a:lnTo>
                  <a:pt x="52146" y="65049"/>
                </a:lnTo>
                <a:lnTo>
                  <a:pt x="165582" y="17919"/>
                </a:lnTo>
                <a:lnTo>
                  <a:pt x="180174" y="17919"/>
                </a:lnTo>
                <a:lnTo>
                  <a:pt x="180174" y="5003"/>
                </a:lnTo>
                <a:lnTo>
                  <a:pt x="179057" y="2920"/>
                </a:lnTo>
                <a:lnTo>
                  <a:pt x="176847" y="1231"/>
                </a:lnTo>
                <a:lnTo>
                  <a:pt x="174904" y="139"/>
                </a:lnTo>
                <a:lnTo>
                  <a:pt x="172669" y="0"/>
                </a:lnTo>
                <a:close/>
              </a:path>
              <a:path w="215900" h="328294">
                <a:moveTo>
                  <a:pt x="99555" y="130124"/>
                </a:moveTo>
                <a:lnTo>
                  <a:pt x="95935" y="130124"/>
                </a:lnTo>
                <a:lnTo>
                  <a:pt x="94475" y="130746"/>
                </a:lnTo>
                <a:lnTo>
                  <a:pt x="91986" y="133261"/>
                </a:lnTo>
                <a:lnTo>
                  <a:pt x="91351" y="134848"/>
                </a:lnTo>
                <a:lnTo>
                  <a:pt x="91351" y="176021"/>
                </a:lnTo>
                <a:lnTo>
                  <a:pt x="74256" y="184784"/>
                </a:lnTo>
                <a:lnTo>
                  <a:pt x="72021" y="185610"/>
                </a:lnTo>
                <a:lnTo>
                  <a:pt x="70891" y="187553"/>
                </a:lnTo>
                <a:lnTo>
                  <a:pt x="70891" y="256781"/>
                </a:lnTo>
                <a:lnTo>
                  <a:pt x="71539" y="258381"/>
                </a:lnTo>
                <a:lnTo>
                  <a:pt x="74028" y="260896"/>
                </a:lnTo>
                <a:lnTo>
                  <a:pt x="75501" y="261518"/>
                </a:lnTo>
                <a:lnTo>
                  <a:pt x="79121" y="261518"/>
                </a:lnTo>
                <a:lnTo>
                  <a:pt x="80721" y="260896"/>
                </a:lnTo>
                <a:lnTo>
                  <a:pt x="83210" y="258381"/>
                </a:lnTo>
                <a:lnTo>
                  <a:pt x="83820" y="256781"/>
                </a:lnTo>
                <a:lnTo>
                  <a:pt x="83820" y="194360"/>
                </a:lnTo>
                <a:lnTo>
                  <a:pt x="100495" y="185610"/>
                </a:lnTo>
                <a:lnTo>
                  <a:pt x="103022" y="184200"/>
                </a:lnTo>
                <a:lnTo>
                  <a:pt x="104292" y="182257"/>
                </a:lnTo>
                <a:lnTo>
                  <a:pt x="104292" y="134848"/>
                </a:lnTo>
                <a:lnTo>
                  <a:pt x="103670" y="133261"/>
                </a:lnTo>
                <a:lnTo>
                  <a:pt x="102400" y="132016"/>
                </a:lnTo>
                <a:lnTo>
                  <a:pt x="101168" y="130746"/>
                </a:lnTo>
                <a:lnTo>
                  <a:pt x="99555" y="130124"/>
                </a:lnTo>
                <a:close/>
              </a:path>
              <a:path w="215900" h="328294">
                <a:moveTo>
                  <a:pt x="164744" y="143065"/>
                </a:moveTo>
                <a:lnTo>
                  <a:pt x="151815" y="143065"/>
                </a:lnTo>
                <a:lnTo>
                  <a:pt x="151815" y="256781"/>
                </a:lnTo>
                <a:lnTo>
                  <a:pt x="152450" y="258330"/>
                </a:lnTo>
                <a:lnTo>
                  <a:pt x="154965" y="260553"/>
                </a:lnTo>
                <a:lnTo>
                  <a:pt x="156413" y="261099"/>
                </a:lnTo>
                <a:lnTo>
                  <a:pt x="160007" y="261099"/>
                </a:lnTo>
                <a:lnTo>
                  <a:pt x="161620" y="260553"/>
                </a:lnTo>
                <a:lnTo>
                  <a:pt x="164134" y="258330"/>
                </a:lnTo>
                <a:lnTo>
                  <a:pt x="164744" y="256781"/>
                </a:lnTo>
                <a:lnTo>
                  <a:pt x="164744" y="143065"/>
                </a:lnTo>
                <a:close/>
              </a:path>
              <a:path w="215900" h="328294">
                <a:moveTo>
                  <a:pt x="159753" y="130124"/>
                </a:moveTo>
                <a:lnTo>
                  <a:pt x="132778" y="130124"/>
                </a:lnTo>
                <a:lnTo>
                  <a:pt x="126949" y="135420"/>
                </a:lnTo>
                <a:lnTo>
                  <a:pt x="125552" y="145973"/>
                </a:lnTo>
                <a:lnTo>
                  <a:pt x="115531" y="202285"/>
                </a:lnTo>
                <a:lnTo>
                  <a:pt x="114973" y="204241"/>
                </a:lnTo>
                <a:lnTo>
                  <a:pt x="115404" y="205905"/>
                </a:lnTo>
                <a:lnTo>
                  <a:pt x="116801" y="207302"/>
                </a:lnTo>
                <a:lnTo>
                  <a:pt x="118173" y="208940"/>
                </a:lnTo>
                <a:lnTo>
                  <a:pt x="119837" y="209791"/>
                </a:lnTo>
                <a:lnTo>
                  <a:pt x="140004" y="209791"/>
                </a:lnTo>
                <a:lnTo>
                  <a:pt x="141605" y="209168"/>
                </a:lnTo>
                <a:lnTo>
                  <a:pt x="142836" y="207924"/>
                </a:lnTo>
                <a:lnTo>
                  <a:pt x="144119" y="206667"/>
                </a:lnTo>
                <a:lnTo>
                  <a:pt x="144703" y="205066"/>
                </a:lnTo>
                <a:lnTo>
                  <a:pt x="144703" y="201460"/>
                </a:lnTo>
                <a:lnTo>
                  <a:pt x="144119" y="199999"/>
                </a:lnTo>
                <a:lnTo>
                  <a:pt x="142836" y="198742"/>
                </a:lnTo>
                <a:lnTo>
                  <a:pt x="141605" y="197472"/>
                </a:lnTo>
                <a:lnTo>
                  <a:pt x="140004" y="196849"/>
                </a:lnTo>
                <a:lnTo>
                  <a:pt x="129743" y="196849"/>
                </a:lnTo>
                <a:lnTo>
                  <a:pt x="138480" y="147650"/>
                </a:lnTo>
                <a:lnTo>
                  <a:pt x="138772" y="145707"/>
                </a:lnTo>
                <a:lnTo>
                  <a:pt x="139166" y="144449"/>
                </a:lnTo>
                <a:lnTo>
                  <a:pt x="140284" y="143344"/>
                </a:lnTo>
                <a:lnTo>
                  <a:pt x="141389" y="143065"/>
                </a:lnTo>
                <a:lnTo>
                  <a:pt x="164744" y="143065"/>
                </a:lnTo>
                <a:lnTo>
                  <a:pt x="164744" y="135127"/>
                </a:lnTo>
                <a:lnTo>
                  <a:pt x="164045" y="133603"/>
                </a:lnTo>
                <a:lnTo>
                  <a:pt x="161264" y="130809"/>
                </a:lnTo>
                <a:lnTo>
                  <a:pt x="159753" y="130124"/>
                </a:lnTo>
                <a:close/>
              </a:path>
              <a:path w="215900" h="328294">
                <a:moveTo>
                  <a:pt x="53390" y="130124"/>
                </a:moveTo>
                <a:lnTo>
                  <a:pt x="49771" y="130124"/>
                </a:lnTo>
                <a:lnTo>
                  <a:pt x="48171" y="130746"/>
                </a:lnTo>
                <a:lnTo>
                  <a:pt x="46926" y="132016"/>
                </a:lnTo>
                <a:lnTo>
                  <a:pt x="45656" y="133261"/>
                </a:lnTo>
                <a:lnTo>
                  <a:pt x="45059" y="134848"/>
                </a:lnTo>
                <a:lnTo>
                  <a:pt x="45059" y="166827"/>
                </a:lnTo>
                <a:lnTo>
                  <a:pt x="45656" y="168300"/>
                </a:lnTo>
                <a:lnTo>
                  <a:pt x="48171" y="170789"/>
                </a:lnTo>
                <a:lnTo>
                  <a:pt x="49771" y="171424"/>
                </a:lnTo>
                <a:lnTo>
                  <a:pt x="53390" y="171424"/>
                </a:lnTo>
                <a:lnTo>
                  <a:pt x="54851" y="170789"/>
                </a:lnTo>
                <a:lnTo>
                  <a:pt x="57353" y="168300"/>
                </a:lnTo>
                <a:lnTo>
                  <a:pt x="57988" y="166827"/>
                </a:lnTo>
                <a:lnTo>
                  <a:pt x="57988" y="134848"/>
                </a:lnTo>
                <a:lnTo>
                  <a:pt x="57353" y="133261"/>
                </a:lnTo>
                <a:lnTo>
                  <a:pt x="54851" y="130746"/>
                </a:lnTo>
                <a:lnTo>
                  <a:pt x="53390" y="130124"/>
                </a:lnTo>
                <a:close/>
              </a:path>
              <a:path w="215900" h="328294">
                <a:moveTo>
                  <a:pt x="75501" y="130124"/>
                </a:moveTo>
                <a:lnTo>
                  <a:pt x="71869" y="130124"/>
                </a:lnTo>
                <a:lnTo>
                  <a:pt x="70294" y="130746"/>
                </a:lnTo>
                <a:lnTo>
                  <a:pt x="67767" y="133261"/>
                </a:lnTo>
                <a:lnTo>
                  <a:pt x="67144" y="134848"/>
                </a:lnTo>
                <a:lnTo>
                  <a:pt x="67144" y="166827"/>
                </a:lnTo>
                <a:lnTo>
                  <a:pt x="67767" y="168300"/>
                </a:lnTo>
                <a:lnTo>
                  <a:pt x="70294" y="170789"/>
                </a:lnTo>
                <a:lnTo>
                  <a:pt x="71869" y="171424"/>
                </a:lnTo>
                <a:lnTo>
                  <a:pt x="75501" y="171424"/>
                </a:lnTo>
                <a:lnTo>
                  <a:pt x="76962" y="170789"/>
                </a:lnTo>
                <a:lnTo>
                  <a:pt x="79463" y="168300"/>
                </a:lnTo>
                <a:lnTo>
                  <a:pt x="80073" y="166827"/>
                </a:lnTo>
                <a:lnTo>
                  <a:pt x="80073" y="134848"/>
                </a:lnTo>
                <a:lnTo>
                  <a:pt x="79463" y="133261"/>
                </a:lnTo>
                <a:lnTo>
                  <a:pt x="76962" y="130746"/>
                </a:lnTo>
                <a:lnTo>
                  <a:pt x="75501" y="130124"/>
                </a:lnTo>
                <a:close/>
              </a:path>
              <a:path w="215900" h="328294">
                <a:moveTo>
                  <a:pt x="180174" y="17919"/>
                </a:moveTo>
                <a:lnTo>
                  <a:pt x="165582" y="17919"/>
                </a:lnTo>
                <a:lnTo>
                  <a:pt x="165582" y="40309"/>
                </a:lnTo>
                <a:lnTo>
                  <a:pt x="166293" y="41998"/>
                </a:lnTo>
                <a:lnTo>
                  <a:pt x="167690" y="43383"/>
                </a:lnTo>
                <a:lnTo>
                  <a:pt x="169062" y="44780"/>
                </a:lnTo>
                <a:lnTo>
                  <a:pt x="170713" y="45453"/>
                </a:lnTo>
                <a:lnTo>
                  <a:pt x="174904" y="45453"/>
                </a:lnTo>
                <a:lnTo>
                  <a:pt x="176695" y="44780"/>
                </a:lnTo>
                <a:lnTo>
                  <a:pt x="179476" y="41998"/>
                </a:lnTo>
                <a:lnTo>
                  <a:pt x="180174" y="40309"/>
                </a:lnTo>
                <a:lnTo>
                  <a:pt x="180174" y="1791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35095" y="1855953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>
                <a:moveTo>
                  <a:pt x="0" y="0"/>
                </a:moveTo>
                <a:lnTo>
                  <a:pt x="306476" y="0"/>
                </a:lnTo>
              </a:path>
            </a:pathLst>
          </a:custGeom>
          <a:ln w="12700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16234" y="1296645"/>
            <a:ext cx="3403600" cy="89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5"/>
              </a:lnSpc>
              <a:spcBef>
                <a:spcPts val="100"/>
              </a:spcBef>
            </a:pPr>
            <a:r>
              <a:rPr sz="3000" b="1" spc="-5" dirty="0">
                <a:solidFill>
                  <a:srgbClr val="FFFFFF"/>
                </a:solidFill>
                <a:latin typeface="Trebuchet MS"/>
                <a:cs typeface="Trebuchet MS"/>
              </a:rPr>
              <a:t>SANTIAGO</a:t>
            </a:r>
            <a:r>
              <a:rPr sz="30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endParaRPr sz="3000">
              <a:latin typeface="Trebuchet MS"/>
              <a:cs typeface="Trebuchet MS"/>
            </a:endParaRPr>
          </a:p>
          <a:p>
            <a:pPr marL="12700">
              <a:lnSpc>
                <a:spcPts val="3425"/>
              </a:lnSpc>
            </a:pP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CENTRAL</a:t>
            </a:r>
            <a:r>
              <a:rPr sz="3000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Trebuchet MS"/>
                <a:cs typeface="Trebuchet MS"/>
              </a:rPr>
              <a:t>ZONE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9" y="1443050"/>
            <a:ext cx="3211830" cy="1828800"/>
          </a:xfrm>
          <a:custGeom>
            <a:avLst/>
            <a:gdLst/>
            <a:ahLst/>
            <a:cxnLst/>
            <a:rect l="l" t="t" r="r" b="b"/>
            <a:pathLst>
              <a:path w="3211830" h="1828800">
                <a:moveTo>
                  <a:pt x="3211588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3211588" y="0"/>
                </a:lnTo>
                <a:lnTo>
                  <a:pt x="3211588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4587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dirty="0"/>
              <a:t>W</a:t>
            </a:r>
            <a:r>
              <a:rPr dirty="0"/>
              <a:t>INE</a:t>
            </a:r>
            <a:r>
              <a:rPr spc="-100" dirty="0"/>
              <a:t> </a:t>
            </a:r>
            <a:r>
              <a:rPr dirty="0"/>
              <a:t>ROUTES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3"/>
                </a:moveTo>
                <a:lnTo>
                  <a:pt x="0" y="503774"/>
                </a:lnTo>
                <a:lnTo>
                  <a:pt x="9144000" y="503774"/>
                </a:lnTo>
                <a:lnTo>
                  <a:pt x="9144000" y="3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9" y="1443050"/>
            <a:ext cx="3211830" cy="1828800"/>
          </a:xfrm>
          <a:custGeom>
            <a:avLst/>
            <a:gdLst/>
            <a:ahLst/>
            <a:cxnLst/>
            <a:rect l="l" t="t" r="r" b="b"/>
            <a:pathLst>
              <a:path w="3211830" h="1828800">
                <a:moveTo>
                  <a:pt x="3211588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3211588" y="0"/>
                </a:lnTo>
                <a:lnTo>
                  <a:pt x="3211588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4587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dirty="0"/>
              <a:t>W</a:t>
            </a:r>
            <a:r>
              <a:rPr dirty="0"/>
              <a:t>INE</a:t>
            </a:r>
            <a:r>
              <a:rPr spc="-100" dirty="0"/>
              <a:t> </a:t>
            </a:r>
            <a:r>
              <a:rPr dirty="0"/>
              <a:t>ROUTES</a:t>
            </a: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3"/>
                </a:moveTo>
                <a:lnTo>
                  <a:pt x="0" y="503774"/>
                </a:lnTo>
                <a:lnTo>
                  <a:pt x="9144000" y="503774"/>
                </a:lnTo>
                <a:lnTo>
                  <a:pt x="9144000" y="3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443050"/>
            <a:ext cx="3211830" cy="1828800"/>
          </a:xfrm>
          <a:custGeom>
            <a:avLst/>
            <a:gdLst/>
            <a:ahLst/>
            <a:cxnLst/>
            <a:rect l="l" t="t" r="r" b="b"/>
            <a:pathLst>
              <a:path w="3211830" h="1828800">
                <a:moveTo>
                  <a:pt x="3211601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3211601" y="0"/>
                </a:lnTo>
                <a:lnTo>
                  <a:pt x="3211601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4587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dirty="0"/>
              <a:t>W</a:t>
            </a:r>
            <a:r>
              <a:rPr dirty="0"/>
              <a:t>INE</a:t>
            </a:r>
            <a:r>
              <a:rPr spc="-100" dirty="0"/>
              <a:t> </a:t>
            </a:r>
            <a:r>
              <a:rPr dirty="0"/>
              <a:t>ROUTES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56931"/>
            <a:ext cx="3864610" cy="4819650"/>
          </a:xfrm>
          <a:custGeom>
            <a:avLst/>
            <a:gdLst/>
            <a:ahLst/>
            <a:cxnLst/>
            <a:rect l="l" t="t" r="r" b="b"/>
            <a:pathLst>
              <a:path w="3864610" h="4819650">
                <a:moveTo>
                  <a:pt x="3864521" y="4819624"/>
                </a:moveTo>
                <a:lnTo>
                  <a:pt x="0" y="4819624"/>
                </a:lnTo>
                <a:lnTo>
                  <a:pt x="0" y="0"/>
                </a:lnTo>
                <a:lnTo>
                  <a:pt x="3864521" y="0"/>
                </a:lnTo>
                <a:lnTo>
                  <a:pt x="3864521" y="481962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5756" y="1505569"/>
            <a:ext cx="2473325" cy="16891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490"/>
              </a:spcBef>
            </a:pPr>
            <a:r>
              <a:rPr spc="-5" dirty="0"/>
              <a:t>SANTIAGO </a:t>
            </a:r>
            <a:r>
              <a:rPr dirty="0"/>
              <a:t>&amp;  THE</a:t>
            </a:r>
            <a:r>
              <a:rPr spc="-100" dirty="0"/>
              <a:t> </a:t>
            </a:r>
            <a:r>
              <a:rPr dirty="0"/>
              <a:t>CENTRAL  </a:t>
            </a:r>
            <a:r>
              <a:rPr spc="-5" dirty="0"/>
              <a:t>ZONE</a:t>
            </a: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400" u="sng" spc="-5" dirty="0">
                <a:solidFill>
                  <a:srgbClr val="2C2B7B"/>
                </a:solidFill>
              </a:rPr>
              <a:t>Ski</a:t>
            </a:r>
            <a:r>
              <a:rPr sz="2400" spc="-100" dirty="0">
                <a:solidFill>
                  <a:srgbClr val="2C2B7B"/>
                </a:solidFill>
              </a:rPr>
              <a:t> </a:t>
            </a:r>
            <a:r>
              <a:rPr sz="2400" dirty="0">
                <a:solidFill>
                  <a:srgbClr val="2C2B7B"/>
                </a:solidFill>
              </a:rPr>
              <a:t>Resort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1501663" y="3622229"/>
            <a:ext cx="1943100" cy="129603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spc="-10" dirty="0">
                <a:solidFill>
                  <a:srgbClr val="211F1F"/>
                </a:solidFill>
                <a:latin typeface="Trebuchet MS"/>
                <a:cs typeface="Trebuchet MS"/>
              </a:rPr>
              <a:t>Recommended</a:t>
            </a:r>
            <a:r>
              <a:rPr sz="1400" spc="-10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stay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1 - 6</a:t>
            </a:r>
            <a:r>
              <a:rPr sz="1400" b="1" spc="-11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119100"/>
              </a:lnSpc>
              <a:spcBef>
                <a:spcPts val="5"/>
              </a:spcBef>
            </a:pPr>
            <a:r>
              <a:rPr sz="1400" spc="-20" dirty="0">
                <a:solidFill>
                  <a:srgbClr val="211F1F"/>
                </a:solidFill>
                <a:latin typeface="Trebuchet MS"/>
                <a:cs typeface="Trebuchet MS"/>
              </a:rPr>
              <a:t>Transfer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1hr 15m / 2</a:t>
            </a:r>
            <a:r>
              <a:rPr sz="1400" b="1" spc="-9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11F1F"/>
                </a:solidFill>
                <a:latin typeface="Trebuchet MS"/>
                <a:cs typeface="Trebuchet MS"/>
              </a:rPr>
              <a:t>hr  30m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from</a:t>
            </a:r>
            <a:r>
              <a:rPr sz="1400" spc="-10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11F1F"/>
                </a:solidFill>
                <a:latin typeface="Trebuchet MS"/>
                <a:cs typeface="Trebuchet MS"/>
              </a:rPr>
              <a:t>Santiago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71120" y="4284814"/>
            <a:ext cx="2446655" cy="0"/>
          </a:xfrm>
          <a:custGeom>
            <a:avLst/>
            <a:gdLst/>
            <a:ahLst/>
            <a:cxnLst/>
            <a:rect l="l" t="t" r="r" b="b"/>
            <a:pathLst>
              <a:path w="2446654">
                <a:moveTo>
                  <a:pt x="0" y="0"/>
                </a:moveTo>
                <a:lnTo>
                  <a:pt x="2446121" y="0"/>
                </a:lnTo>
              </a:path>
            </a:pathLst>
          </a:custGeom>
          <a:ln w="6350">
            <a:solidFill>
              <a:srgbClr val="2C2B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60920" y="3766468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82" y="106895"/>
                </a:lnTo>
                <a:lnTo>
                  <a:pt x="151282" y="242925"/>
                </a:lnTo>
                <a:lnTo>
                  <a:pt x="146545" y="248323"/>
                </a:lnTo>
                <a:lnTo>
                  <a:pt x="42290" y="248323"/>
                </a:lnTo>
                <a:lnTo>
                  <a:pt x="40766" y="248919"/>
                </a:lnTo>
                <a:lnTo>
                  <a:pt x="39598" y="250101"/>
                </a:lnTo>
                <a:lnTo>
                  <a:pt x="38404" y="251244"/>
                </a:lnTo>
                <a:lnTo>
                  <a:pt x="37833" y="252653"/>
                </a:lnTo>
                <a:lnTo>
                  <a:pt x="37833" y="279285"/>
                </a:lnTo>
                <a:lnTo>
                  <a:pt x="38404" y="280835"/>
                </a:lnTo>
                <a:lnTo>
                  <a:pt x="39598" y="281990"/>
                </a:lnTo>
                <a:lnTo>
                  <a:pt x="40766" y="283171"/>
                </a:lnTo>
                <a:lnTo>
                  <a:pt x="42290" y="283781"/>
                </a:lnTo>
                <a:lnTo>
                  <a:pt x="45707" y="283781"/>
                </a:lnTo>
                <a:lnTo>
                  <a:pt x="47078" y="283171"/>
                </a:lnTo>
                <a:lnTo>
                  <a:pt x="48259" y="281990"/>
                </a:lnTo>
                <a:lnTo>
                  <a:pt x="49453" y="280835"/>
                </a:lnTo>
                <a:lnTo>
                  <a:pt x="50037" y="279285"/>
                </a:lnTo>
                <a:lnTo>
                  <a:pt x="50037" y="260146"/>
                </a:lnTo>
                <a:lnTo>
                  <a:pt x="145224" y="260146"/>
                </a:lnTo>
                <a:lnTo>
                  <a:pt x="151587" y="257708"/>
                </a:lnTo>
                <a:lnTo>
                  <a:pt x="156184" y="252831"/>
                </a:lnTo>
                <a:lnTo>
                  <a:pt x="160794" y="248005"/>
                </a:lnTo>
                <a:lnTo>
                  <a:pt x="163106" y="241109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46"/>
                </a:moveTo>
                <a:lnTo>
                  <a:pt x="112268" y="260146"/>
                </a:lnTo>
                <a:lnTo>
                  <a:pt x="112268" y="279285"/>
                </a:lnTo>
                <a:lnTo>
                  <a:pt x="112864" y="280835"/>
                </a:lnTo>
                <a:lnTo>
                  <a:pt x="115252" y="283171"/>
                </a:lnTo>
                <a:lnTo>
                  <a:pt x="116624" y="283781"/>
                </a:lnTo>
                <a:lnTo>
                  <a:pt x="120027" y="283781"/>
                </a:lnTo>
                <a:lnTo>
                  <a:pt x="121539" y="283171"/>
                </a:lnTo>
                <a:lnTo>
                  <a:pt x="123888" y="280835"/>
                </a:lnTo>
                <a:lnTo>
                  <a:pt x="124485" y="279285"/>
                </a:lnTo>
                <a:lnTo>
                  <a:pt x="124485" y="260146"/>
                </a:lnTo>
                <a:close/>
              </a:path>
              <a:path w="163194" h="283845">
                <a:moveTo>
                  <a:pt x="158737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38" y="107492"/>
                </a:lnTo>
                <a:lnTo>
                  <a:pt x="0" y="114528"/>
                </a:lnTo>
                <a:lnTo>
                  <a:pt x="0" y="244779"/>
                </a:lnTo>
                <a:lnTo>
                  <a:pt x="596" y="246151"/>
                </a:lnTo>
                <a:lnTo>
                  <a:pt x="2971" y="248513"/>
                </a:lnTo>
                <a:lnTo>
                  <a:pt x="4330" y="249110"/>
                </a:lnTo>
                <a:lnTo>
                  <a:pt x="7746" y="249110"/>
                </a:lnTo>
                <a:lnTo>
                  <a:pt x="9258" y="248513"/>
                </a:lnTo>
                <a:lnTo>
                  <a:pt x="11620" y="246151"/>
                </a:lnTo>
                <a:lnTo>
                  <a:pt x="12217" y="244779"/>
                </a:lnTo>
                <a:lnTo>
                  <a:pt x="12217" y="112420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62"/>
                </a:lnTo>
                <a:lnTo>
                  <a:pt x="160121" y="95262"/>
                </a:lnTo>
                <a:lnTo>
                  <a:pt x="158737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33"/>
                </a:lnTo>
                <a:lnTo>
                  <a:pt x="44500" y="25768"/>
                </a:lnTo>
                <a:lnTo>
                  <a:pt x="41884" y="27076"/>
                </a:lnTo>
                <a:lnTo>
                  <a:pt x="40589" y="29032"/>
                </a:lnTo>
                <a:lnTo>
                  <a:pt x="40589" y="94678"/>
                </a:lnTo>
                <a:lnTo>
                  <a:pt x="52400" y="94678"/>
                </a:lnTo>
                <a:lnTo>
                  <a:pt x="52400" y="35991"/>
                </a:lnTo>
                <a:lnTo>
                  <a:pt x="110705" y="14719"/>
                </a:lnTo>
                <a:lnTo>
                  <a:pt x="122910" y="14719"/>
                </a:lnTo>
                <a:lnTo>
                  <a:pt x="122910" y="4330"/>
                </a:lnTo>
                <a:lnTo>
                  <a:pt x="121983" y="2641"/>
                </a:lnTo>
                <a:lnTo>
                  <a:pt x="120154" y="1333"/>
                </a:lnTo>
                <a:lnTo>
                  <a:pt x="118846" y="279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19"/>
                </a:moveTo>
                <a:lnTo>
                  <a:pt x="110705" y="14719"/>
                </a:lnTo>
                <a:lnTo>
                  <a:pt x="110705" y="94678"/>
                </a:lnTo>
                <a:lnTo>
                  <a:pt x="122910" y="94678"/>
                </a:lnTo>
                <a:lnTo>
                  <a:pt x="122910" y="14719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" y="6341533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8576" y="3299950"/>
            <a:ext cx="510875" cy="2683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74724" y="4573902"/>
            <a:ext cx="324485" cy="172085"/>
          </a:xfrm>
          <a:custGeom>
            <a:avLst/>
            <a:gdLst/>
            <a:ahLst/>
            <a:cxnLst/>
            <a:rect l="l" t="t" r="r" b="b"/>
            <a:pathLst>
              <a:path w="324484" h="172085">
                <a:moveTo>
                  <a:pt x="83235" y="103682"/>
                </a:moveTo>
                <a:lnTo>
                  <a:pt x="77673" y="103682"/>
                </a:lnTo>
                <a:lnTo>
                  <a:pt x="70932" y="104308"/>
                </a:lnTo>
                <a:lnTo>
                  <a:pt x="43776" y="137985"/>
                </a:lnTo>
                <a:lnTo>
                  <a:pt x="44409" y="144767"/>
                </a:lnTo>
                <a:lnTo>
                  <a:pt x="77673" y="171894"/>
                </a:lnTo>
                <a:lnTo>
                  <a:pt x="85890" y="171894"/>
                </a:lnTo>
                <a:lnTo>
                  <a:pt x="93205" y="169316"/>
                </a:lnTo>
                <a:lnTo>
                  <a:pt x="105273" y="159511"/>
                </a:lnTo>
                <a:lnTo>
                  <a:pt x="71805" y="159511"/>
                </a:lnTo>
                <a:lnTo>
                  <a:pt x="66687" y="157403"/>
                </a:lnTo>
                <a:lnTo>
                  <a:pt x="57912" y="148882"/>
                </a:lnTo>
                <a:lnTo>
                  <a:pt x="55714" y="143840"/>
                </a:lnTo>
                <a:lnTo>
                  <a:pt x="55822" y="131889"/>
                </a:lnTo>
                <a:lnTo>
                  <a:pt x="57912" y="126961"/>
                </a:lnTo>
                <a:lnTo>
                  <a:pt x="66687" y="117919"/>
                </a:lnTo>
                <a:lnTo>
                  <a:pt x="71805" y="115646"/>
                </a:lnTo>
                <a:lnTo>
                  <a:pt x="103927" y="115646"/>
                </a:lnTo>
                <a:lnTo>
                  <a:pt x="102311" y="113398"/>
                </a:lnTo>
                <a:lnTo>
                  <a:pt x="98336" y="110007"/>
                </a:lnTo>
                <a:lnTo>
                  <a:pt x="88480" y="104952"/>
                </a:lnTo>
                <a:lnTo>
                  <a:pt x="83235" y="103682"/>
                </a:lnTo>
                <a:close/>
              </a:path>
              <a:path w="324484" h="172085">
                <a:moveTo>
                  <a:pt x="230253" y="144386"/>
                </a:moveTo>
                <a:lnTo>
                  <a:pt x="217665" y="144386"/>
                </a:lnTo>
                <a:lnTo>
                  <a:pt x="219240" y="152349"/>
                </a:lnTo>
                <a:lnTo>
                  <a:pt x="223253" y="158940"/>
                </a:lnTo>
                <a:lnTo>
                  <a:pt x="236004" y="169316"/>
                </a:lnTo>
                <a:lnTo>
                  <a:pt x="243319" y="171894"/>
                </a:lnTo>
                <a:lnTo>
                  <a:pt x="259778" y="171894"/>
                </a:lnTo>
                <a:lnTo>
                  <a:pt x="267042" y="169316"/>
                </a:lnTo>
                <a:lnTo>
                  <a:pt x="278839" y="159511"/>
                </a:lnTo>
                <a:lnTo>
                  <a:pt x="245694" y="159511"/>
                </a:lnTo>
                <a:lnTo>
                  <a:pt x="240665" y="157403"/>
                </a:lnTo>
                <a:lnTo>
                  <a:pt x="232156" y="148882"/>
                </a:lnTo>
                <a:lnTo>
                  <a:pt x="230253" y="144386"/>
                </a:lnTo>
                <a:close/>
              </a:path>
              <a:path w="324484" h="172085">
                <a:moveTo>
                  <a:pt x="103927" y="115646"/>
                </a:moveTo>
                <a:lnTo>
                  <a:pt x="83515" y="115646"/>
                </a:lnTo>
                <a:lnTo>
                  <a:pt x="88633" y="117843"/>
                </a:lnTo>
                <a:lnTo>
                  <a:pt x="97320" y="126568"/>
                </a:lnTo>
                <a:lnTo>
                  <a:pt x="99463" y="131610"/>
                </a:lnTo>
                <a:lnTo>
                  <a:pt x="99580" y="143840"/>
                </a:lnTo>
                <a:lnTo>
                  <a:pt x="97383" y="148882"/>
                </a:lnTo>
                <a:lnTo>
                  <a:pt x="88633" y="157403"/>
                </a:lnTo>
                <a:lnTo>
                  <a:pt x="83515" y="159511"/>
                </a:lnTo>
                <a:lnTo>
                  <a:pt x="105273" y="159511"/>
                </a:lnTo>
                <a:lnTo>
                  <a:pt x="105981" y="158940"/>
                </a:lnTo>
                <a:lnTo>
                  <a:pt x="109829" y="152349"/>
                </a:lnTo>
                <a:lnTo>
                  <a:pt x="111163" y="144386"/>
                </a:lnTo>
                <a:lnTo>
                  <a:pt x="230253" y="144386"/>
                </a:lnTo>
                <a:lnTo>
                  <a:pt x="230022" y="143840"/>
                </a:lnTo>
                <a:lnTo>
                  <a:pt x="230136" y="131610"/>
                </a:lnTo>
                <a:lnTo>
                  <a:pt x="111163" y="131610"/>
                </a:lnTo>
                <a:lnTo>
                  <a:pt x="110350" y="126568"/>
                </a:lnTo>
                <a:lnTo>
                  <a:pt x="108419" y="121894"/>
                </a:lnTo>
                <a:lnTo>
                  <a:pt x="103927" y="115646"/>
                </a:lnTo>
                <a:close/>
              </a:path>
              <a:path w="324484" h="172085">
                <a:moveTo>
                  <a:pt x="278398" y="116065"/>
                </a:moveTo>
                <a:lnTo>
                  <a:pt x="257403" y="116065"/>
                </a:lnTo>
                <a:lnTo>
                  <a:pt x="262521" y="118249"/>
                </a:lnTo>
                <a:lnTo>
                  <a:pt x="271297" y="127025"/>
                </a:lnTo>
                <a:lnTo>
                  <a:pt x="273385" y="131889"/>
                </a:lnTo>
                <a:lnTo>
                  <a:pt x="273494" y="143840"/>
                </a:lnTo>
                <a:lnTo>
                  <a:pt x="271297" y="148882"/>
                </a:lnTo>
                <a:lnTo>
                  <a:pt x="262521" y="157403"/>
                </a:lnTo>
                <a:lnTo>
                  <a:pt x="257403" y="159511"/>
                </a:lnTo>
                <a:lnTo>
                  <a:pt x="278839" y="159511"/>
                </a:lnTo>
                <a:lnTo>
                  <a:pt x="279527" y="158940"/>
                </a:lnTo>
                <a:lnTo>
                  <a:pt x="283311" y="152501"/>
                </a:lnTo>
                <a:lnTo>
                  <a:pt x="284670" y="144767"/>
                </a:lnTo>
                <a:lnTo>
                  <a:pt x="305003" y="144767"/>
                </a:lnTo>
                <a:lnTo>
                  <a:pt x="311835" y="142163"/>
                </a:lnTo>
                <a:lnTo>
                  <a:pt x="316776" y="137007"/>
                </a:lnTo>
                <a:lnTo>
                  <a:pt x="321498" y="132003"/>
                </a:lnTo>
                <a:lnTo>
                  <a:pt x="285051" y="132003"/>
                </a:lnTo>
                <a:lnTo>
                  <a:pt x="283718" y="124028"/>
                </a:lnTo>
                <a:lnTo>
                  <a:pt x="279869" y="117322"/>
                </a:lnTo>
                <a:lnTo>
                  <a:pt x="278398" y="116065"/>
                </a:lnTo>
                <a:close/>
              </a:path>
              <a:path w="324484" h="172085">
                <a:moveTo>
                  <a:pt x="324142" y="12357"/>
                </a:moveTo>
                <a:lnTo>
                  <a:pt x="311785" y="12357"/>
                </a:lnTo>
                <a:lnTo>
                  <a:pt x="311785" y="126682"/>
                </a:lnTo>
                <a:lnTo>
                  <a:pt x="306590" y="132003"/>
                </a:lnTo>
                <a:lnTo>
                  <a:pt x="321498" y="132003"/>
                </a:lnTo>
                <a:lnTo>
                  <a:pt x="321678" y="131813"/>
                </a:lnTo>
                <a:lnTo>
                  <a:pt x="324142" y="124815"/>
                </a:lnTo>
                <a:lnTo>
                  <a:pt x="324142" y="12357"/>
                </a:lnTo>
                <a:close/>
              </a:path>
              <a:path w="324484" h="172085">
                <a:moveTo>
                  <a:pt x="259778" y="103682"/>
                </a:moveTo>
                <a:lnTo>
                  <a:pt x="243319" y="103682"/>
                </a:lnTo>
                <a:lnTo>
                  <a:pt x="236004" y="106286"/>
                </a:lnTo>
                <a:lnTo>
                  <a:pt x="223253" y="116662"/>
                </a:lnTo>
                <a:lnTo>
                  <a:pt x="219240" y="123393"/>
                </a:lnTo>
                <a:lnTo>
                  <a:pt x="217665" y="131610"/>
                </a:lnTo>
                <a:lnTo>
                  <a:pt x="230136" y="131610"/>
                </a:lnTo>
                <a:lnTo>
                  <a:pt x="232156" y="126682"/>
                </a:lnTo>
                <a:lnTo>
                  <a:pt x="240665" y="118186"/>
                </a:lnTo>
                <a:lnTo>
                  <a:pt x="245694" y="116065"/>
                </a:lnTo>
                <a:lnTo>
                  <a:pt x="278398" y="116065"/>
                </a:lnTo>
                <a:lnTo>
                  <a:pt x="267119" y="106425"/>
                </a:lnTo>
                <a:lnTo>
                  <a:pt x="259778" y="103682"/>
                </a:lnTo>
                <a:close/>
              </a:path>
              <a:path w="324484" h="172085">
                <a:moveTo>
                  <a:pt x="280390" y="49060"/>
                </a:moveTo>
                <a:lnTo>
                  <a:pt x="276694" y="50647"/>
                </a:lnTo>
                <a:lnTo>
                  <a:pt x="246367" y="64211"/>
                </a:lnTo>
                <a:lnTo>
                  <a:pt x="19558" y="64211"/>
                </a:lnTo>
                <a:lnTo>
                  <a:pt x="292" y="123228"/>
                </a:lnTo>
                <a:lnTo>
                  <a:pt x="0" y="124815"/>
                </a:lnTo>
                <a:lnTo>
                  <a:pt x="469" y="126364"/>
                </a:lnTo>
                <a:lnTo>
                  <a:pt x="2895" y="129285"/>
                </a:lnTo>
                <a:lnTo>
                  <a:pt x="4267" y="130149"/>
                </a:lnTo>
                <a:lnTo>
                  <a:pt x="5867" y="130403"/>
                </a:lnTo>
                <a:lnTo>
                  <a:pt x="7988" y="130403"/>
                </a:lnTo>
                <a:lnTo>
                  <a:pt x="16649" y="86537"/>
                </a:lnTo>
                <a:lnTo>
                  <a:pt x="17157" y="82283"/>
                </a:lnTo>
                <a:lnTo>
                  <a:pt x="18034" y="79628"/>
                </a:lnTo>
                <a:lnTo>
                  <a:pt x="20421" y="77495"/>
                </a:lnTo>
                <a:lnTo>
                  <a:pt x="22733" y="76961"/>
                </a:lnTo>
                <a:lnTo>
                  <a:pt x="248488" y="76961"/>
                </a:lnTo>
                <a:lnTo>
                  <a:pt x="248970" y="76911"/>
                </a:lnTo>
                <a:lnTo>
                  <a:pt x="249758" y="76631"/>
                </a:lnTo>
                <a:lnTo>
                  <a:pt x="250075" y="76580"/>
                </a:lnTo>
                <a:lnTo>
                  <a:pt x="250355" y="76580"/>
                </a:lnTo>
                <a:lnTo>
                  <a:pt x="282270" y="62217"/>
                </a:lnTo>
                <a:lnTo>
                  <a:pt x="283603" y="61658"/>
                </a:lnTo>
                <a:lnTo>
                  <a:pt x="284594" y="60553"/>
                </a:lnTo>
                <a:lnTo>
                  <a:pt x="285242" y="58813"/>
                </a:lnTo>
                <a:lnTo>
                  <a:pt x="285927" y="57099"/>
                </a:lnTo>
                <a:lnTo>
                  <a:pt x="285851" y="55575"/>
                </a:lnTo>
                <a:lnTo>
                  <a:pt x="285051" y="54228"/>
                </a:lnTo>
                <a:lnTo>
                  <a:pt x="283184" y="50241"/>
                </a:lnTo>
                <a:lnTo>
                  <a:pt x="280390" y="49060"/>
                </a:lnTo>
                <a:close/>
              </a:path>
              <a:path w="324484" h="172085">
                <a:moveTo>
                  <a:pt x="122720" y="12357"/>
                </a:moveTo>
                <a:lnTo>
                  <a:pt x="110756" y="12357"/>
                </a:lnTo>
                <a:lnTo>
                  <a:pt x="110756" y="64211"/>
                </a:lnTo>
                <a:lnTo>
                  <a:pt x="122720" y="64211"/>
                </a:lnTo>
                <a:lnTo>
                  <a:pt x="122720" y="12357"/>
                </a:lnTo>
                <a:close/>
              </a:path>
              <a:path w="324484" h="172085">
                <a:moveTo>
                  <a:pt x="219240" y="12357"/>
                </a:moveTo>
                <a:lnTo>
                  <a:pt x="206870" y="12357"/>
                </a:lnTo>
                <a:lnTo>
                  <a:pt x="206870" y="64211"/>
                </a:lnTo>
                <a:lnTo>
                  <a:pt x="219240" y="64211"/>
                </a:lnTo>
                <a:lnTo>
                  <a:pt x="219240" y="12357"/>
                </a:lnTo>
                <a:close/>
              </a:path>
              <a:path w="324484" h="172085">
                <a:moveTo>
                  <a:pt x="319493" y="0"/>
                </a:moveTo>
                <a:lnTo>
                  <a:pt x="45212" y="0"/>
                </a:lnTo>
                <a:lnTo>
                  <a:pt x="39890" y="838"/>
                </a:lnTo>
                <a:lnTo>
                  <a:pt x="32448" y="4317"/>
                </a:lnTo>
                <a:lnTo>
                  <a:pt x="29400" y="7162"/>
                </a:lnTo>
                <a:lnTo>
                  <a:pt x="26987" y="11163"/>
                </a:lnTo>
                <a:lnTo>
                  <a:pt x="26987" y="11556"/>
                </a:lnTo>
                <a:lnTo>
                  <a:pt x="26606" y="11937"/>
                </a:lnTo>
                <a:lnTo>
                  <a:pt x="19024" y="31102"/>
                </a:lnTo>
                <a:lnTo>
                  <a:pt x="18478" y="32423"/>
                </a:lnTo>
                <a:lnTo>
                  <a:pt x="18554" y="33883"/>
                </a:lnTo>
                <a:lnTo>
                  <a:pt x="19888" y="37096"/>
                </a:lnTo>
                <a:lnTo>
                  <a:pt x="21018" y="38265"/>
                </a:lnTo>
                <a:lnTo>
                  <a:pt x="22606" y="39077"/>
                </a:lnTo>
                <a:lnTo>
                  <a:pt x="23939" y="39611"/>
                </a:lnTo>
                <a:lnTo>
                  <a:pt x="25400" y="39535"/>
                </a:lnTo>
                <a:lnTo>
                  <a:pt x="28613" y="38226"/>
                </a:lnTo>
                <a:lnTo>
                  <a:pt x="29654" y="37096"/>
                </a:lnTo>
                <a:lnTo>
                  <a:pt x="30187" y="35483"/>
                </a:lnTo>
                <a:lnTo>
                  <a:pt x="37782" y="17132"/>
                </a:lnTo>
                <a:lnTo>
                  <a:pt x="39103" y="15011"/>
                </a:lnTo>
                <a:lnTo>
                  <a:pt x="40741" y="13677"/>
                </a:lnTo>
                <a:lnTo>
                  <a:pt x="42760" y="13157"/>
                </a:lnTo>
                <a:lnTo>
                  <a:pt x="44767" y="12598"/>
                </a:lnTo>
                <a:lnTo>
                  <a:pt x="47866" y="12357"/>
                </a:lnTo>
                <a:lnTo>
                  <a:pt x="324142" y="12357"/>
                </a:lnTo>
                <a:lnTo>
                  <a:pt x="324142" y="4775"/>
                </a:lnTo>
                <a:lnTo>
                  <a:pt x="323456" y="3314"/>
                </a:lnTo>
                <a:lnTo>
                  <a:pt x="322160" y="1968"/>
                </a:lnTo>
                <a:lnTo>
                  <a:pt x="320814" y="660"/>
                </a:lnTo>
                <a:lnTo>
                  <a:pt x="319493" y="0"/>
                </a:lnTo>
                <a:close/>
              </a:path>
            </a:pathLst>
          </a:custGeom>
          <a:solidFill>
            <a:srgbClr val="E71C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9200" y="0"/>
            <a:ext cx="4114800" cy="6858571"/>
          </a:xfrm>
          <a:custGeom>
            <a:avLst/>
            <a:gdLst/>
            <a:ahLst/>
            <a:cxnLst/>
            <a:rect l="l" t="t" r="r" b="b"/>
            <a:pathLst>
              <a:path w="4114800" h="5530215">
                <a:moveTo>
                  <a:pt x="0" y="5529643"/>
                </a:moveTo>
                <a:lnTo>
                  <a:pt x="4114800" y="5529643"/>
                </a:lnTo>
                <a:lnTo>
                  <a:pt x="4114800" y="0"/>
                </a:lnTo>
                <a:lnTo>
                  <a:pt x="0" y="0"/>
                </a:lnTo>
                <a:lnTo>
                  <a:pt x="0" y="5529643"/>
                </a:lnTo>
                <a:close/>
              </a:path>
            </a:pathLst>
          </a:custGeom>
          <a:solidFill>
            <a:srgbClr val="1B00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9200" y="1366545"/>
            <a:ext cx="4114800" cy="848309"/>
          </a:xfrm>
          <a:prstGeom prst="rect">
            <a:avLst/>
          </a:prstGeom>
          <a:solidFill>
            <a:srgbClr val="00B0A9"/>
          </a:solidFill>
        </p:spPr>
        <p:txBody>
          <a:bodyPr vert="horz" wrap="square" lIns="0" tIns="78105" rIns="0" bIns="0" rtlCol="0">
            <a:spAutoFit/>
          </a:bodyPr>
          <a:lstStyle/>
          <a:p>
            <a:pPr marL="350520">
              <a:spcBef>
                <a:spcPts val="615"/>
              </a:spcBef>
            </a:pPr>
            <a:r>
              <a:rPr lang="en-US" sz="3200" dirty="0">
                <a:solidFill>
                  <a:srgbClr val="FFFFFF"/>
                </a:solidFill>
              </a:rPr>
              <a:t>SKI </a:t>
            </a:r>
            <a:r>
              <a:rPr lang="en-US" sz="3200" dirty="0" smtClean="0">
                <a:solidFill>
                  <a:srgbClr val="FFFFFF"/>
                </a:solidFill>
              </a:rPr>
              <a:t>RESORTS</a:t>
            </a:r>
            <a:r>
              <a:rPr lang="en-US" sz="1800" spc="-45" dirty="0" smtClean="0">
                <a:solidFill>
                  <a:srgbClr val="FFFFFF"/>
                </a:solidFill>
              </a:rPr>
              <a:t/>
            </a:r>
            <a:br>
              <a:rPr lang="en-US" sz="1800" spc="-45" dirty="0" smtClean="0">
                <a:solidFill>
                  <a:srgbClr val="FFFFFF"/>
                </a:solidFill>
              </a:rPr>
            </a:br>
            <a:r>
              <a:rPr sz="1800" b="0" spc="-45" dirty="0" smtClean="0">
                <a:solidFill>
                  <a:srgbClr val="FFFFFF"/>
                </a:solidFill>
              </a:rPr>
              <a:t>WHAT </a:t>
            </a:r>
            <a:r>
              <a:rPr sz="1800" b="0" spc="-55" dirty="0">
                <a:solidFill>
                  <a:srgbClr val="FFFFFF"/>
                </a:solidFill>
              </a:rPr>
              <a:t>TO </a:t>
            </a:r>
            <a:r>
              <a:rPr sz="1800" b="0" dirty="0">
                <a:solidFill>
                  <a:srgbClr val="FFFFFF"/>
                </a:solidFill>
              </a:rPr>
              <a:t>DO / </a:t>
            </a:r>
            <a:r>
              <a:rPr sz="1800" b="0" spc="-45" dirty="0">
                <a:solidFill>
                  <a:srgbClr val="FFFFFF"/>
                </a:solidFill>
              </a:rPr>
              <a:t>WHAT </a:t>
            </a:r>
            <a:r>
              <a:rPr sz="1800" b="0" spc="-55" dirty="0">
                <a:solidFill>
                  <a:srgbClr val="FFFFFF"/>
                </a:solidFill>
              </a:rPr>
              <a:t>TO</a:t>
            </a:r>
            <a:r>
              <a:rPr sz="1800" b="0" spc="-95" dirty="0">
                <a:solidFill>
                  <a:srgbClr val="FFFFFF"/>
                </a:solidFill>
              </a:rPr>
              <a:t> </a:t>
            </a:r>
            <a:r>
              <a:rPr sz="1800" b="0" spc="-5" dirty="0" smtClean="0">
                <a:solidFill>
                  <a:srgbClr val="FFFFFF"/>
                </a:solidFill>
              </a:rPr>
              <a:t>SEE</a:t>
            </a:r>
            <a:endParaRPr sz="1800" b="0" dirty="0"/>
          </a:p>
        </p:txBody>
      </p:sp>
      <p:sp>
        <p:nvSpPr>
          <p:cNvPr id="6" name="object 6"/>
          <p:cNvSpPr txBox="1"/>
          <p:nvPr/>
        </p:nvSpPr>
        <p:spPr>
          <a:xfrm>
            <a:off x="5379751" y="2430343"/>
            <a:ext cx="3305810" cy="2089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MAJESTY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OF THE</a:t>
            </a:r>
            <a:r>
              <a:rPr sz="16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00B0A9"/>
                </a:solidFill>
                <a:latin typeface="Trebuchet MS"/>
                <a:cs typeface="Trebuchet MS"/>
              </a:rPr>
              <a:t>ANDES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550" dirty="0">
              <a:latin typeface="Times New Roman"/>
              <a:cs typeface="Times New Roman"/>
            </a:endParaRPr>
          </a:p>
          <a:p>
            <a:pPr marL="602615" marR="5080" indent="12065">
              <a:lnSpc>
                <a:spcPct val="111100"/>
              </a:lnSpc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Ski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Resorts: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Valle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Nevado, La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Parva,  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Portillo,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El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Colorado 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Farellones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are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famous for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their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runs, service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wide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range 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hotel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operations.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602615" marR="205740" indent="12065">
              <a:lnSpc>
                <a:spcPct val="111100"/>
              </a:lnSpc>
              <a:spcBef>
                <a:spcPts val="5"/>
              </a:spcBef>
            </a:pP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Resorts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near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Santiago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are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located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at  high altitude, providing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great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Trebuchet MS"/>
                <a:cs typeface="Trebuchet MS"/>
              </a:rPr>
              <a:t>snow.</a:t>
            </a:r>
            <a:endParaRPr sz="1200" b="1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79751" y="4012726"/>
            <a:ext cx="3303270" cy="0"/>
          </a:xfrm>
          <a:custGeom>
            <a:avLst/>
            <a:gdLst/>
            <a:ahLst/>
            <a:cxnLst/>
            <a:rect l="l" t="t" r="r" b="b"/>
            <a:pathLst>
              <a:path w="3303270">
                <a:moveTo>
                  <a:pt x="0" y="0"/>
                </a:moveTo>
                <a:lnTo>
                  <a:pt x="330281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1370" y="2357450"/>
            <a:ext cx="2359660" cy="3611879"/>
          </a:xfrm>
          <a:custGeom>
            <a:avLst/>
            <a:gdLst/>
            <a:ahLst/>
            <a:cxnLst/>
            <a:rect l="l" t="t" r="r" b="b"/>
            <a:pathLst>
              <a:path w="2359660" h="3611879">
                <a:moveTo>
                  <a:pt x="2359050" y="3611791"/>
                </a:moveTo>
                <a:lnTo>
                  <a:pt x="0" y="3611791"/>
                </a:lnTo>
                <a:lnTo>
                  <a:pt x="0" y="0"/>
                </a:lnTo>
                <a:lnTo>
                  <a:pt x="2359050" y="0"/>
                </a:lnTo>
                <a:lnTo>
                  <a:pt x="2359050" y="3611791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4772" y="2439774"/>
            <a:ext cx="2189792" cy="34577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39756" y="3146134"/>
            <a:ext cx="269875" cy="264795"/>
          </a:xfrm>
          <a:custGeom>
            <a:avLst/>
            <a:gdLst/>
            <a:ahLst/>
            <a:cxnLst/>
            <a:rect l="l" t="t" r="r" b="b"/>
            <a:pathLst>
              <a:path w="269875" h="264794">
                <a:moveTo>
                  <a:pt x="9118" y="122872"/>
                </a:moveTo>
                <a:lnTo>
                  <a:pt x="4279" y="124244"/>
                </a:lnTo>
                <a:lnTo>
                  <a:pt x="0" y="131902"/>
                </a:lnTo>
                <a:lnTo>
                  <a:pt x="1358" y="136728"/>
                </a:lnTo>
                <a:lnTo>
                  <a:pt x="222605" y="260413"/>
                </a:lnTo>
                <a:lnTo>
                  <a:pt x="229857" y="264642"/>
                </a:lnTo>
                <a:lnTo>
                  <a:pt x="240042" y="264642"/>
                </a:lnTo>
                <a:lnTo>
                  <a:pt x="245630" y="264245"/>
                </a:lnTo>
                <a:lnTo>
                  <a:pt x="269709" y="248983"/>
                </a:lnTo>
                <a:lnTo>
                  <a:pt x="269524" y="248710"/>
                </a:lnTo>
                <a:lnTo>
                  <a:pt x="238285" y="248710"/>
                </a:lnTo>
                <a:lnTo>
                  <a:pt x="232812" y="247640"/>
                </a:lnTo>
                <a:lnTo>
                  <a:pt x="230555" y="246684"/>
                </a:lnTo>
                <a:lnTo>
                  <a:pt x="146761" y="199847"/>
                </a:lnTo>
                <a:lnTo>
                  <a:pt x="155382" y="191757"/>
                </a:lnTo>
                <a:lnTo>
                  <a:pt x="132308" y="191757"/>
                </a:lnTo>
                <a:lnTo>
                  <a:pt x="118236" y="183896"/>
                </a:lnTo>
                <a:lnTo>
                  <a:pt x="126905" y="175768"/>
                </a:lnTo>
                <a:lnTo>
                  <a:pt x="103708" y="175768"/>
                </a:lnTo>
                <a:lnTo>
                  <a:pt x="9118" y="122872"/>
                </a:lnTo>
                <a:close/>
              </a:path>
              <a:path w="269875" h="264794">
                <a:moveTo>
                  <a:pt x="259854" y="240792"/>
                </a:moveTo>
                <a:lnTo>
                  <a:pt x="256235" y="243268"/>
                </a:lnTo>
                <a:lnTo>
                  <a:pt x="246313" y="247913"/>
                </a:lnTo>
                <a:lnTo>
                  <a:pt x="238285" y="248710"/>
                </a:lnTo>
                <a:lnTo>
                  <a:pt x="269524" y="248710"/>
                </a:lnTo>
                <a:lnTo>
                  <a:pt x="264782" y="241731"/>
                </a:lnTo>
                <a:lnTo>
                  <a:pt x="259854" y="240792"/>
                </a:lnTo>
                <a:close/>
              </a:path>
              <a:path w="269875" h="264794">
                <a:moveTo>
                  <a:pt x="158393" y="56705"/>
                </a:moveTo>
                <a:lnTo>
                  <a:pt x="121348" y="56705"/>
                </a:lnTo>
                <a:lnTo>
                  <a:pt x="149453" y="70040"/>
                </a:lnTo>
                <a:lnTo>
                  <a:pt x="136639" y="80937"/>
                </a:lnTo>
                <a:lnTo>
                  <a:pt x="135623" y="83159"/>
                </a:lnTo>
                <a:lnTo>
                  <a:pt x="135743" y="88061"/>
                </a:lnTo>
                <a:lnTo>
                  <a:pt x="136677" y="90043"/>
                </a:lnTo>
                <a:lnTo>
                  <a:pt x="187286" y="132473"/>
                </a:lnTo>
                <a:lnTo>
                  <a:pt x="188213" y="133667"/>
                </a:lnTo>
                <a:lnTo>
                  <a:pt x="188188" y="137972"/>
                </a:lnTo>
                <a:lnTo>
                  <a:pt x="186004" y="141389"/>
                </a:lnTo>
                <a:lnTo>
                  <a:pt x="181965" y="145046"/>
                </a:lnTo>
                <a:lnTo>
                  <a:pt x="132638" y="191338"/>
                </a:lnTo>
                <a:lnTo>
                  <a:pt x="132486" y="191554"/>
                </a:lnTo>
                <a:lnTo>
                  <a:pt x="132308" y="191757"/>
                </a:lnTo>
                <a:lnTo>
                  <a:pt x="155382" y="191757"/>
                </a:lnTo>
                <a:lnTo>
                  <a:pt x="192722" y="156718"/>
                </a:lnTo>
                <a:lnTo>
                  <a:pt x="200202" y="149948"/>
                </a:lnTo>
                <a:lnTo>
                  <a:pt x="204025" y="142773"/>
                </a:lnTo>
                <a:lnTo>
                  <a:pt x="204127" y="126707"/>
                </a:lnTo>
                <a:lnTo>
                  <a:pt x="198691" y="121412"/>
                </a:lnTo>
                <a:lnTo>
                  <a:pt x="197777" y="120561"/>
                </a:lnTo>
                <a:lnTo>
                  <a:pt x="155854" y="85432"/>
                </a:lnTo>
                <a:lnTo>
                  <a:pt x="164249" y="78270"/>
                </a:lnTo>
                <a:lnTo>
                  <a:pt x="164642" y="77851"/>
                </a:lnTo>
                <a:lnTo>
                  <a:pt x="164985" y="77393"/>
                </a:lnTo>
                <a:lnTo>
                  <a:pt x="187803" y="77393"/>
                </a:lnTo>
                <a:lnTo>
                  <a:pt x="188892" y="63614"/>
                </a:lnTo>
                <a:lnTo>
                  <a:pt x="172973" y="63614"/>
                </a:lnTo>
                <a:lnTo>
                  <a:pt x="158393" y="56705"/>
                </a:lnTo>
                <a:close/>
              </a:path>
              <a:path w="269875" h="264794">
                <a:moveTo>
                  <a:pt x="108200" y="32905"/>
                </a:moveTo>
                <a:lnTo>
                  <a:pt x="71145" y="32905"/>
                </a:lnTo>
                <a:lnTo>
                  <a:pt x="105511" y="49199"/>
                </a:lnTo>
                <a:lnTo>
                  <a:pt x="101422" y="52578"/>
                </a:lnTo>
                <a:lnTo>
                  <a:pt x="98651" y="55218"/>
                </a:lnTo>
                <a:lnTo>
                  <a:pt x="93251" y="61791"/>
                </a:lnTo>
                <a:lnTo>
                  <a:pt x="88100" y="71508"/>
                </a:lnTo>
                <a:lnTo>
                  <a:pt x="86080" y="83578"/>
                </a:lnTo>
                <a:lnTo>
                  <a:pt x="87342" y="91008"/>
                </a:lnTo>
                <a:lnTo>
                  <a:pt x="90555" y="97990"/>
                </a:lnTo>
                <a:lnTo>
                  <a:pt x="95719" y="104509"/>
                </a:lnTo>
                <a:lnTo>
                  <a:pt x="102831" y="110553"/>
                </a:lnTo>
                <a:lnTo>
                  <a:pt x="143738" y="138239"/>
                </a:lnTo>
                <a:lnTo>
                  <a:pt x="103708" y="175768"/>
                </a:lnTo>
                <a:lnTo>
                  <a:pt x="126905" y="175768"/>
                </a:lnTo>
                <a:lnTo>
                  <a:pt x="163601" y="141363"/>
                </a:lnTo>
                <a:lnTo>
                  <a:pt x="164515" y="139014"/>
                </a:lnTo>
                <a:lnTo>
                  <a:pt x="164134" y="134200"/>
                </a:lnTo>
                <a:lnTo>
                  <a:pt x="162852" y="132016"/>
                </a:lnTo>
                <a:lnTo>
                  <a:pt x="111912" y="97536"/>
                </a:lnTo>
                <a:lnTo>
                  <a:pt x="105511" y="92938"/>
                </a:lnTo>
                <a:lnTo>
                  <a:pt x="102158" y="88061"/>
                </a:lnTo>
                <a:lnTo>
                  <a:pt x="101599" y="75107"/>
                </a:lnTo>
                <a:lnTo>
                  <a:pt x="108851" y="67106"/>
                </a:lnTo>
                <a:lnTo>
                  <a:pt x="111582" y="64770"/>
                </a:lnTo>
                <a:lnTo>
                  <a:pt x="121348" y="56705"/>
                </a:lnTo>
                <a:lnTo>
                  <a:pt x="158393" y="56705"/>
                </a:lnTo>
                <a:lnTo>
                  <a:pt x="134861" y="45554"/>
                </a:lnTo>
                <a:lnTo>
                  <a:pt x="108200" y="32905"/>
                </a:lnTo>
                <a:close/>
              </a:path>
              <a:path w="269875" h="264794">
                <a:moveTo>
                  <a:pt x="187803" y="77393"/>
                </a:moveTo>
                <a:lnTo>
                  <a:pt x="164985" y="77393"/>
                </a:lnTo>
                <a:lnTo>
                  <a:pt x="171627" y="80543"/>
                </a:lnTo>
                <a:lnTo>
                  <a:pt x="170764" y="91567"/>
                </a:lnTo>
                <a:lnTo>
                  <a:pt x="174028" y="95389"/>
                </a:lnTo>
                <a:lnTo>
                  <a:pt x="178815" y="95758"/>
                </a:lnTo>
                <a:lnTo>
                  <a:pt x="183121" y="95758"/>
                </a:lnTo>
                <a:lnTo>
                  <a:pt x="186601" y="92608"/>
                </a:lnTo>
                <a:lnTo>
                  <a:pt x="187803" y="77393"/>
                </a:lnTo>
                <a:close/>
              </a:path>
              <a:path w="269875" h="264794">
                <a:moveTo>
                  <a:pt x="178561" y="38455"/>
                </a:moveTo>
                <a:lnTo>
                  <a:pt x="174701" y="41694"/>
                </a:lnTo>
                <a:lnTo>
                  <a:pt x="172973" y="63614"/>
                </a:lnTo>
                <a:lnTo>
                  <a:pt x="188892" y="63614"/>
                </a:lnTo>
                <a:lnTo>
                  <a:pt x="190509" y="43154"/>
                </a:lnTo>
                <a:lnTo>
                  <a:pt x="190471" y="42887"/>
                </a:lnTo>
                <a:lnTo>
                  <a:pt x="187261" y="39128"/>
                </a:lnTo>
                <a:lnTo>
                  <a:pt x="178561" y="38455"/>
                </a:lnTo>
                <a:close/>
              </a:path>
              <a:path w="269875" h="264794">
                <a:moveTo>
                  <a:pt x="48323" y="4508"/>
                </a:moveTo>
                <a:lnTo>
                  <a:pt x="43560" y="6210"/>
                </a:lnTo>
                <a:lnTo>
                  <a:pt x="39827" y="14122"/>
                </a:lnTo>
                <a:lnTo>
                  <a:pt x="41503" y="18859"/>
                </a:lnTo>
                <a:lnTo>
                  <a:pt x="56794" y="26111"/>
                </a:lnTo>
                <a:lnTo>
                  <a:pt x="52171" y="35712"/>
                </a:lnTo>
                <a:lnTo>
                  <a:pt x="53822" y="40449"/>
                </a:lnTo>
                <a:lnTo>
                  <a:pt x="58889" y="42887"/>
                </a:lnTo>
                <a:lnTo>
                  <a:pt x="60058" y="43154"/>
                </a:lnTo>
                <a:lnTo>
                  <a:pt x="64173" y="43154"/>
                </a:lnTo>
                <a:lnTo>
                  <a:pt x="67005" y="41490"/>
                </a:lnTo>
                <a:lnTo>
                  <a:pt x="71145" y="32905"/>
                </a:lnTo>
                <a:lnTo>
                  <a:pt x="108200" y="32905"/>
                </a:lnTo>
                <a:lnTo>
                  <a:pt x="78041" y="18618"/>
                </a:lnTo>
                <a:lnTo>
                  <a:pt x="81320" y="11811"/>
                </a:lnTo>
                <a:lnTo>
                  <a:pt x="63690" y="11811"/>
                </a:lnTo>
                <a:lnTo>
                  <a:pt x="48323" y="4508"/>
                </a:lnTo>
                <a:close/>
              </a:path>
              <a:path w="269875" h="264794">
                <a:moveTo>
                  <a:pt x="73342" y="0"/>
                </a:moveTo>
                <a:lnTo>
                  <a:pt x="68605" y="1651"/>
                </a:lnTo>
                <a:lnTo>
                  <a:pt x="63690" y="11811"/>
                </a:lnTo>
                <a:lnTo>
                  <a:pt x="81320" y="11811"/>
                </a:lnTo>
                <a:lnTo>
                  <a:pt x="82892" y="8547"/>
                </a:lnTo>
                <a:lnTo>
                  <a:pt x="81241" y="3810"/>
                </a:lnTo>
                <a:lnTo>
                  <a:pt x="73342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58679" y="3120138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32867" y="0"/>
                </a:moveTo>
                <a:lnTo>
                  <a:pt x="20086" y="2585"/>
                </a:lnTo>
                <a:lnTo>
                  <a:pt x="9637" y="9632"/>
                </a:lnTo>
                <a:lnTo>
                  <a:pt x="2587" y="20081"/>
                </a:lnTo>
                <a:lnTo>
                  <a:pt x="0" y="32867"/>
                </a:lnTo>
                <a:lnTo>
                  <a:pt x="2587" y="45648"/>
                </a:lnTo>
                <a:lnTo>
                  <a:pt x="9637" y="56097"/>
                </a:lnTo>
                <a:lnTo>
                  <a:pt x="20086" y="63148"/>
                </a:lnTo>
                <a:lnTo>
                  <a:pt x="32867" y="65735"/>
                </a:lnTo>
                <a:lnTo>
                  <a:pt x="45656" y="63148"/>
                </a:lnTo>
                <a:lnTo>
                  <a:pt x="56108" y="56097"/>
                </a:lnTo>
                <a:lnTo>
                  <a:pt x="60309" y="49872"/>
                </a:lnTo>
                <a:lnTo>
                  <a:pt x="23507" y="49872"/>
                </a:lnTo>
                <a:lnTo>
                  <a:pt x="15875" y="42240"/>
                </a:lnTo>
                <a:lnTo>
                  <a:pt x="15875" y="23495"/>
                </a:lnTo>
                <a:lnTo>
                  <a:pt x="23507" y="15862"/>
                </a:lnTo>
                <a:lnTo>
                  <a:pt x="60313" y="15862"/>
                </a:lnTo>
                <a:lnTo>
                  <a:pt x="56108" y="9632"/>
                </a:lnTo>
                <a:lnTo>
                  <a:pt x="45656" y="2585"/>
                </a:lnTo>
                <a:lnTo>
                  <a:pt x="32867" y="0"/>
                </a:lnTo>
                <a:close/>
              </a:path>
              <a:path w="66039" h="66039">
                <a:moveTo>
                  <a:pt x="60313" y="15862"/>
                </a:moveTo>
                <a:lnTo>
                  <a:pt x="42240" y="15862"/>
                </a:lnTo>
                <a:lnTo>
                  <a:pt x="49872" y="23495"/>
                </a:lnTo>
                <a:lnTo>
                  <a:pt x="49872" y="42240"/>
                </a:lnTo>
                <a:lnTo>
                  <a:pt x="42240" y="49872"/>
                </a:lnTo>
                <a:lnTo>
                  <a:pt x="60309" y="49872"/>
                </a:lnTo>
                <a:lnTo>
                  <a:pt x="63160" y="45648"/>
                </a:lnTo>
                <a:lnTo>
                  <a:pt x="65747" y="32867"/>
                </a:lnTo>
                <a:lnTo>
                  <a:pt x="63160" y="20081"/>
                </a:lnTo>
                <a:lnTo>
                  <a:pt x="60313" y="15862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70339" y="3151089"/>
            <a:ext cx="139700" cy="118745"/>
          </a:xfrm>
          <a:custGeom>
            <a:avLst/>
            <a:gdLst/>
            <a:ahLst/>
            <a:cxnLst/>
            <a:rect l="l" t="t" r="r" b="b"/>
            <a:pathLst>
              <a:path w="139700" h="118744">
                <a:moveTo>
                  <a:pt x="82004" y="14998"/>
                </a:moveTo>
                <a:lnTo>
                  <a:pt x="60985" y="14998"/>
                </a:lnTo>
                <a:lnTo>
                  <a:pt x="67221" y="21742"/>
                </a:lnTo>
                <a:lnTo>
                  <a:pt x="69253" y="24358"/>
                </a:lnTo>
                <a:lnTo>
                  <a:pt x="70128" y="32248"/>
                </a:lnTo>
                <a:lnTo>
                  <a:pt x="70319" y="46385"/>
                </a:lnTo>
                <a:lnTo>
                  <a:pt x="68406" y="66015"/>
                </a:lnTo>
                <a:lnTo>
                  <a:pt x="62966" y="90385"/>
                </a:lnTo>
                <a:lnTo>
                  <a:pt x="62382" y="92417"/>
                </a:lnTo>
                <a:lnTo>
                  <a:pt x="62636" y="94602"/>
                </a:lnTo>
                <a:lnTo>
                  <a:pt x="64681" y="98285"/>
                </a:lnTo>
                <a:lnTo>
                  <a:pt x="66408" y="99644"/>
                </a:lnTo>
                <a:lnTo>
                  <a:pt x="132715" y="118414"/>
                </a:lnTo>
                <a:lnTo>
                  <a:pt x="137109" y="115976"/>
                </a:lnTo>
                <a:lnTo>
                  <a:pt x="139484" y="107530"/>
                </a:lnTo>
                <a:lnTo>
                  <a:pt x="137045" y="103162"/>
                </a:lnTo>
                <a:lnTo>
                  <a:pt x="80289" y="87096"/>
                </a:lnTo>
                <a:lnTo>
                  <a:pt x="85235" y="59736"/>
                </a:lnTo>
                <a:lnTo>
                  <a:pt x="86266" y="38647"/>
                </a:lnTo>
                <a:lnTo>
                  <a:pt x="85361" y="24962"/>
                </a:lnTo>
                <a:lnTo>
                  <a:pt x="84480" y="19469"/>
                </a:lnTo>
                <a:lnTo>
                  <a:pt x="84302" y="18618"/>
                </a:lnTo>
                <a:lnTo>
                  <a:pt x="83959" y="17780"/>
                </a:lnTo>
                <a:lnTo>
                  <a:pt x="83502" y="17030"/>
                </a:lnTo>
                <a:lnTo>
                  <a:pt x="82004" y="14998"/>
                </a:lnTo>
                <a:close/>
              </a:path>
              <a:path w="139700" h="118744">
                <a:moveTo>
                  <a:pt x="49631" y="0"/>
                </a:moveTo>
                <a:lnTo>
                  <a:pt x="1130" y="22631"/>
                </a:lnTo>
                <a:lnTo>
                  <a:pt x="0" y="23571"/>
                </a:lnTo>
                <a:lnTo>
                  <a:pt x="16268" y="31191"/>
                </a:lnTo>
                <a:lnTo>
                  <a:pt x="25920" y="24962"/>
                </a:lnTo>
                <a:lnTo>
                  <a:pt x="34977" y="20291"/>
                </a:lnTo>
                <a:lnTo>
                  <a:pt x="43341" y="17225"/>
                </a:lnTo>
                <a:lnTo>
                  <a:pt x="50914" y="15811"/>
                </a:lnTo>
                <a:lnTo>
                  <a:pt x="60985" y="14998"/>
                </a:lnTo>
                <a:lnTo>
                  <a:pt x="82004" y="14998"/>
                </a:lnTo>
                <a:lnTo>
                  <a:pt x="81114" y="13791"/>
                </a:lnTo>
                <a:lnTo>
                  <a:pt x="74663" y="7543"/>
                </a:lnTo>
                <a:lnTo>
                  <a:pt x="64164" y="1782"/>
                </a:lnTo>
                <a:lnTo>
                  <a:pt x="49631" y="0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82456" y="4139021"/>
            <a:ext cx="400685" cy="231140"/>
          </a:xfrm>
          <a:custGeom>
            <a:avLst/>
            <a:gdLst/>
            <a:ahLst/>
            <a:cxnLst/>
            <a:rect l="l" t="t" r="r" b="b"/>
            <a:pathLst>
              <a:path w="400685" h="231139">
                <a:moveTo>
                  <a:pt x="225094" y="218617"/>
                </a:moveTo>
                <a:lnTo>
                  <a:pt x="4394" y="218617"/>
                </a:lnTo>
                <a:lnTo>
                  <a:pt x="2908" y="219227"/>
                </a:lnTo>
                <a:lnTo>
                  <a:pt x="1752" y="220345"/>
                </a:lnTo>
                <a:lnTo>
                  <a:pt x="596" y="221513"/>
                </a:lnTo>
                <a:lnTo>
                  <a:pt x="0" y="223012"/>
                </a:lnTo>
                <a:lnTo>
                  <a:pt x="0" y="226377"/>
                </a:lnTo>
                <a:lnTo>
                  <a:pt x="596" y="227736"/>
                </a:lnTo>
                <a:lnTo>
                  <a:pt x="2908" y="230060"/>
                </a:lnTo>
                <a:lnTo>
                  <a:pt x="4394" y="230632"/>
                </a:lnTo>
                <a:lnTo>
                  <a:pt x="225094" y="230632"/>
                </a:lnTo>
                <a:lnTo>
                  <a:pt x="226567" y="230060"/>
                </a:lnTo>
                <a:lnTo>
                  <a:pt x="228892" y="227736"/>
                </a:lnTo>
                <a:lnTo>
                  <a:pt x="229450" y="226377"/>
                </a:lnTo>
                <a:lnTo>
                  <a:pt x="229450" y="223012"/>
                </a:lnTo>
                <a:lnTo>
                  <a:pt x="228892" y="221513"/>
                </a:lnTo>
                <a:lnTo>
                  <a:pt x="227736" y="220345"/>
                </a:lnTo>
                <a:lnTo>
                  <a:pt x="226567" y="219227"/>
                </a:lnTo>
                <a:lnTo>
                  <a:pt x="225094" y="218617"/>
                </a:lnTo>
                <a:close/>
              </a:path>
              <a:path w="400685" h="231139">
                <a:moveTo>
                  <a:pt x="396151" y="218617"/>
                </a:moveTo>
                <a:lnTo>
                  <a:pt x="275589" y="218617"/>
                </a:lnTo>
                <a:lnTo>
                  <a:pt x="274231" y="219227"/>
                </a:lnTo>
                <a:lnTo>
                  <a:pt x="273062" y="220345"/>
                </a:lnTo>
                <a:lnTo>
                  <a:pt x="271919" y="221513"/>
                </a:lnTo>
                <a:lnTo>
                  <a:pt x="271322" y="223012"/>
                </a:lnTo>
                <a:lnTo>
                  <a:pt x="271322" y="226377"/>
                </a:lnTo>
                <a:lnTo>
                  <a:pt x="271919" y="227736"/>
                </a:lnTo>
                <a:lnTo>
                  <a:pt x="274231" y="230060"/>
                </a:lnTo>
                <a:lnTo>
                  <a:pt x="275589" y="230632"/>
                </a:lnTo>
                <a:lnTo>
                  <a:pt x="396151" y="230632"/>
                </a:lnTo>
                <a:lnTo>
                  <a:pt x="397509" y="230060"/>
                </a:lnTo>
                <a:lnTo>
                  <a:pt x="399821" y="227736"/>
                </a:lnTo>
                <a:lnTo>
                  <a:pt x="400380" y="226377"/>
                </a:lnTo>
                <a:lnTo>
                  <a:pt x="400380" y="223012"/>
                </a:lnTo>
                <a:lnTo>
                  <a:pt x="399821" y="221513"/>
                </a:lnTo>
                <a:lnTo>
                  <a:pt x="398678" y="220345"/>
                </a:lnTo>
                <a:lnTo>
                  <a:pt x="397509" y="219227"/>
                </a:lnTo>
                <a:lnTo>
                  <a:pt x="396151" y="218617"/>
                </a:lnTo>
                <a:close/>
              </a:path>
              <a:path w="400685" h="231139">
                <a:moveTo>
                  <a:pt x="125196" y="72885"/>
                </a:moveTo>
                <a:lnTo>
                  <a:pt x="124434" y="72885"/>
                </a:lnTo>
                <a:lnTo>
                  <a:pt x="120802" y="73139"/>
                </a:lnTo>
                <a:lnTo>
                  <a:pt x="117589" y="74422"/>
                </a:lnTo>
                <a:lnTo>
                  <a:pt x="114744" y="76758"/>
                </a:lnTo>
                <a:lnTo>
                  <a:pt x="111874" y="79057"/>
                </a:lnTo>
                <a:lnTo>
                  <a:pt x="108521" y="83604"/>
                </a:lnTo>
                <a:lnTo>
                  <a:pt x="104660" y="90322"/>
                </a:lnTo>
                <a:lnTo>
                  <a:pt x="104660" y="90703"/>
                </a:lnTo>
                <a:lnTo>
                  <a:pt x="46507" y="218617"/>
                </a:lnTo>
                <a:lnTo>
                  <a:pt x="59689" y="218617"/>
                </a:lnTo>
                <a:lnTo>
                  <a:pt x="91097" y="150012"/>
                </a:lnTo>
                <a:lnTo>
                  <a:pt x="107055" y="150012"/>
                </a:lnTo>
                <a:lnTo>
                  <a:pt x="115519" y="95745"/>
                </a:lnTo>
                <a:lnTo>
                  <a:pt x="120738" y="87426"/>
                </a:lnTo>
                <a:lnTo>
                  <a:pt x="122148" y="85725"/>
                </a:lnTo>
                <a:lnTo>
                  <a:pt x="123659" y="84899"/>
                </a:lnTo>
                <a:lnTo>
                  <a:pt x="142557" y="84899"/>
                </a:lnTo>
                <a:lnTo>
                  <a:pt x="142239" y="84239"/>
                </a:lnTo>
                <a:lnTo>
                  <a:pt x="139153" y="79717"/>
                </a:lnTo>
                <a:lnTo>
                  <a:pt x="132968" y="74549"/>
                </a:lnTo>
                <a:lnTo>
                  <a:pt x="129336" y="73139"/>
                </a:lnTo>
                <a:lnTo>
                  <a:pt x="125196" y="72885"/>
                </a:lnTo>
                <a:close/>
              </a:path>
              <a:path w="400685" h="231139">
                <a:moveTo>
                  <a:pt x="258859" y="12026"/>
                </a:moveTo>
                <a:lnTo>
                  <a:pt x="242404" y="12026"/>
                </a:lnTo>
                <a:lnTo>
                  <a:pt x="244322" y="13042"/>
                </a:lnTo>
                <a:lnTo>
                  <a:pt x="246151" y="15113"/>
                </a:lnTo>
                <a:lnTo>
                  <a:pt x="247985" y="17246"/>
                </a:lnTo>
                <a:lnTo>
                  <a:pt x="249999" y="20535"/>
                </a:lnTo>
                <a:lnTo>
                  <a:pt x="252336" y="25196"/>
                </a:lnTo>
                <a:lnTo>
                  <a:pt x="340334" y="218617"/>
                </a:lnTo>
                <a:lnTo>
                  <a:pt x="353123" y="218617"/>
                </a:lnTo>
                <a:lnTo>
                  <a:pt x="262801" y="20167"/>
                </a:lnTo>
                <a:lnTo>
                  <a:pt x="258952" y="12166"/>
                </a:lnTo>
                <a:lnTo>
                  <a:pt x="258859" y="12026"/>
                </a:lnTo>
                <a:close/>
              </a:path>
              <a:path w="400685" h="231139">
                <a:moveTo>
                  <a:pt x="142557" y="84899"/>
                </a:moveTo>
                <a:lnTo>
                  <a:pt x="126364" y="84899"/>
                </a:lnTo>
                <a:lnTo>
                  <a:pt x="128422" y="85394"/>
                </a:lnTo>
                <a:lnTo>
                  <a:pt x="131287" y="89077"/>
                </a:lnTo>
                <a:lnTo>
                  <a:pt x="134899" y="95745"/>
                </a:lnTo>
                <a:lnTo>
                  <a:pt x="172084" y="178295"/>
                </a:lnTo>
                <a:lnTo>
                  <a:pt x="172859" y="180632"/>
                </a:lnTo>
                <a:lnTo>
                  <a:pt x="174688" y="181800"/>
                </a:lnTo>
                <a:lnTo>
                  <a:pt x="179298" y="181800"/>
                </a:lnTo>
                <a:lnTo>
                  <a:pt x="179603" y="181673"/>
                </a:lnTo>
                <a:lnTo>
                  <a:pt x="179857" y="181394"/>
                </a:lnTo>
                <a:lnTo>
                  <a:pt x="181406" y="180886"/>
                </a:lnTo>
                <a:lnTo>
                  <a:pt x="182422" y="179768"/>
                </a:lnTo>
                <a:lnTo>
                  <a:pt x="183464" y="176441"/>
                </a:lnTo>
                <a:lnTo>
                  <a:pt x="183464" y="174955"/>
                </a:lnTo>
                <a:lnTo>
                  <a:pt x="182956" y="173672"/>
                </a:lnTo>
                <a:lnTo>
                  <a:pt x="171703" y="148437"/>
                </a:lnTo>
                <a:lnTo>
                  <a:pt x="171767" y="148018"/>
                </a:lnTo>
                <a:lnTo>
                  <a:pt x="172021" y="147764"/>
                </a:lnTo>
                <a:lnTo>
                  <a:pt x="172084" y="147294"/>
                </a:lnTo>
                <a:lnTo>
                  <a:pt x="178182" y="134086"/>
                </a:lnTo>
                <a:lnTo>
                  <a:pt x="165125" y="134086"/>
                </a:lnTo>
                <a:lnTo>
                  <a:pt x="145351" y="90703"/>
                </a:lnTo>
                <a:lnTo>
                  <a:pt x="142557" y="84899"/>
                </a:lnTo>
                <a:close/>
              </a:path>
              <a:path w="400685" h="231139">
                <a:moveTo>
                  <a:pt x="142048" y="148844"/>
                </a:moveTo>
                <a:lnTo>
                  <a:pt x="127139" y="148844"/>
                </a:lnTo>
                <a:lnTo>
                  <a:pt x="136829" y="162814"/>
                </a:lnTo>
                <a:lnTo>
                  <a:pt x="138112" y="164363"/>
                </a:lnTo>
                <a:lnTo>
                  <a:pt x="139776" y="165125"/>
                </a:lnTo>
                <a:lnTo>
                  <a:pt x="142392" y="165125"/>
                </a:lnTo>
                <a:lnTo>
                  <a:pt x="142989" y="165061"/>
                </a:lnTo>
                <a:lnTo>
                  <a:pt x="143611" y="164909"/>
                </a:lnTo>
                <a:lnTo>
                  <a:pt x="144259" y="164795"/>
                </a:lnTo>
                <a:lnTo>
                  <a:pt x="148285" y="158610"/>
                </a:lnTo>
                <a:lnTo>
                  <a:pt x="147929" y="157124"/>
                </a:lnTo>
                <a:lnTo>
                  <a:pt x="146913" y="155803"/>
                </a:lnTo>
                <a:lnTo>
                  <a:pt x="142048" y="148844"/>
                </a:lnTo>
                <a:close/>
              </a:path>
              <a:path w="400685" h="231139">
                <a:moveTo>
                  <a:pt x="107055" y="150012"/>
                </a:moveTo>
                <a:lnTo>
                  <a:pt x="91097" y="150012"/>
                </a:lnTo>
                <a:lnTo>
                  <a:pt x="102742" y="162814"/>
                </a:lnTo>
                <a:lnTo>
                  <a:pt x="103733" y="164096"/>
                </a:lnTo>
                <a:lnTo>
                  <a:pt x="105041" y="164795"/>
                </a:lnTo>
                <a:lnTo>
                  <a:pt x="106591" y="164909"/>
                </a:lnTo>
                <a:lnTo>
                  <a:pt x="108153" y="165061"/>
                </a:lnTo>
                <a:lnTo>
                  <a:pt x="109575" y="164617"/>
                </a:lnTo>
                <a:lnTo>
                  <a:pt x="110858" y="163563"/>
                </a:lnTo>
                <a:lnTo>
                  <a:pt x="125439" y="150380"/>
                </a:lnTo>
                <a:lnTo>
                  <a:pt x="107378" y="150380"/>
                </a:lnTo>
                <a:lnTo>
                  <a:pt x="107055" y="150012"/>
                </a:lnTo>
                <a:close/>
              </a:path>
              <a:path w="400685" h="231139">
                <a:moveTo>
                  <a:pt x="127266" y="133845"/>
                </a:moveTo>
                <a:lnTo>
                  <a:pt x="125717" y="134404"/>
                </a:lnTo>
                <a:lnTo>
                  <a:pt x="124434" y="135661"/>
                </a:lnTo>
                <a:lnTo>
                  <a:pt x="107378" y="150380"/>
                </a:lnTo>
                <a:lnTo>
                  <a:pt x="125439" y="150380"/>
                </a:lnTo>
                <a:lnTo>
                  <a:pt x="127139" y="148844"/>
                </a:lnTo>
                <a:lnTo>
                  <a:pt x="142048" y="148844"/>
                </a:lnTo>
                <a:lnTo>
                  <a:pt x="133375" y="136436"/>
                </a:lnTo>
                <a:lnTo>
                  <a:pt x="131800" y="134899"/>
                </a:lnTo>
                <a:lnTo>
                  <a:pt x="130390" y="134086"/>
                </a:lnTo>
                <a:lnTo>
                  <a:pt x="129082" y="134086"/>
                </a:lnTo>
                <a:lnTo>
                  <a:pt x="127266" y="133845"/>
                </a:lnTo>
                <a:close/>
              </a:path>
              <a:path w="400685" h="231139">
                <a:moveTo>
                  <a:pt x="245109" y="0"/>
                </a:moveTo>
                <a:lnTo>
                  <a:pt x="236689" y="0"/>
                </a:lnTo>
                <a:lnTo>
                  <a:pt x="234111" y="660"/>
                </a:lnTo>
                <a:lnTo>
                  <a:pt x="231800" y="1955"/>
                </a:lnTo>
                <a:lnTo>
                  <a:pt x="229450" y="3238"/>
                </a:lnTo>
                <a:lnTo>
                  <a:pt x="165125" y="134086"/>
                </a:lnTo>
                <a:lnTo>
                  <a:pt x="178182" y="134086"/>
                </a:lnTo>
                <a:lnTo>
                  <a:pt x="199999" y="86829"/>
                </a:lnTo>
                <a:lnTo>
                  <a:pt x="216554" y="86829"/>
                </a:lnTo>
                <a:lnTo>
                  <a:pt x="228295" y="25196"/>
                </a:lnTo>
                <a:lnTo>
                  <a:pt x="239534" y="12026"/>
                </a:lnTo>
                <a:lnTo>
                  <a:pt x="258859" y="12026"/>
                </a:lnTo>
                <a:lnTo>
                  <a:pt x="255358" y="6781"/>
                </a:lnTo>
                <a:lnTo>
                  <a:pt x="248907" y="1358"/>
                </a:lnTo>
                <a:lnTo>
                  <a:pt x="245109" y="0"/>
                </a:lnTo>
                <a:close/>
              </a:path>
              <a:path w="400685" h="231139">
                <a:moveTo>
                  <a:pt x="257460" y="85661"/>
                </a:moveTo>
                <a:lnTo>
                  <a:pt x="241477" y="85661"/>
                </a:lnTo>
                <a:lnTo>
                  <a:pt x="256222" y="102730"/>
                </a:lnTo>
                <a:lnTo>
                  <a:pt x="257505" y="104279"/>
                </a:lnTo>
                <a:lnTo>
                  <a:pt x="259054" y="105054"/>
                </a:lnTo>
                <a:lnTo>
                  <a:pt x="262140" y="105054"/>
                </a:lnTo>
                <a:lnTo>
                  <a:pt x="263321" y="104521"/>
                </a:lnTo>
                <a:lnTo>
                  <a:pt x="264363" y="103505"/>
                </a:lnTo>
                <a:lnTo>
                  <a:pt x="265671" y="102463"/>
                </a:lnTo>
                <a:lnTo>
                  <a:pt x="266382" y="101117"/>
                </a:lnTo>
                <a:lnTo>
                  <a:pt x="266471" y="99441"/>
                </a:lnTo>
                <a:lnTo>
                  <a:pt x="266636" y="97726"/>
                </a:lnTo>
                <a:lnTo>
                  <a:pt x="266141" y="96253"/>
                </a:lnTo>
                <a:lnTo>
                  <a:pt x="265125" y="94945"/>
                </a:lnTo>
                <a:lnTo>
                  <a:pt x="257460" y="85661"/>
                </a:lnTo>
                <a:close/>
              </a:path>
              <a:path w="400685" h="231139">
                <a:moveTo>
                  <a:pt x="216554" y="86829"/>
                </a:moveTo>
                <a:lnTo>
                  <a:pt x="199999" y="86829"/>
                </a:lnTo>
                <a:lnTo>
                  <a:pt x="214350" y="102730"/>
                </a:lnTo>
                <a:lnTo>
                  <a:pt x="215633" y="104000"/>
                </a:lnTo>
                <a:lnTo>
                  <a:pt x="217068" y="104648"/>
                </a:lnTo>
                <a:lnTo>
                  <a:pt x="219900" y="104648"/>
                </a:lnTo>
                <a:lnTo>
                  <a:pt x="221335" y="104140"/>
                </a:lnTo>
                <a:lnTo>
                  <a:pt x="222884" y="103098"/>
                </a:lnTo>
                <a:lnTo>
                  <a:pt x="236954" y="89903"/>
                </a:lnTo>
                <a:lnTo>
                  <a:pt x="219392" y="89903"/>
                </a:lnTo>
                <a:lnTo>
                  <a:pt x="216554" y="86829"/>
                </a:lnTo>
                <a:close/>
              </a:path>
              <a:path w="400685" h="231139">
                <a:moveTo>
                  <a:pt x="244182" y="70929"/>
                </a:moveTo>
                <a:lnTo>
                  <a:pt x="240576" y="70929"/>
                </a:lnTo>
                <a:lnTo>
                  <a:pt x="239013" y="71462"/>
                </a:lnTo>
                <a:lnTo>
                  <a:pt x="238010" y="72504"/>
                </a:lnTo>
                <a:lnTo>
                  <a:pt x="219392" y="89903"/>
                </a:lnTo>
                <a:lnTo>
                  <a:pt x="236954" y="89903"/>
                </a:lnTo>
                <a:lnTo>
                  <a:pt x="241477" y="85661"/>
                </a:lnTo>
                <a:lnTo>
                  <a:pt x="257460" y="85661"/>
                </a:lnTo>
                <a:lnTo>
                  <a:pt x="246913" y="72885"/>
                </a:lnTo>
                <a:lnTo>
                  <a:pt x="245630" y="71589"/>
                </a:lnTo>
                <a:lnTo>
                  <a:pt x="244182" y="70929"/>
                </a:lnTo>
                <a:close/>
              </a:path>
            </a:pathLst>
          </a:custGeom>
          <a:solidFill>
            <a:srgbClr val="00B0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79751" y="2736314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>
                <a:moveTo>
                  <a:pt x="0" y="0"/>
                </a:moveTo>
                <a:lnTo>
                  <a:pt x="306476" y="0"/>
                </a:lnTo>
              </a:path>
            </a:pathLst>
          </a:custGeom>
          <a:ln w="12700">
            <a:solidFill>
              <a:srgbClr val="00B0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16247" y="1296645"/>
            <a:ext cx="3403600" cy="89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5"/>
              </a:lnSpc>
              <a:spcBef>
                <a:spcPts val="100"/>
              </a:spcBef>
            </a:pPr>
            <a:r>
              <a:rPr sz="3000" b="1" spc="-5" dirty="0">
                <a:solidFill>
                  <a:srgbClr val="1B0084"/>
                </a:solidFill>
                <a:latin typeface="Trebuchet MS"/>
                <a:cs typeface="Trebuchet MS"/>
              </a:rPr>
              <a:t>SANTIAGO</a:t>
            </a:r>
            <a:r>
              <a:rPr sz="3000" b="1" spc="-90" dirty="0">
                <a:solidFill>
                  <a:srgbClr val="1B0084"/>
                </a:solidFill>
                <a:latin typeface="Trebuchet MS"/>
                <a:cs typeface="Trebuchet MS"/>
              </a:rPr>
              <a:t> </a:t>
            </a:r>
            <a:r>
              <a:rPr sz="3000" dirty="0">
                <a:solidFill>
                  <a:srgbClr val="1B0084"/>
                </a:solidFill>
                <a:latin typeface="Trebuchet MS"/>
                <a:cs typeface="Trebuchet MS"/>
              </a:rPr>
              <a:t>&amp;</a:t>
            </a:r>
            <a:endParaRPr sz="3000">
              <a:latin typeface="Trebuchet MS"/>
              <a:cs typeface="Trebuchet MS"/>
            </a:endParaRPr>
          </a:p>
          <a:p>
            <a:pPr marL="12700">
              <a:lnSpc>
                <a:spcPts val="3425"/>
              </a:lnSpc>
            </a:pPr>
            <a:r>
              <a:rPr sz="3000" dirty="0">
                <a:solidFill>
                  <a:srgbClr val="1B0084"/>
                </a:solidFill>
                <a:latin typeface="Trebuchet MS"/>
                <a:cs typeface="Trebuchet MS"/>
              </a:rPr>
              <a:t>THE </a:t>
            </a:r>
            <a:r>
              <a:rPr sz="3000" spc="-5" dirty="0">
                <a:solidFill>
                  <a:srgbClr val="1B0084"/>
                </a:solidFill>
                <a:latin typeface="Trebuchet MS"/>
                <a:cs typeface="Trebuchet MS"/>
              </a:rPr>
              <a:t>CENTRAL</a:t>
            </a:r>
            <a:r>
              <a:rPr sz="3000" spc="-210" dirty="0">
                <a:solidFill>
                  <a:srgbClr val="1B0084"/>
                </a:solidFill>
                <a:latin typeface="Trebuchet MS"/>
                <a:cs typeface="Trebuchet MS"/>
              </a:rPr>
              <a:t> </a:t>
            </a:r>
            <a:r>
              <a:rPr sz="3000" b="1" spc="-5" dirty="0">
                <a:solidFill>
                  <a:srgbClr val="1B0084"/>
                </a:solidFill>
                <a:latin typeface="Trebuchet MS"/>
                <a:cs typeface="Trebuchet MS"/>
              </a:rPr>
              <a:t>ZONE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858000"/>
            <a:ext cx="9137650" cy="0"/>
          </a:xfrm>
          <a:custGeom>
            <a:avLst/>
            <a:gdLst/>
            <a:ahLst/>
            <a:cxnLst/>
            <a:rect l="l" t="t" r="r" b="b"/>
            <a:pathLst>
              <a:path w="9137650">
                <a:moveTo>
                  <a:pt x="913765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3765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19" y="1443050"/>
            <a:ext cx="3211830" cy="1828800"/>
          </a:xfrm>
          <a:custGeom>
            <a:avLst/>
            <a:gdLst/>
            <a:ahLst/>
            <a:cxnLst/>
            <a:rect l="l" t="t" r="r" b="b"/>
            <a:pathLst>
              <a:path w="3211830" h="1828800">
                <a:moveTo>
                  <a:pt x="3211588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3211588" y="0"/>
                </a:lnTo>
                <a:lnTo>
                  <a:pt x="3211588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2580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SK</a:t>
            </a:r>
            <a:r>
              <a:rPr spc="-5" dirty="0"/>
              <a:t>I</a:t>
            </a:r>
            <a:r>
              <a:rPr spc="-100" dirty="0"/>
              <a:t> </a:t>
            </a:r>
            <a:r>
              <a:rPr dirty="0"/>
              <a:t>CENTERS</a:t>
            </a:r>
          </a:p>
        </p:txBody>
      </p:sp>
      <p:sp>
        <p:nvSpPr>
          <p:cNvPr id="8" name="object 8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443050"/>
            <a:ext cx="3211830" cy="1828800"/>
          </a:xfrm>
          <a:custGeom>
            <a:avLst/>
            <a:gdLst/>
            <a:ahLst/>
            <a:cxnLst/>
            <a:rect l="l" t="t" r="r" b="b"/>
            <a:pathLst>
              <a:path w="3211830" h="1828800">
                <a:moveTo>
                  <a:pt x="3211601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3211601" y="0"/>
                </a:lnTo>
                <a:lnTo>
                  <a:pt x="3211601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2580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SK</a:t>
            </a:r>
            <a:r>
              <a:rPr spc="-5" dirty="0"/>
              <a:t>I</a:t>
            </a:r>
            <a:r>
              <a:rPr spc="-100" dirty="0"/>
              <a:t> </a:t>
            </a:r>
            <a:r>
              <a:rPr dirty="0"/>
              <a:t>CENTERS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443050"/>
            <a:ext cx="3211830" cy="1828800"/>
          </a:xfrm>
          <a:custGeom>
            <a:avLst/>
            <a:gdLst/>
            <a:ahLst/>
            <a:cxnLst/>
            <a:rect l="l" t="t" r="r" b="b"/>
            <a:pathLst>
              <a:path w="3211830" h="1828800">
                <a:moveTo>
                  <a:pt x="3211601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3211601" y="0"/>
                </a:lnTo>
                <a:lnTo>
                  <a:pt x="3211601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5768" y="2138932"/>
            <a:ext cx="1885950" cy="9969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595"/>
              </a:spcBef>
            </a:pPr>
            <a:r>
              <a:rPr sz="2400" dirty="0">
                <a:solidFill>
                  <a:srgbClr val="2C2B7B"/>
                </a:solidFill>
                <a:latin typeface="Trebuchet MS"/>
                <a:cs typeface="Trebuchet MS"/>
              </a:rPr>
              <a:t>SANTIAGO &amp;  THE</a:t>
            </a:r>
            <a:r>
              <a:rPr sz="2400" spc="-95" dirty="0">
                <a:solidFill>
                  <a:srgbClr val="2C2B7B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2C2B7B"/>
                </a:solidFill>
                <a:latin typeface="Trebuchet MS"/>
                <a:cs typeface="Trebuchet MS"/>
              </a:rPr>
              <a:t>CENTRAL  ZONE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2" y="1585664"/>
            <a:ext cx="22580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5" dirty="0"/>
              <a:t>SK</a:t>
            </a:r>
            <a:r>
              <a:rPr spc="-5" dirty="0"/>
              <a:t>I</a:t>
            </a:r>
            <a:r>
              <a:rPr spc="-100" dirty="0"/>
              <a:t> </a:t>
            </a:r>
            <a:r>
              <a:rPr dirty="0"/>
              <a:t>CENTERS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7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676400"/>
            <a:ext cx="3352800" cy="1981200"/>
          </a:xfrm>
          <a:prstGeom prst="rect">
            <a:avLst/>
          </a:prstGeom>
          <a:solidFill>
            <a:srgbClr val="E7245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5768" y="1940788"/>
            <a:ext cx="2600325" cy="13888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chemeClr val="bg1"/>
                </a:solidFill>
              </a:rPr>
              <a:t>ZONE </a:t>
            </a:r>
            <a:r>
              <a:rPr dirty="0">
                <a:solidFill>
                  <a:schemeClr val="bg1"/>
                </a:solidFill>
              </a:rPr>
              <a:t>3:  </a:t>
            </a:r>
            <a:r>
              <a:rPr b="0" dirty="0">
                <a:solidFill>
                  <a:schemeClr val="bg1"/>
                </a:solidFill>
              </a:rPr>
              <a:t>LAKES,</a:t>
            </a:r>
            <a:r>
              <a:rPr b="0" spc="-100" dirty="0">
                <a:solidFill>
                  <a:schemeClr val="bg1"/>
                </a:solidFill>
              </a:rPr>
              <a:t> </a:t>
            </a:r>
            <a:r>
              <a:rPr b="0" dirty="0">
                <a:solidFill>
                  <a:schemeClr val="bg1"/>
                </a:solidFill>
              </a:rPr>
              <a:t>RIVERS  &amp;</a:t>
            </a:r>
            <a:r>
              <a:rPr b="0" spc="-105" dirty="0">
                <a:solidFill>
                  <a:schemeClr val="bg1"/>
                </a:solidFill>
              </a:rPr>
              <a:t> </a:t>
            </a:r>
            <a:r>
              <a:rPr b="0" dirty="0">
                <a:solidFill>
                  <a:schemeClr val="bg1"/>
                </a:solidFill>
              </a:rPr>
              <a:t>VOLCANOES</a:t>
            </a:r>
          </a:p>
        </p:txBody>
      </p:sp>
      <p:sp>
        <p:nvSpPr>
          <p:cNvPr id="9" name="object 9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1" y="0"/>
                </a:moveTo>
                <a:lnTo>
                  <a:pt x="1" y="503770"/>
                </a:lnTo>
                <a:lnTo>
                  <a:pt x="9144001" y="503770"/>
                </a:lnTo>
                <a:lnTo>
                  <a:pt x="9144001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89"/>
            <a:ext cx="4114800" cy="6853555"/>
          </a:xfrm>
          <a:custGeom>
            <a:avLst/>
            <a:gdLst/>
            <a:ahLst/>
            <a:cxnLst/>
            <a:rect l="l" t="t" r="r" b="b"/>
            <a:pathLst>
              <a:path w="4114800" h="6853555">
                <a:moveTo>
                  <a:pt x="0" y="6853034"/>
                </a:moveTo>
                <a:lnTo>
                  <a:pt x="4114800" y="6853034"/>
                </a:lnTo>
                <a:lnTo>
                  <a:pt x="4114800" y="0"/>
                </a:lnTo>
                <a:lnTo>
                  <a:pt x="0" y="0"/>
                </a:lnTo>
                <a:lnTo>
                  <a:pt x="0" y="6853034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4459" y="3058727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4459" y="3744527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4459" y="4874827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369631"/>
            <a:ext cx="3672204" cy="3386454"/>
          </a:xfrm>
          <a:custGeom>
            <a:avLst/>
            <a:gdLst/>
            <a:ahLst/>
            <a:cxnLst/>
            <a:rect l="l" t="t" r="r" b="b"/>
            <a:pathLst>
              <a:path w="3672204" h="3386454">
                <a:moveTo>
                  <a:pt x="3672116" y="3386162"/>
                </a:moveTo>
                <a:lnTo>
                  <a:pt x="0" y="3386162"/>
                </a:lnTo>
                <a:lnTo>
                  <a:pt x="0" y="0"/>
                </a:lnTo>
                <a:lnTo>
                  <a:pt x="3672116" y="0"/>
                </a:lnTo>
                <a:lnTo>
                  <a:pt x="3672116" y="3386162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456497" y="1257697"/>
            <a:ext cx="1383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</a:rPr>
              <a:t>Main</a:t>
            </a:r>
            <a:r>
              <a:rPr sz="2400" spc="-10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high</a:t>
            </a:r>
            <a:endParaRPr sz="2400"/>
          </a:p>
        </p:txBody>
      </p:sp>
      <p:sp>
        <p:nvSpPr>
          <p:cNvPr id="13" name="object 13"/>
          <p:cNvSpPr txBox="1"/>
          <p:nvPr/>
        </p:nvSpPr>
        <p:spPr>
          <a:xfrm>
            <a:off x="435768" y="1629327"/>
            <a:ext cx="2993232" cy="208390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93980">
              <a:lnSpc>
                <a:spcPts val="3460"/>
              </a:lnSpc>
              <a:spcBef>
                <a:spcPts val="330"/>
              </a:spcBef>
            </a:pPr>
            <a:r>
              <a:rPr sz="3000" b="1" dirty="0">
                <a:solidFill>
                  <a:srgbClr val="EB1851"/>
                </a:solidFill>
                <a:latin typeface="Trebuchet MS"/>
                <a:cs typeface="Trebuchet MS"/>
              </a:rPr>
              <a:t>LAKES,</a:t>
            </a:r>
            <a:r>
              <a:rPr sz="3000" b="1" spc="-100" dirty="0">
                <a:solidFill>
                  <a:srgbClr val="EB1851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EB1851"/>
                </a:solidFill>
                <a:latin typeface="Trebuchet MS"/>
                <a:cs typeface="Trebuchet MS"/>
              </a:rPr>
              <a:t>RIVERS  &amp;</a:t>
            </a:r>
            <a:r>
              <a:rPr sz="3000" b="1" spc="-105" dirty="0">
                <a:solidFill>
                  <a:srgbClr val="EB1851"/>
                </a:solidFill>
                <a:latin typeface="Trebuchet MS"/>
                <a:cs typeface="Trebuchet MS"/>
              </a:rPr>
              <a:t> </a:t>
            </a:r>
            <a:r>
              <a:rPr sz="3000" b="1" dirty="0" smtClean="0">
                <a:solidFill>
                  <a:srgbClr val="EB1851"/>
                </a:solidFill>
                <a:latin typeface="Trebuchet MS"/>
                <a:cs typeface="Trebuchet MS"/>
              </a:rPr>
              <a:t>VOLCANOES</a:t>
            </a:r>
            <a:endParaRPr lang="en-US" sz="1400" spc="-5" dirty="0" smtClean="0">
              <a:solidFill>
                <a:srgbClr val="221F1F"/>
              </a:solidFill>
              <a:latin typeface="Trebuchet MS"/>
              <a:cs typeface="Trebuchet MS"/>
            </a:endParaRPr>
          </a:p>
          <a:p>
            <a:pPr marL="628650" indent="-146050">
              <a:lnSpc>
                <a:spcPct val="100000"/>
              </a:lnSpc>
              <a:spcBef>
                <a:spcPts val="1315"/>
              </a:spcBef>
              <a:buChar char="•"/>
              <a:tabLst>
                <a:tab pos="629285" algn="l"/>
              </a:tabLst>
            </a:pPr>
            <a:r>
              <a:rPr sz="1400" spc="-5" dirty="0" smtClean="0">
                <a:solidFill>
                  <a:srgbClr val="221F1F"/>
                </a:solidFill>
                <a:latin typeface="Trebuchet MS"/>
                <a:cs typeface="Trebuchet MS"/>
              </a:rPr>
              <a:t>Chillan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and the</a:t>
            </a:r>
            <a:r>
              <a:rPr sz="1400" spc="-9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 smtClean="0">
                <a:solidFill>
                  <a:srgbClr val="221F1F"/>
                </a:solidFill>
                <a:latin typeface="Trebuchet MS"/>
                <a:cs typeface="Trebuchet MS"/>
              </a:rPr>
              <a:t>nearby</a:t>
            </a:r>
            <a:r>
              <a:rPr lang="en-US" sz="1400" dirty="0">
                <a:latin typeface="Trebuchet MS"/>
                <a:cs typeface="Trebuchet MS"/>
              </a:rPr>
              <a:t> </a:t>
            </a:r>
            <a:r>
              <a:rPr sz="1400" dirty="0" smtClean="0">
                <a:solidFill>
                  <a:srgbClr val="221F1F"/>
                </a:solidFill>
                <a:latin typeface="Trebuchet MS"/>
                <a:cs typeface="Trebuchet MS"/>
              </a:rPr>
              <a:t>Andes</a:t>
            </a:r>
            <a:endParaRPr sz="1400" dirty="0">
              <a:latin typeface="Trebuchet MS"/>
              <a:cs typeface="Trebuchet MS"/>
            </a:endParaRPr>
          </a:p>
          <a:p>
            <a:pPr marL="628650" indent="-146050">
              <a:lnSpc>
                <a:spcPct val="100000"/>
              </a:lnSpc>
              <a:spcBef>
                <a:spcPts val="320"/>
              </a:spcBef>
              <a:buChar char="•"/>
              <a:tabLst>
                <a:tab pos="629285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Pucón</a:t>
            </a:r>
            <a:endParaRPr sz="1400" dirty="0">
              <a:latin typeface="Trebuchet MS"/>
              <a:cs typeface="Trebuchet MS"/>
            </a:endParaRPr>
          </a:p>
          <a:p>
            <a:pPr marL="626110" indent="-143510">
              <a:lnSpc>
                <a:spcPct val="100000"/>
              </a:lnSpc>
              <a:spcBef>
                <a:spcPts val="320"/>
              </a:spcBef>
              <a:buChar char="•"/>
              <a:tabLst>
                <a:tab pos="626745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The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Llanquihue Lake</a:t>
            </a:r>
            <a:r>
              <a:rPr sz="1400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area</a:t>
            </a:r>
            <a:endParaRPr sz="1400" dirty="0">
              <a:latin typeface="Trebuchet MS"/>
              <a:cs typeface="Trebuchet MS"/>
            </a:endParaRPr>
          </a:p>
          <a:p>
            <a:pPr marL="628650" indent="-146050">
              <a:lnSpc>
                <a:spcPct val="100000"/>
              </a:lnSpc>
              <a:spcBef>
                <a:spcPts val="320"/>
              </a:spcBef>
              <a:buChar char="•"/>
              <a:tabLst>
                <a:tab pos="629285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Ski</a:t>
            </a:r>
            <a:r>
              <a:rPr sz="1400" spc="-8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221F1F"/>
                </a:solidFill>
                <a:latin typeface="Trebuchet MS"/>
                <a:cs typeface="Trebuchet MS"/>
              </a:rPr>
              <a:t>Resorts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44129" y="2009043"/>
            <a:ext cx="1182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uisine,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sleep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49166" y="2237643"/>
            <a:ext cx="1311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own as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ruca,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02870" y="1963323"/>
            <a:ext cx="8769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Trebuchet MS"/>
                <a:cs typeface="Trebuchet MS"/>
              </a:rPr>
              <a:t>You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can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traditional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  enjoy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rowb  South</a:t>
            </a:r>
            <a:r>
              <a:rPr sz="1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Amer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22607" y="1289001"/>
            <a:ext cx="897255" cy="1605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>
              <a:lnSpc>
                <a:spcPts val="2735"/>
              </a:lnSpc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lights</a:t>
            </a:r>
            <a:endParaRPr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57150" indent="-57785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mple local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  welling kn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oat</a:t>
            </a:r>
            <a:r>
              <a:rPr sz="12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excursio 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ica’s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only</a:t>
            </a:r>
            <a:r>
              <a:rPr sz="12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98864" y="2420523"/>
            <a:ext cx="11442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 marR="5080" indent="-8890">
              <a:lnSpc>
                <a:spcPct val="125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on Budi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Lake,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ltwater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lake.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02870" y="3106323"/>
            <a:ext cx="2723629" cy="23365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0195">
              <a:lnSpc>
                <a:spcPct val="125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world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renown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Lake Crossing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to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Argentina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13970">
              <a:lnSpc>
                <a:spcPct val="125000"/>
              </a:lnSpc>
            </a:pPr>
            <a:r>
              <a:rPr lang="en-US" sz="1200" dirty="0" err="1" smtClean="0">
                <a:solidFill>
                  <a:schemeClr val="bg1"/>
                </a:solidFill>
              </a:rPr>
              <a:t>Chillán</a:t>
            </a:r>
            <a:r>
              <a:rPr lang="en-US" sz="1200" dirty="0" smtClean="0">
                <a:solidFill>
                  <a:schemeClr val="bg1"/>
                </a:solidFill>
              </a:rPr>
              <a:t>, </a:t>
            </a:r>
            <a:r>
              <a:rPr sz="1200" dirty="0" err="1" smtClean="0">
                <a:solidFill>
                  <a:schemeClr val="bg1"/>
                </a:solidFill>
                <a:latin typeface="Trebuchet MS"/>
                <a:cs typeface="Trebuchet MS"/>
              </a:rPr>
              <a:t>Pucón</a:t>
            </a:r>
            <a:r>
              <a:rPr sz="1200" dirty="0" smtClean="0">
                <a:solidFill>
                  <a:schemeClr val="bg1"/>
                </a:solidFill>
                <a:latin typeface="Trebuchet MS"/>
                <a:cs typeface="Trebuchet MS"/>
              </a:rPr>
              <a:t>, </a:t>
            </a:r>
            <a:r>
              <a:rPr sz="1200" spc="-15" dirty="0" smtClean="0">
                <a:solidFill>
                  <a:schemeClr val="bg1"/>
                </a:solidFill>
                <a:latin typeface="Trebuchet MS"/>
                <a:cs typeface="Trebuchet MS"/>
              </a:rPr>
              <a:t>Volcán </a:t>
            </a:r>
            <a:r>
              <a:rPr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Osorno,  Antillanca, </a:t>
            </a: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Huilo Huilo, Las</a:t>
            </a:r>
            <a:r>
              <a:rPr sz="1200" spc="-14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Araucarias,  </a:t>
            </a: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Corralco, and </a:t>
            </a:r>
            <a:r>
              <a:rPr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Antuco, great </a:t>
            </a:r>
            <a:r>
              <a:rPr sz="12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ski resorts  </a:t>
            </a: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that will put you in touch with</a:t>
            </a:r>
            <a:r>
              <a:rPr sz="1200" spc="-7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nature</a:t>
            </a:r>
            <a:endParaRPr sz="1200" dirty="0" smtClean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5080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This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area boasts dozens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natural hot 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springs.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Health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&amp;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Wellness</a:t>
            </a:r>
            <a:r>
              <a:rPr sz="12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destination.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469197" y="1716756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68709" y="3889323"/>
            <a:ext cx="360680" cy="283845"/>
          </a:xfrm>
          <a:custGeom>
            <a:avLst/>
            <a:gdLst/>
            <a:ahLst/>
            <a:cxnLst/>
            <a:rect l="l" t="t" r="r" b="b"/>
            <a:pathLst>
              <a:path w="360679" h="283845">
                <a:moveTo>
                  <a:pt x="19354" y="53301"/>
                </a:moveTo>
                <a:lnTo>
                  <a:pt x="17894" y="53517"/>
                </a:lnTo>
                <a:lnTo>
                  <a:pt x="16560" y="54292"/>
                </a:lnTo>
                <a:lnTo>
                  <a:pt x="15201" y="55029"/>
                </a:lnTo>
                <a:lnTo>
                  <a:pt x="510" y="107328"/>
                </a:lnTo>
                <a:lnTo>
                  <a:pt x="0" y="124498"/>
                </a:lnTo>
                <a:lnTo>
                  <a:pt x="1332" y="140893"/>
                </a:lnTo>
                <a:lnTo>
                  <a:pt x="16776" y="189966"/>
                </a:lnTo>
                <a:lnTo>
                  <a:pt x="47612" y="228324"/>
                </a:lnTo>
                <a:lnTo>
                  <a:pt x="90616" y="253230"/>
                </a:lnTo>
                <a:lnTo>
                  <a:pt x="125044" y="261556"/>
                </a:lnTo>
                <a:lnTo>
                  <a:pt x="128396" y="261556"/>
                </a:lnTo>
                <a:lnTo>
                  <a:pt x="130187" y="260642"/>
                </a:lnTo>
                <a:lnTo>
                  <a:pt x="131406" y="258825"/>
                </a:lnTo>
                <a:lnTo>
                  <a:pt x="133222" y="256412"/>
                </a:lnTo>
                <a:lnTo>
                  <a:pt x="133337" y="253847"/>
                </a:lnTo>
                <a:lnTo>
                  <a:pt x="128706" y="245262"/>
                </a:lnTo>
                <a:lnTo>
                  <a:pt x="112814" y="245262"/>
                </a:lnTo>
                <a:lnTo>
                  <a:pt x="86363" y="236444"/>
                </a:lnTo>
                <a:lnTo>
                  <a:pt x="44678" y="205398"/>
                </a:lnTo>
                <a:lnTo>
                  <a:pt x="23222" y="169808"/>
                </a:lnTo>
                <a:lnTo>
                  <a:pt x="14058" y="126987"/>
                </a:lnTo>
                <a:lnTo>
                  <a:pt x="14160" y="112125"/>
                </a:lnTo>
                <a:lnTo>
                  <a:pt x="15855" y="97431"/>
                </a:lnTo>
                <a:lnTo>
                  <a:pt x="19141" y="82903"/>
                </a:lnTo>
                <a:lnTo>
                  <a:pt x="24015" y="68541"/>
                </a:lnTo>
                <a:lnTo>
                  <a:pt x="66746" y="68541"/>
                </a:lnTo>
                <a:lnTo>
                  <a:pt x="54430" y="62722"/>
                </a:lnTo>
                <a:lnTo>
                  <a:pt x="38077" y="57238"/>
                </a:lnTo>
                <a:lnTo>
                  <a:pt x="20853" y="53593"/>
                </a:lnTo>
                <a:lnTo>
                  <a:pt x="19354" y="53301"/>
                </a:lnTo>
                <a:close/>
              </a:path>
              <a:path w="360679" h="283845">
                <a:moveTo>
                  <a:pt x="51206" y="108280"/>
                </a:moveTo>
                <a:lnTo>
                  <a:pt x="49377" y="108419"/>
                </a:lnTo>
                <a:lnTo>
                  <a:pt x="45758" y="110223"/>
                </a:lnTo>
                <a:lnTo>
                  <a:pt x="44627" y="111671"/>
                </a:lnTo>
                <a:lnTo>
                  <a:pt x="43726" y="115595"/>
                </a:lnTo>
                <a:lnTo>
                  <a:pt x="43967" y="117335"/>
                </a:lnTo>
                <a:lnTo>
                  <a:pt x="44869" y="118846"/>
                </a:lnTo>
                <a:lnTo>
                  <a:pt x="112814" y="245262"/>
                </a:lnTo>
                <a:lnTo>
                  <a:pt x="128706" y="245262"/>
                </a:lnTo>
                <a:lnTo>
                  <a:pt x="56906" y="112125"/>
                </a:lnTo>
                <a:lnTo>
                  <a:pt x="56184" y="110693"/>
                </a:lnTo>
                <a:lnTo>
                  <a:pt x="54813" y="109473"/>
                </a:lnTo>
                <a:lnTo>
                  <a:pt x="51206" y="108280"/>
                </a:lnTo>
                <a:close/>
              </a:path>
              <a:path w="360679" h="283845">
                <a:moveTo>
                  <a:pt x="66746" y="68541"/>
                </a:moveTo>
                <a:lnTo>
                  <a:pt x="24015" y="68541"/>
                </a:lnTo>
                <a:lnTo>
                  <a:pt x="38793" y="72228"/>
                </a:lnTo>
                <a:lnTo>
                  <a:pt x="52779" y="77382"/>
                </a:lnTo>
                <a:lnTo>
                  <a:pt x="89758" y="101534"/>
                </a:lnTo>
                <a:lnTo>
                  <a:pt x="116420" y="136956"/>
                </a:lnTo>
                <a:lnTo>
                  <a:pt x="118846" y="140893"/>
                </a:lnTo>
                <a:lnTo>
                  <a:pt x="120662" y="145859"/>
                </a:lnTo>
                <a:lnTo>
                  <a:pt x="121869" y="151904"/>
                </a:lnTo>
                <a:lnTo>
                  <a:pt x="122504" y="153733"/>
                </a:lnTo>
                <a:lnTo>
                  <a:pt x="123634" y="155079"/>
                </a:lnTo>
                <a:lnTo>
                  <a:pt x="126936" y="156895"/>
                </a:lnTo>
                <a:lnTo>
                  <a:pt x="128816" y="157187"/>
                </a:lnTo>
                <a:lnTo>
                  <a:pt x="130936" y="156895"/>
                </a:lnTo>
                <a:lnTo>
                  <a:pt x="136055" y="150101"/>
                </a:lnTo>
                <a:lnTo>
                  <a:pt x="135483" y="148285"/>
                </a:lnTo>
                <a:lnTo>
                  <a:pt x="133959" y="141338"/>
                </a:lnTo>
                <a:lnTo>
                  <a:pt x="109701" y="102020"/>
                </a:lnTo>
                <a:lnTo>
                  <a:pt x="69914" y="70038"/>
                </a:lnTo>
                <a:lnTo>
                  <a:pt x="66746" y="68541"/>
                </a:lnTo>
                <a:close/>
              </a:path>
              <a:path w="360679" h="283845">
                <a:moveTo>
                  <a:pt x="302628" y="55638"/>
                </a:moveTo>
                <a:lnTo>
                  <a:pt x="299021" y="56540"/>
                </a:lnTo>
                <a:lnTo>
                  <a:pt x="297484" y="57530"/>
                </a:lnTo>
                <a:lnTo>
                  <a:pt x="296278" y="59042"/>
                </a:lnTo>
                <a:lnTo>
                  <a:pt x="157949" y="274840"/>
                </a:lnTo>
                <a:lnTo>
                  <a:pt x="157949" y="277406"/>
                </a:lnTo>
                <a:lnTo>
                  <a:pt x="159486" y="280123"/>
                </a:lnTo>
                <a:lnTo>
                  <a:pt x="160997" y="282244"/>
                </a:lnTo>
                <a:lnTo>
                  <a:pt x="162928" y="283298"/>
                </a:lnTo>
                <a:lnTo>
                  <a:pt x="165823" y="283298"/>
                </a:lnTo>
                <a:lnTo>
                  <a:pt x="189699" y="280556"/>
                </a:lnTo>
                <a:lnTo>
                  <a:pt x="212877" y="275034"/>
                </a:lnTo>
                <a:lnTo>
                  <a:pt x="232215" y="267893"/>
                </a:lnTo>
                <a:lnTo>
                  <a:pt x="178955" y="267893"/>
                </a:lnTo>
                <a:lnTo>
                  <a:pt x="308089" y="66738"/>
                </a:lnTo>
                <a:lnTo>
                  <a:pt x="310514" y="62509"/>
                </a:lnTo>
                <a:lnTo>
                  <a:pt x="309740" y="59181"/>
                </a:lnTo>
                <a:lnTo>
                  <a:pt x="305803" y="56756"/>
                </a:lnTo>
                <a:lnTo>
                  <a:pt x="304304" y="55867"/>
                </a:lnTo>
                <a:lnTo>
                  <a:pt x="302628" y="55638"/>
                </a:lnTo>
                <a:close/>
              </a:path>
              <a:path w="360679" h="283845">
                <a:moveTo>
                  <a:pt x="350829" y="15087"/>
                </a:moveTo>
                <a:lnTo>
                  <a:pt x="336156" y="15087"/>
                </a:lnTo>
                <a:lnTo>
                  <a:pt x="341945" y="36440"/>
                </a:lnTo>
                <a:lnTo>
                  <a:pt x="345215" y="57530"/>
                </a:lnTo>
                <a:lnTo>
                  <a:pt x="345324" y="59181"/>
                </a:lnTo>
                <a:lnTo>
                  <a:pt x="346013" y="76305"/>
                </a:lnTo>
                <a:lnTo>
                  <a:pt x="346015" y="81205"/>
                </a:lnTo>
                <a:lnTo>
                  <a:pt x="344550" y="101180"/>
                </a:lnTo>
                <a:lnTo>
                  <a:pt x="334300" y="143078"/>
                </a:lnTo>
                <a:lnTo>
                  <a:pt x="314896" y="181813"/>
                </a:lnTo>
                <a:lnTo>
                  <a:pt x="288599" y="213980"/>
                </a:lnTo>
                <a:lnTo>
                  <a:pt x="255968" y="239814"/>
                </a:lnTo>
                <a:lnTo>
                  <a:pt x="218824" y="258154"/>
                </a:lnTo>
                <a:lnTo>
                  <a:pt x="178955" y="267893"/>
                </a:lnTo>
                <a:lnTo>
                  <a:pt x="232215" y="267893"/>
                </a:lnTo>
                <a:lnTo>
                  <a:pt x="277516" y="242185"/>
                </a:lnTo>
                <a:lnTo>
                  <a:pt x="312293" y="209109"/>
                </a:lnTo>
                <a:lnTo>
                  <a:pt x="338516" y="168478"/>
                </a:lnTo>
                <a:lnTo>
                  <a:pt x="354485" y="123849"/>
                </a:lnTo>
                <a:lnTo>
                  <a:pt x="360065" y="76305"/>
                </a:lnTo>
                <a:lnTo>
                  <a:pt x="358774" y="52465"/>
                </a:lnTo>
                <a:lnTo>
                  <a:pt x="354741" y="28732"/>
                </a:lnTo>
                <a:lnTo>
                  <a:pt x="350829" y="15087"/>
                </a:lnTo>
                <a:close/>
              </a:path>
              <a:path w="360679" h="283845">
                <a:moveTo>
                  <a:pt x="344017" y="0"/>
                </a:moveTo>
                <a:lnTo>
                  <a:pt x="340702" y="584"/>
                </a:lnTo>
                <a:lnTo>
                  <a:pt x="324963" y="2312"/>
                </a:lnTo>
                <a:lnTo>
                  <a:pt x="309445" y="5230"/>
                </a:lnTo>
                <a:lnTo>
                  <a:pt x="264422" y="21067"/>
                </a:lnTo>
                <a:lnTo>
                  <a:pt x="223812" y="46799"/>
                </a:lnTo>
                <a:lnTo>
                  <a:pt x="190090" y="81205"/>
                </a:lnTo>
                <a:lnTo>
                  <a:pt x="163844" y="124282"/>
                </a:lnTo>
                <a:lnTo>
                  <a:pt x="146639" y="186795"/>
                </a:lnTo>
                <a:lnTo>
                  <a:pt x="146380" y="219405"/>
                </a:lnTo>
                <a:lnTo>
                  <a:pt x="146951" y="223951"/>
                </a:lnTo>
                <a:lnTo>
                  <a:pt x="149529" y="226212"/>
                </a:lnTo>
                <a:lnTo>
                  <a:pt x="154038" y="226212"/>
                </a:lnTo>
                <a:lnTo>
                  <a:pt x="159887" y="203235"/>
                </a:lnTo>
                <a:lnTo>
                  <a:pt x="160670" y="188217"/>
                </a:lnTo>
                <a:lnTo>
                  <a:pt x="170686" y="144594"/>
                </a:lnTo>
                <a:lnTo>
                  <a:pt x="192544" y="102069"/>
                </a:lnTo>
                <a:lnTo>
                  <a:pt x="220256" y="68548"/>
                </a:lnTo>
                <a:lnTo>
                  <a:pt x="254406" y="42265"/>
                </a:lnTo>
                <a:lnTo>
                  <a:pt x="293538" y="24152"/>
                </a:lnTo>
                <a:lnTo>
                  <a:pt x="336156" y="15087"/>
                </a:lnTo>
                <a:lnTo>
                  <a:pt x="350829" y="15087"/>
                </a:lnTo>
                <a:lnTo>
                  <a:pt x="347967" y="5105"/>
                </a:lnTo>
                <a:lnTo>
                  <a:pt x="346455" y="1498"/>
                </a:lnTo>
                <a:lnTo>
                  <a:pt x="344017" y="0"/>
                </a:lnTo>
                <a:close/>
              </a:path>
            </a:pathLst>
          </a:custGeom>
          <a:solidFill>
            <a:srgbClr val="00B4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9402" y="2755732"/>
            <a:ext cx="327232" cy="17106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04850" y="3247696"/>
            <a:ext cx="488315" cy="273050"/>
          </a:xfrm>
          <a:custGeom>
            <a:avLst/>
            <a:gdLst/>
            <a:ahLst/>
            <a:cxnLst/>
            <a:rect l="l" t="t" r="r" b="b"/>
            <a:pathLst>
              <a:path w="488314" h="273050">
                <a:moveTo>
                  <a:pt x="480961" y="108216"/>
                </a:moveTo>
                <a:lnTo>
                  <a:pt x="6984" y="108216"/>
                </a:lnTo>
                <a:lnTo>
                  <a:pt x="4648" y="109169"/>
                </a:lnTo>
                <a:lnTo>
                  <a:pt x="2755" y="110997"/>
                </a:lnTo>
                <a:lnTo>
                  <a:pt x="914" y="112852"/>
                </a:lnTo>
                <a:lnTo>
                  <a:pt x="0" y="114998"/>
                </a:lnTo>
                <a:lnTo>
                  <a:pt x="0" y="120345"/>
                </a:lnTo>
                <a:lnTo>
                  <a:pt x="914" y="122694"/>
                </a:lnTo>
                <a:lnTo>
                  <a:pt x="2755" y="124536"/>
                </a:lnTo>
                <a:lnTo>
                  <a:pt x="4648" y="126377"/>
                </a:lnTo>
                <a:lnTo>
                  <a:pt x="6984" y="127279"/>
                </a:lnTo>
                <a:lnTo>
                  <a:pt x="480961" y="127279"/>
                </a:lnTo>
                <a:lnTo>
                  <a:pt x="483120" y="126377"/>
                </a:lnTo>
                <a:lnTo>
                  <a:pt x="486790" y="122694"/>
                </a:lnTo>
                <a:lnTo>
                  <a:pt x="487730" y="120345"/>
                </a:lnTo>
                <a:lnTo>
                  <a:pt x="487730" y="114998"/>
                </a:lnTo>
                <a:lnTo>
                  <a:pt x="486790" y="112852"/>
                </a:lnTo>
                <a:lnTo>
                  <a:pt x="484962" y="110997"/>
                </a:lnTo>
                <a:lnTo>
                  <a:pt x="483120" y="109169"/>
                </a:lnTo>
                <a:lnTo>
                  <a:pt x="480961" y="108216"/>
                </a:lnTo>
                <a:close/>
              </a:path>
              <a:path w="488314" h="273050">
                <a:moveTo>
                  <a:pt x="399808" y="176504"/>
                </a:moveTo>
                <a:lnTo>
                  <a:pt x="88569" y="176504"/>
                </a:lnTo>
                <a:lnTo>
                  <a:pt x="86423" y="177444"/>
                </a:lnTo>
                <a:lnTo>
                  <a:pt x="82740" y="181127"/>
                </a:lnTo>
                <a:lnTo>
                  <a:pt x="81826" y="183273"/>
                </a:lnTo>
                <a:lnTo>
                  <a:pt x="81826" y="188607"/>
                </a:lnTo>
                <a:lnTo>
                  <a:pt x="82740" y="190969"/>
                </a:lnTo>
                <a:lnTo>
                  <a:pt x="86423" y="194678"/>
                </a:lnTo>
                <a:lnTo>
                  <a:pt x="88569" y="195579"/>
                </a:lnTo>
                <a:lnTo>
                  <a:pt x="399808" y="195579"/>
                </a:lnTo>
                <a:lnTo>
                  <a:pt x="401954" y="194678"/>
                </a:lnTo>
                <a:lnTo>
                  <a:pt x="403771" y="192811"/>
                </a:lnTo>
                <a:lnTo>
                  <a:pt x="405612" y="190969"/>
                </a:lnTo>
                <a:lnTo>
                  <a:pt x="406526" y="188607"/>
                </a:lnTo>
                <a:lnTo>
                  <a:pt x="406526" y="183273"/>
                </a:lnTo>
                <a:lnTo>
                  <a:pt x="405612" y="181127"/>
                </a:lnTo>
                <a:lnTo>
                  <a:pt x="401954" y="177444"/>
                </a:lnTo>
                <a:lnTo>
                  <a:pt x="399808" y="176504"/>
                </a:lnTo>
                <a:close/>
              </a:path>
              <a:path w="488314" h="273050">
                <a:moveTo>
                  <a:pt x="349351" y="253999"/>
                </a:moveTo>
                <a:lnTo>
                  <a:pt x="139204" y="253999"/>
                </a:lnTo>
                <a:lnTo>
                  <a:pt x="136867" y="254939"/>
                </a:lnTo>
                <a:lnTo>
                  <a:pt x="135000" y="256768"/>
                </a:lnTo>
                <a:lnTo>
                  <a:pt x="133172" y="258622"/>
                </a:lnTo>
                <a:lnTo>
                  <a:pt x="132206" y="260972"/>
                </a:lnTo>
                <a:lnTo>
                  <a:pt x="132206" y="266280"/>
                </a:lnTo>
                <a:lnTo>
                  <a:pt x="133172" y="268452"/>
                </a:lnTo>
                <a:lnTo>
                  <a:pt x="135000" y="270294"/>
                </a:lnTo>
                <a:lnTo>
                  <a:pt x="136867" y="272122"/>
                </a:lnTo>
                <a:lnTo>
                  <a:pt x="139204" y="273049"/>
                </a:lnTo>
                <a:lnTo>
                  <a:pt x="349351" y="273049"/>
                </a:lnTo>
                <a:lnTo>
                  <a:pt x="351485" y="272122"/>
                </a:lnTo>
                <a:lnTo>
                  <a:pt x="355180" y="268452"/>
                </a:lnTo>
                <a:lnTo>
                  <a:pt x="356095" y="266280"/>
                </a:lnTo>
                <a:lnTo>
                  <a:pt x="356095" y="260972"/>
                </a:lnTo>
                <a:lnTo>
                  <a:pt x="355180" y="258622"/>
                </a:lnTo>
                <a:lnTo>
                  <a:pt x="353339" y="256768"/>
                </a:lnTo>
                <a:lnTo>
                  <a:pt x="351485" y="254939"/>
                </a:lnTo>
                <a:lnTo>
                  <a:pt x="349351" y="253999"/>
                </a:lnTo>
                <a:close/>
              </a:path>
              <a:path w="488314" h="273050">
                <a:moveTo>
                  <a:pt x="237426" y="0"/>
                </a:moveTo>
                <a:lnTo>
                  <a:pt x="189998" y="11976"/>
                </a:lnTo>
                <a:lnTo>
                  <a:pt x="153985" y="45439"/>
                </a:lnTo>
                <a:lnTo>
                  <a:pt x="140436" y="78524"/>
                </a:lnTo>
                <a:lnTo>
                  <a:pt x="140842" y="80975"/>
                </a:lnTo>
                <a:lnTo>
                  <a:pt x="143294" y="85064"/>
                </a:lnTo>
                <a:lnTo>
                  <a:pt x="145148" y="86512"/>
                </a:lnTo>
                <a:lnTo>
                  <a:pt x="147637" y="87325"/>
                </a:lnTo>
                <a:lnTo>
                  <a:pt x="154978" y="87325"/>
                </a:lnTo>
                <a:lnTo>
                  <a:pt x="158076" y="85064"/>
                </a:lnTo>
                <a:lnTo>
                  <a:pt x="159296" y="80556"/>
                </a:lnTo>
                <a:lnTo>
                  <a:pt x="163613" y="67644"/>
                </a:lnTo>
                <a:lnTo>
                  <a:pt x="187591" y="36283"/>
                </a:lnTo>
                <a:lnTo>
                  <a:pt x="223694" y="20139"/>
                </a:lnTo>
                <a:lnTo>
                  <a:pt x="237426" y="19062"/>
                </a:lnTo>
                <a:lnTo>
                  <a:pt x="295366" y="19062"/>
                </a:lnTo>
                <a:lnTo>
                  <a:pt x="294711" y="18537"/>
                </a:lnTo>
                <a:lnTo>
                  <a:pt x="284079" y="11937"/>
                </a:lnTo>
                <a:lnTo>
                  <a:pt x="272929" y="6740"/>
                </a:lnTo>
                <a:lnTo>
                  <a:pt x="261399" y="2997"/>
                </a:lnTo>
                <a:lnTo>
                  <a:pt x="249567" y="749"/>
                </a:lnTo>
                <a:lnTo>
                  <a:pt x="237426" y="0"/>
                </a:lnTo>
                <a:close/>
              </a:path>
              <a:path w="488314" h="273050">
                <a:moveTo>
                  <a:pt x="295366" y="19062"/>
                </a:moveTo>
                <a:lnTo>
                  <a:pt x="237426" y="19062"/>
                </a:lnTo>
                <a:lnTo>
                  <a:pt x="247402" y="19658"/>
                </a:lnTo>
                <a:lnTo>
                  <a:pt x="257081" y="21443"/>
                </a:lnTo>
                <a:lnTo>
                  <a:pt x="291688" y="40047"/>
                </a:lnTo>
                <a:lnTo>
                  <a:pt x="304469" y="55346"/>
                </a:lnTo>
                <a:lnTo>
                  <a:pt x="306095" y="57391"/>
                </a:lnTo>
                <a:lnTo>
                  <a:pt x="308140" y="58737"/>
                </a:lnTo>
                <a:lnTo>
                  <a:pt x="310578" y="59321"/>
                </a:lnTo>
                <a:lnTo>
                  <a:pt x="313080" y="59982"/>
                </a:lnTo>
                <a:lnTo>
                  <a:pt x="322618" y="49301"/>
                </a:lnTo>
                <a:lnTo>
                  <a:pt x="322084" y="46964"/>
                </a:lnTo>
                <a:lnTo>
                  <a:pt x="320471" y="44894"/>
                </a:lnTo>
                <a:lnTo>
                  <a:pt x="312866" y="34989"/>
                </a:lnTo>
                <a:lnTo>
                  <a:pt x="304279" y="26206"/>
                </a:lnTo>
                <a:lnTo>
                  <a:pt x="295366" y="19062"/>
                </a:lnTo>
                <a:close/>
              </a:path>
            </a:pathLst>
          </a:custGeom>
          <a:solidFill>
            <a:srgbClr val="00B4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78395" y="5045172"/>
            <a:ext cx="340995" cy="353060"/>
          </a:xfrm>
          <a:custGeom>
            <a:avLst/>
            <a:gdLst/>
            <a:ahLst/>
            <a:cxnLst/>
            <a:rect l="l" t="t" r="r" b="b"/>
            <a:pathLst>
              <a:path w="340995" h="353060">
                <a:moveTo>
                  <a:pt x="119818" y="319176"/>
                </a:moveTo>
                <a:lnTo>
                  <a:pt x="70231" y="319176"/>
                </a:lnTo>
                <a:lnTo>
                  <a:pt x="162331" y="350392"/>
                </a:lnTo>
                <a:lnTo>
                  <a:pt x="169151" y="352094"/>
                </a:lnTo>
                <a:lnTo>
                  <a:pt x="175260" y="352945"/>
                </a:lnTo>
                <a:lnTo>
                  <a:pt x="186867" y="352945"/>
                </a:lnTo>
                <a:lnTo>
                  <a:pt x="192519" y="352234"/>
                </a:lnTo>
                <a:lnTo>
                  <a:pt x="250807" y="336962"/>
                </a:lnTo>
                <a:lnTo>
                  <a:pt x="179952" y="336962"/>
                </a:lnTo>
                <a:lnTo>
                  <a:pt x="173489" y="336420"/>
                </a:lnTo>
                <a:lnTo>
                  <a:pt x="167411" y="335051"/>
                </a:lnTo>
                <a:lnTo>
                  <a:pt x="119818" y="319176"/>
                </a:lnTo>
                <a:close/>
              </a:path>
              <a:path w="340995" h="353060">
                <a:moveTo>
                  <a:pt x="70891" y="302996"/>
                </a:moveTo>
                <a:lnTo>
                  <a:pt x="69215" y="302996"/>
                </a:lnTo>
                <a:lnTo>
                  <a:pt x="67170" y="303326"/>
                </a:lnTo>
                <a:lnTo>
                  <a:pt x="3225" y="325500"/>
                </a:lnTo>
                <a:lnTo>
                  <a:pt x="1778" y="326859"/>
                </a:lnTo>
                <a:lnTo>
                  <a:pt x="952" y="328904"/>
                </a:lnTo>
                <a:lnTo>
                  <a:pt x="76" y="330961"/>
                </a:lnTo>
                <a:lnTo>
                  <a:pt x="4775" y="339636"/>
                </a:lnTo>
                <a:lnTo>
                  <a:pt x="6819" y="340664"/>
                </a:lnTo>
                <a:lnTo>
                  <a:pt x="8864" y="340855"/>
                </a:lnTo>
                <a:lnTo>
                  <a:pt x="10896" y="340169"/>
                </a:lnTo>
                <a:lnTo>
                  <a:pt x="70231" y="319176"/>
                </a:lnTo>
                <a:lnTo>
                  <a:pt x="119818" y="319176"/>
                </a:lnTo>
                <a:lnTo>
                  <a:pt x="72301" y="303326"/>
                </a:lnTo>
                <a:lnTo>
                  <a:pt x="70891" y="302996"/>
                </a:lnTo>
                <a:close/>
              </a:path>
              <a:path w="340995" h="353060">
                <a:moveTo>
                  <a:pt x="335682" y="281851"/>
                </a:moveTo>
                <a:lnTo>
                  <a:pt x="318668" y="281851"/>
                </a:lnTo>
                <a:lnTo>
                  <a:pt x="320713" y="284416"/>
                </a:lnTo>
                <a:lnTo>
                  <a:pt x="321373" y="289521"/>
                </a:lnTo>
                <a:lnTo>
                  <a:pt x="323430" y="301282"/>
                </a:lnTo>
                <a:lnTo>
                  <a:pt x="194056" y="335559"/>
                </a:lnTo>
                <a:lnTo>
                  <a:pt x="186806" y="336676"/>
                </a:lnTo>
                <a:lnTo>
                  <a:pt x="179952" y="336962"/>
                </a:lnTo>
                <a:lnTo>
                  <a:pt x="250807" y="336962"/>
                </a:lnTo>
                <a:lnTo>
                  <a:pt x="334200" y="315112"/>
                </a:lnTo>
                <a:lnTo>
                  <a:pt x="336232" y="314756"/>
                </a:lnTo>
                <a:lnTo>
                  <a:pt x="337820" y="313651"/>
                </a:lnTo>
                <a:lnTo>
                  <a:pt x="339064" y="311772"/>
                </a:lnTo>
                <a:lnTo>
                  <a:pt x="340220" y="309892"/>
                </a:lnTo>
                <a:lnTo>
                  <a:pt x="340652" y="307936"/>
                </a:lnTo>
                <a:lnTo>
                  <a:pt x="339830" y="302996"/>
                </a:lnTo>
                <a:lnTo>
                  <a:pt x="337235" y="286956"/>
                </a:lnTo>
                <a:lnTo>
                  <a:pt x="335682" y="281851"/>
                </a:lnTo>
                <a:close/>
              </a:path>
              <a:path w="340995" h="353060">
                <a:moveTo>
                  <a:pt x="118833" y="251498"/>
                </a:moveTo>
                <a:lnTo>
                  <a:pt x="110655" y="256793"/>
                </a:lnTo>
                <a:lnTo>
                  <a:pt x="109969" y="258838"/>
                </a:lnTo>
                <a:lnTo>
                  <a:pt x="115252" y="267004"/>
                </a:lnTo>
                <a:lnTo>
                  <a:pt x="162331" y="285953"/>
                </a:lnTo>
                <a:lnTo>
                  <a:pt x="166039" y="286956"/>
                </a:lnTo>
                <a:lnTo>
                  <a:pt x="168935" y="287464"/>
                </a:lnTo>
                <a:lnTo>
                  <a:pt x="177482" y="287464"/>
                </a:lnTo>
                <a:lnTo>
                  <a:pt x="182778" y="284238"/>
                </a:lnTo>
                <a:lnTo>
                  <a:pt x="186867" y="277761"/>
                </a:lnTo>
                <a:lnTo>
                  <a:pt x="187363" y="277240"/>
                </a:lnTo>
                <a:lnTo>
                  <a:pt x="189712" y="272046"/>
                </a:lnTo>
                <a:lnTo>
                  <a:pt x="170840" y="272046"/>
                </a:lnTo>
                <a:lnTo>
                  <a:pt x="169621" y="271792"/>
                </a:lnTo>
                <a:lnTo>
                  <a:pt x="120878" y="252183"/>
                </a:lnTo>
                <a:lnTo>
                  <a:pt x="118833" y="251498"/>
                </a:lnTo>
                <a:close/>
              </a:path>
              <a:path w="340995" h="353060">
                <a:moveTo>
                  <a:pt x="315785" y="265988"/>
                </a:moveTo>
                <a:lnTo>
                  <a:pt x="314756" y="265988"/>
                </a:lnTo>
                <a:lnTo>
                  <a:pt x="230860" y="269582"/>
                </a:lnTo>
                <a:lnTo>
                  <a:pt x="228828" y="269582"/>
                </a:lnTo>
                <a:lnTo>
                  <a:pt x="227012" y="270433"/>
                </a:lnTo>
                <a:lnTo>
                  <a:pt x="223926" y="273837"/>
                </a:lnTo>
                <a:lnTo>
                  <a:pt x="223342" y="275704"/>
                </a:lnTo>
                <a:lnTo>
                  <a:pt x="223607" y="277240"/>
                </a:lnTo>
                <a:lnTo>
                  <a:pt x="223697" y="280161"/>
                </a:lnTo>
                <a:lnTo>
                  <a:pt x="224447" y="282016"/>
                </a:lnTo>
                <a:lnTo>
                  <a:pt x="225996" y="283387"/>
                </a:lnTo>
                <a:lnTo>
                  <a:pt x="227507" y="284759"/>
                </a:lnTo>
                <a:lnTo>
                  <a:pt x="229489" y="285419"/>
                </a:lnTo>
                <a:lnTo>
                  <a:pt x="231876" y="285419"/>
                </a:lnTo>
                <a:lnTo>
                  <a:pt x="315277" y="281851"/>
                </a:lnTo>
                <a:lnTo>
                  <a:pt x="335682" y="281851"/>
                </a:lnTo>
                <a:lnTo>
                  <a:pt x="334562" y="278172"/>
                </a:lnTo>
                <a:lnTo>
                  <a:pt x="330092" y="271748"/>
                </a:lnTo>
                <a:lnTo>
                  <a:pt x="323830" y="267686"/>
                </a:lnTo>
                <a:lnTo>
                  <a:pt x="315785" y="265988"/>
                </a:lnTo>
                <a:close/>
              </a:path>
              <a:path w="340995" h="353060">
                <a:moveTo>
                  <a:pt x="145064" y="216250"/>
                </a:moveTo>
                <a:lnTo>
                  <a:pt x="91465" y="216250"/>
                </a:lnTo>
                <a:lnTo>
                  <a:pt x="107003" y="217373"/>
                </a:lnTo>
                <a:lnTo>
                  <a:pt x="121881" y="222008"/>
                </a:lnTo>
                <a:lnTo>
                  <a:pt x="178689" y="252183"/>
                </a:lnTo>
                <a:lnTo>
                  <a:pt x="179006" y="252183"/>
                </a:lnTo>
                <a:lnTo>
                  <a:pt x="179362" y="252526"/>
                </a:lnTo>
                <a:lnTo>
                  <a:pt x="180047" y="253885"/>
                </a:lnTo>
                <a:lnTo>
                  <a:pt x="179966" y="254736"/>
                </a:lnTo>
                <a:lnTo>
                  <a:pt x="179717" y="255244"/>
                </a:lnTo>
                <a:lnTo>
                  <a:pt x="173075" y="270090"/>
                </a:lnTo>
                <a:lnTo>
                  <a:pt x="172720" y="271106"/>
                </a:lnTo>
                <a:lnTo>
                  <a:pt x="172224" y="271716"/>
                </a:lnTo>
                <a:lnTo>
                  <a:pt x="171513" y="271868"/>
                </a:lnTo>
                <a:lnTo>
                  <a:pt x="170840" y="272046"/>
                </a:lnTo>
                <a:lnTo>
                  <a:pt x="189712" y="272046"/>
                </a:lnTo>
                <a:lnTo>
                  <a:pt x="194538" y="261378"/>
                </a:lnTo>
                <a:lnTo>
                  <a:pt x="196253" y="257301"/>
                </a:lnTo>
                <a:lnTo>
                  <a:pt x="196316" y="253034"/>
                </a:lnTo>
                <a:lnTo>
                  <a:pt x="193255" y="244170"/>
                </a:lnTo>
                <a:lnTo>
                  <a:pt x="190627" y="240766"/>
                </a:lnTo>
                <a:lnTo>
                  <a:pt x="186867" y="238378"/>
                </a:lnTo>
                <a:lnTo>
                  <a:pt x="186347" y="238378"/>
                </a:lnTo>
                <a:lnTo>
                  <a:pt x="145064" y="216250"/>
                </a:lnTo>
                <a:close/>
              </a:path>
              <a:path w="340995" h="353060">
                <a:moveTo>
                  <a:pt x="91846" y="200259"/>
                </a:moveTo>
                <a:lnTo>
                  <a:pt x="52336" y="209727"/>
                </a:lnTo>
                <a:lnTo>
                  <a:pt x="18923" y="227456"/>
                </a:lnTo>
                <a:lnTo>
                  <a:pt x="20612" y="232232"/>
                </a:lnTo>
                <a:lnTo>
                  <a:pt x="21297" y="234276"/>
                </a:lnTo>
                <a:lnTo>
                  <a:pt x="22758" y="235648"/>
                </a:lnTo>
                <a:lnTo>
                  <a:pt x="24955" y="236334"/>
                </a:lnTo>
                <a:lnTo>
                  <a:pt x="27190" y="236994"/>
                </a:lnTo>
                <a:lnTo>
                  <a:pt x="29159" y="236994"/>
                </a:lnTo>
                <a:lnTo>
                  <a:pt x="30861" y="236334"/>
                </a:lnTo>
                <a:lnTo>
                  <a:pt x="58458" y="224561"/>
                </a:lnTo>
                <a:lnTo>
                  <a:pt x="75279" y="218645"/>
                </a:lnTo>
                <a:lnTo>
                  <a:pt x="91465" y="216250"/>
                </a:lnTo>
                <a:lnTo>
                  <a:pt x="145064" y="216250"/>
                </a:lnTo>
                <a:lnTo>
                  <a:pt x="129057" y="207670"/>
                </a:lnTo>
                <a:lnTo>
                  <a:pt x="128536" y="207670"/>
                </a:lnTo>
                <a:lnTo>
                  <a:pt x="110547" y="201858"/>
                </a:lnTo>
                <a:lnTo>
                  <a:pt x="91846" y="200259"/>
                </a:lnTo>
                <a:close/>
              </a:path>
              <a:path w="340995" h="353060">
                <a:moveTo>
                  <a:pt x="219075" y="0"/>
                </a:moveTo>
                <a:lnTo>
                  <a:pt x="172529" y="82346"/>
                </a:lnTo>
                <a:lnTo>
                  <a:pt x="153341" y="127254"/>
                </a:lnTo>
                <a:lnTo>
                  <a:pt x="152057" y="138633"/>
                </a:lnTo>
                <a:lnTo>
                  <a:pt x="153292" y="151926"/>
                </a:lnTo>
                <a:lnTo>
                  <a:pt x="171792" y="185673"/>
                </a:lnTo>
                <a:lnTo>
                  <a:pt x="205761" y="203903"/>
                </a:lnTo>
                <a:lnTo>
                  <a:pt x="219075" y="205117"/>
                </a:lnTo>
                <a:lnTo>
                  <a:pt x="232414" y="203903"/>
                </a:lnTo>
                <a:lnTo>
                  <a:pt x="244741" y="200258"/>
                </a:lnTo>
                <a:lnTo>
                  <a:pt x="256068" y="194182"/>
                </a:lnTo>
                <a:lnTo>
                  <a:pt x="262040" y="189268"/>
                </a:lnTo>
                <a:lnTo>
                  <a:pt x="219075" y="189268"/>
                </a:lnTo>
                <a:lnTo>
                  <a:pt x="208967" y="188341"/>
                </a:lnTo>
                <a:lnTo>
                  <a:pt x="176429" y="166624"/>
                </a:lnTo>
                <a:lnTo>
                  <a:pt x="167932" y="138633"/>
                </a:lnTo>
                <a:lnTo>
                  <a:pt x="169082" y="129098"/>
                </a:lnTo>
                <a:lnTo>
                  <a:pt x="172534" y="117906"/>
                </a:lnTo>
                <a:lnTo>
                  <a:pt x="178288" y="105057"/>
                </a:lnTo>
                <a:lnTo>
                  <a:pt x="186347" y="90550"/>
                </a:lnTo>
                <a:lnTo>
                  <a:pt x="219075" y="32232"/>
                </a:lnTo>
                <a:lnTo>
                  <a:pt x="237289" y="32232"/>
                </a:lnTo>
                <a:lnTo>
                  <a:pt x="219075" y="0"/>
                </a:lnTo>
                <a:close/>
              </a:path>
              <a:path w="340995" h="353060">
                <a:moveTo>
                  <a:pt x="237289" y="32232"/>
                </a:moveTo>
                <a:lnTo>
                  <a:pt x="219075" y="32232"/>
                </a:lnTo>
                <a:lnTo>
                  <a:pt x="251841" y="90550"/>
                </a:lnTo>
                <a:lnTo>
                  <a:pt x="259890" y="105057"/>
                </a:lnTo>
                <a:lnTo>
                  <a:pt x="265650" y="117906"/>
                </a:lnTo>
                <a:lnTo>
                  <a:pt x="269112" y="129098"/>
                </a:lnTo>
                <a:lnTo>
                  <a:pt x="270268" y="138633"/>
                </a:lnTo>
                <a:lnTo>
                  <a:pt x="269323" y="148738"/>
                </a:lnTo>
                <a:lnTo>
                  <a:pt x="247221" y="180920"/>
                </a:lnTo>
                <a:lnTo>
                  <a:pt x="219075" y="189268"/>
                </a:lnTo>
                <a:lnTo>
                  <a:pt x="262040" y="189268"/>
                </a:lnTo>
                <a:lnTo>
                  <a:pt x="284861" y="151926"/>
                </a:lnTo>
                <a:lnTo>
                  <a:pt x="286092" y="138633"/>
                </a:lnTo>
                <a:lnTo>
                  <a:pt x="284813" y="127254"/>
                </a:lnTo>
                <a:lnTo>
                  <a:pt x="280974" y="114076"/>
                </a:lnTo>
                <a:lnTo>
                  <a:pt x="274573" y="99105"/>
                </a:lnTo>
                <a:lnTo>
                  <a:pt x="265607" y="82346"/>
                </a:lnTo>
                <a:lnTo>
                  <a:pt x="237289" y="32232"/>
                </a:lnTo>
                <a:close/>
              </a:path>
            </a:pathLst>
          </a:custGeom>
          <a:solidFill>
            <a:srgbClr val="00B4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10273" y="2043452"/>
            <a:ext cx="319405" cy="327660"/>
          </a:xfrm>
          <a:custGeom>
            <a:avLst/>
            <a:gdLst/>
            <a:ahLst/>
            <a:cxnLst/>
            <a:rect l="l" t="t" r="r" b="b"/>
            <a:pathLst>
              <a:path w="319404" h="327660">
                <a:moveTo>
                  <a:pt x="8978" y="160210"/>
                </a:moveTo>
                <a:lnTo>
                  <a:pt x="5041" y="160210"/>
                </a:lnTo>
                <a:lnTo>
                  <a:pt x="3428" y="160896"/>
                </a:lnTo>
                <a:lnTo>
                  <a:pt x="698" y="163639"/>
                </a:lnTo>
                <a:lnTo>
                  <a:pt x="121" y="164960"/>
                </a:lnTo>
                <a:lnTo>
                  <a:pt x="0" y="213766"/>
                </a:lnTo>
                <a:lnTo>
                  <a:pt x="1255" y="229644"/>
                </a:lnTo>
                <a:lnTo>
                  <a:pt x="20142" y="267322"/>
                </a:lnTo>
                <a:lnTo>
                  <a:pt x="55846" y="285256"/>
                </a:lnTo>
                <a:lnTo>
                  <a:pt x="70484" y="286994"/>
                </a:lnTo>
                <a:lnTo>
                  <a:pt x="70484" y="322249"/>
                </a:lnTo>
                <a:lnTo>
                  <a:pt x="71158" y="323849"/>
                </a:lnTo>
                <a:lnTo>
                  <a:pt x="72555" y="325208"/>
                </a:lnTo>
                <a:lnTo>
                  <a:pt x="73913" y="326593"/>
                </a:lnTo>
                <a:lnTo>
                  <a:pt x="75679" y="327278"/>
                </a:lnTo>
                <a:lnTo>
                  <a:pt x="242125" y="327278"/>
                </a:lnTo>
                <a:lnTo>
                  <a:pt x="243738" y="326593"/>
                </a:lnTo>
                <a:lnTo>
                  <a:pt x="245109" y="325208"/>
                </a:lnTo>
                <a:lnTo>
                  <a:pt x="246494" y="323849"/>
                </a:lnTo>
                <a:lnTo>
                  <a:pt x="247167" y="322249"/>
                </a:lnTo>
                <a:lnTo>
                  <a:pt x="247167" y="313105"/>
                </a:lnTo>
                <a:lnTo>
                  <a:pt x="85140" y="313105"/>
                </a:lnTo>
                <a:lnTo>
                  <a:pt x="85140" y="287451"/>
                </a:lnTo>
                <a:lnTo>
                  <a:pt x="134873" y="287451"/>
                </a:lnTo>
                <a:lnTo>
                  <a:pt x="136639" y="286778"/>
                </a:lnTo>
                <a:lnTo>
                  <a:pt x="139382" y="284035"/>
                </a:lnTo>
                <a:lnTo>
                  <a:pt x="140055" y="282270"/>
                </a:lnTo>
                <a:lnTo>
                  <a:pt x="140055" y="278307"/>
                </a:lnTo>
                <a:lnTo>
                  <a:pt x="139382" y="276707"/>
                </a:lnTo>
                <a:lnTo>
                  <a:pt x="136639" y="273951"/>
                </a:lnTo>
                <a:lnTo>
                  <a:pt x="134873" y="273265"/>
                </a:lnTo>
                <a:lnTo>
                  <a:pt x="77368" y="273265"/>
                </a:lnTo>
                <a:lnTo>
                  <a:pt x="70942" y="272973"/>
                </a:lnTo>
                <a:lnTo>
                  <a:pt x="30200" y="256793"/>
                </a:lnTo>
                <a:lnTo>
                  <a:pt x="14211" y="213766"/>
                </a:lnTo>
                <a:lnTo>
                  <a:pt x="14089" y="164960"/>
                </a:lnTo>
                <a:lnTo>
                  <a:pt x="13512" y="163639"/>
                </a:lnTo>
                <a:lnTo>
                  <a:pt x="10744" y="160896"/>
                </a:lnTo>
                <a:lnTo>
                  <a:pt x="8978" y="160210"/>
                </a:lnTo>
                <a:close/>
              </a:path>
              <a:path w="319404" h="327660">
                <a:moveTo>
                  <a:pt x="313842" y="160210"/>
                </a:moveTo>
                <a:lnTo>
                  <a:pt x="48526" y="160210"/>
                </a:lnTo>
                <a:lnTo>
                  <a:pt x="46913" y="160896"/>
                </a:lnTo>
                <a:lnTo>
                  <a:pt x="44183" y="163639"/>
                </a:lnTo>
                <a:lnTo>
                  <a:pt x="43596" y="164960"/>
                </a:lnTo>
                <a:lnTo>
                  <a:pt x="43472" y="169214"/>
                </a:lnTo>
                <a:lnTo>
                  <a:pt x="44183" y="170967"/>
                </a:lnTo>
                <a:lnTo>
                  <a:pt x="46913" y="173710"/>
                </a:lnTo>
                <a:lnTo>
                  <a:pt x="48526" y="174409"/>
                </a:lnTo>
                <a:lnTo>
                  <a:pt x="304838" y="174409"/>
                </a:lnTo>
                <a:lnTo>
                  <a:pt x="304838" y="213766"/>
                </a:lnTo>
                <a:lnTo>
                  <a:pt x="288836" y="257251"/>
                </a:lnTo>
                <a:lnTo>
                  <a:pt x="253263" y="272808"/>
                </a:lnTo>
                <a:lnTo>
                  <a:pt x="247776" y="273265"/>
                </a:lnTo>
                <a:lnTo>
                  <a:pt x="238150" y="273265"/>
                </a:lnTo>
                <a:lnTo>
                  <a:pt x="236410" y="273951"/>
                </a:lnTo>
                <a:lnTo>
                  <a:pt x="233679" y="276707"/>
                </a:lnTo>
                <a:lnTo>
                  <a:pt x="232994" y="278307"/>
                </a:lnTo>
                <a:lnTo>
                  <a:pt x="232994" y="313105"/>
                </a:lnTo>
                <a:lnTo>
                  <a:pt x="247167" y="313105"/>
                </a:lnTo>
                <a:lnTo>
                  <a:pt x="247167" y="287451"/>
                </a:lnTo>
                <a:lnTo>
                  <a:pt x="262216" y="285713"/>
                </a:lnTo>
                <a:lnTo>
                  <a:pt x="298424" y="267779"/>
                </a:lnTo>
                <a:lnTo>
                  <a:pt x="317739" y="230187"/>
                </a:lnTo>
                <a:lnTo>
                  <a:pt x="319023" y="213766"/>
                </a:lnTo>
                <a:lnTo>
                  <a:pt x="319023" y="164960"/>
                </a:lnTo>
                <a:lnTo>
                  <a:pt x="318350" y="163271"/>
                </a:lnTo>
                <a:lnTo>
                  <a:pt x="315620" y="160832"/>
                </a:lnTo>
                <a:lnTo>
                  <a:pt x="313842" y="160210"/>
                </a:lnTo>
                <a:close/>
              </a:path>
              <a:path w="319404" h="327660">
                <a:moveTo>
                  <a:pt x="133349" y="18021"/>
                </a:moveTo>
                <a:lnTo>
                  <a:pt x="126936" y="29311"/>
                </a:lnTo>
                <a:lnTo>
                  <a:pt x="125869" y="33185"/>
                </a:lnTo>
                <a:lnTo>
                  <a:pt x="124053" y="36398"/>
                </a:lnTo>
                <a:lnTo>
                  <a:pt x="122212" y="39598"/>
                </a:lnTo>
                <a:lnTo>
                  <a:pt x="118389" y="43484"/>
                </a:lnTo>
                <a:lnTo>
                  <a:pt x="112598" y="48082"/>
                </a:lnTo>
                <a:lnTo>
                  <a:pt x="111683" y="48983"/>
                </a:lnTo>
                <a:lnTo>
                  <a:pt x="103273" y="56021"/>
                </a:lnTo>
                <a:lnTo>
                  <a:pt x="97264" y="63857"/>
                </a:lnTo>
                <a:lnTo>
                  <a:pt x="93658" y="72495"/>
                </a:lnTo>
                <a:lnTo>
                  <a:pt x="92455" y="81940"/>
                </a:lnTo>
                <a:lnTo>
                  <a:pt x="92455" y="88658"/>
                </a:lnTo>
                <a:lnTo>
                  <a:pt x="94056" y="94741"/>
                </a:lnTo>
                <a:lnTo>
                  <a:pt x="97281" y="100241"/>
                </a:lnTo>
                <a:lnTo>
                  <a:pt x="100456" y="105752"/>
                </a:lnTo>
                <a:lnTo>
                  <a:pt x="105727" y="110934"/>
                </a:lnTo>
                <a:lnTo>
                  <a:pt x="117652" y="118859"/>
                </a:lnTo>
                <a:lnTo>
                  <a:pt x="120827" y="121754"/>
                </a:lnTo>
                <a:lnTo>
                  <a:pt x="122681" y="124510"/>
                </a:lnTo>
                <a:lnTo>
                  <a:pt x="124193" y="126034"/>
                </a:lnTo>
                <a:lnTo>
                  <a:pt x="126022" y="126796"/>
                </a:lnTo>
                <a:lnTo>
                  <a:pt x="128777" y="126796"/>
                </a:lnTo>
                <a:lnTo>
                  <a:pt x="135420" y="118630"/>
                </a:lnTo>
                <a:lnTo>
                  <a:pt x="134873" y="116878"/>
                </a:lnTo>
                <a:lnTo>
                  <a:pt x="133667" y="115354"/>
                </a:lnTo>
                <a:lnTo>
                  <a:pt x="131825" y="112902"/>
                </a:lnTo>
                <a:lnTo>
                  <a:pt x="129781" y="110794"/>
                </a:lnTo>
                <a:lnTo>
                  <a:pt x="123126" y="105435"/>
                </a:lnTo>
                <a:lnTo>
                  <a:pt x="121297" y="103898"/>
                </a:lnTo>
                <a:lnTo>
                  <a:pt x="108051" y="89700"/>
                </a:lnTo>
                <a:lnTo>
                  <a:pt x="107111" y="87287"/>
                </a:lnTo>
                <a:lnTo>
                  <a:pt x="106641" y="84683"/>
                </a:lnTo>
                <a:lnTo>
                  <a:pt x="106641" y="78282"/>
                </a:lnTo>
                <a:lnTo>
                  <a:pt x="107416" y="75006"/>
                </a:lnTo>
                <a:lnTo>
                  <a:pt x="110451" y="69202"/>
                </a:lnTo>
                <a:lnTo>
                  <a:pt x="112293" y="66763"/>
                </a:lnTo>
                <a:lnTo>
                  <a:pt x="114452" y="64782"/>
                </a:lnTo>
                <a:lnTo>
                  <a:pt x="116560" y="62801"/>
                </a:lnTo>
                <a:lnTo>
                  <a:pt x="118554" y="61213"/>
                </a:lnTo>
                <a:lnTo>
                  <a:pt x="120383" y="59969"/>
                </a:lnTo>
                <a:lnTo>
                  <a:pt x="121297" y="59054"/>
                </a:lnTo>
                <a:lnTo>
                  <a:pt x="141452" y="26085"/>
                </a:lnTo>
                <a:lnTo>
                  <a:pt x="141731" y="24269"/>
                </a:lnTo>
                <a:lnTo>
                  <a:pt x="141338" y="22593"/>
                </a:lnTo>
                <a:lnTo>
                  <a:pt x="140173" y="20916"/>
                </a:lnTo>
                <a:lnTo>
                  <a:pt x="139255" y="19545"/>
                </a:lnTo>
                <a:lnTo>
                  <a:pt x="137617" y="18618"/>
                </a:lnTo>
                <a:lnTo>
                  <a:pt x="133349" y="18021"/>
                </a:lnTo>
                <a:close/>
              </a:path>
              <a:path w="319404" h="327660">
                <a:moveTo>
                  <a:pt x="219697" y="0"/>
                </a:moveTo>
                <a:lnTo>
                  <a:pt x="217881" y="0"/>
                </a:lnTo>
                <a:lnTo>
                  <a:pt x="216204" y="622"/>
                </a:lnTo>
                <a:lnTo>
                  <a:pt x="214668" y="1828"/>
                </a:lnTo>
                <a:lnTo>
                  <a:pt x="213144" y="3060"/>
                </a:lnTo>
                <a:lnTo>
                  <a:pt x="212407" y="4737"/>
                </a:lnTo>
                <a:lnTo>
                  <a:pt x="212407" y="6870"/>
                </a:lnTo>
                <a:lnTo>
                  <a:pt x="210940" y="13286"/>
                </a:lnTo>
                <a:lnTo>
                  <a:pt x="207929" y="19237"/>
                </a:lnTo>
                <a:lnTo>
                  <a:pt x="203372" y="24726"/>
                </a:lnTo>
                <a:lnTo>
                  <a:pt x="197269" y="29756"/>
                </a:lnTo>
                <a:lnTo>
                  <a:pt x="196824" y="30670"/>
                </a:lnTo>
                <a:lnTo>
                  <a:pt x="188210" y="37880"/>
                </a:lnTo>
                <a:lnTo>
                  <a:pt x="182064" y="45777"/>
                </a:lnTo>
                <a:lnTo>
                  <a:pt x="178379" y="54359"/>
                </a:lnTo>
                <a:lnTo>
                  <a:pt x="177152" y="63626"/>
                </a:lnTo>
                <a:lnTo>
                  <a:pt x="177152" y="70040"/>
                </a:lnTo>
                <a:lnTo>
                  <a:pt x="197738" y="97485"/>
                </a:lnTo>
                <a:lnTo>
                  <a:pt x="201701" y="100545"/>
                </a:lnTo>
                <a:lnTo>
                  <a:pt x="204685" y="103212"/>
                </a:lnTo>
                <a:lnTo>
                  <a:pt x="208635" y="107797"/>
                </a:lnTo>
                <a:lnTo>
                  <a:pt x="210121" y="110159"/>
                </a:lnTo>
                <a:lnTo>
                  <a:pt x="210997" y="112610"/>
                </a:lnTo>
                <a:lnTo>
                  <a:pt x="211924" y="115049"/>
                </a:lnTo>
                <a:lnTo>
                  <a:pt x="212407" y="117640"/>
                </a:lnTo>
                <a:lnTo>
                  <a:pt x="212407" y="122529"/>
                </a:lnTo>
                <a:lnTo>
                  <a:pt x="213055" y="124282"/>
                </a:lnTo>
                <a:lnTo>
                  <a:pt x="215811" y="127012"/>
                </a:lnTo>
                <a:lnTo>
                  <a:pt x="217423" y="127723"/>
                </a:lnTo>
                <a:lnTo>
                  <a:pt x="221399" y="127723"/>
                </a:lnTo>
                <a:lnTo>
                  <a:pt x="223138" y="127012"/>
                </a:lnTo>
                <a:lnTo>
                  <a:pt x="225882" y="124282"/>
                </a:lnTo>
                <a:lnTo>
                  <a:pt x="226580" y="122529"/>
                </a:lnTo>
                <a:lnTo>
                  <a:pt x="226580" y="120383"/>
                </a:lnTo>
                <a:lnTo>
                  <a:pt x="205981" y="86055"/>
                </a:lnTo>
                <a:lnTo>
                  <a:pt x="202006" y="83299"/>
                </a:lnTo>
                <a:lnTo>
                  <a:pt x="199021" y="80797"/>
                </a:lnTo>
                <a:lnTo>
                  <a:pt x="197078" y="78498"/>
                </a:lnTo>
                <a:lnTo>
                  <a:pt x="195071" y="76212"/>
                </a:lnTo>
                <a:lnTo>
                  <a:pt x="193611" y="73850"/>
                </a:lnTo>
                <a:lnTo>
                  <a:pt x="191782" y="68973"/>
                </a:lnTo>
                <a:lnTo>
                  <a:pt x="191350" y="66370"/>
                </a:lnTo>
                <a:lnTo>
                  <a:pt x="191350" y="59664"/>
                </a:lnTo>
                <a:lnTo>
                  <a:pt x="192417" y="55930"/>
                </a:lnTo>
                <a:lnTo>
                  <a:pt x="196672" y="48907"/>
                </a:lnTo>
                <a:lnTo>
                  <a:pt x="200329" y="45326"/>
                </a:lnTo>
                <a:lnTo>
                  <a:pt x="205511" y="41668"/>
                </a:lnTo>
                <a:lnTo>
                  <a:pt x="205981" y="41198"/>
                </a:lnTo>
                <a:lnTo>
                  <a:pt x="214298" y="33789"/>
                </a:lnTo>
                <a:lnTo>
                  <a:pt x="220505" y="25752"/>
                </a:lnTo>
                <a:lnTo>
                  <a:pt x="224599" y="17081"/>
                </a:lnTo>
                <a:lnTo>
                  <a:pt x="226580" y="7772"/>
                </a:lnTo>
                <a:lnTo>
                  <a:pt x="226580" y="5943"/>
                </a:lnTo>
                <a:lnTo>
                  <a:pt x="225971" y="4279"/>
                </a:lnTo>
                <a:lnTo>
                  <a:pt x="223532" y="1219"/>
                </a:lnTo>
                <a:lnTo>
                  <a:pt x="221868" y="317"/>
                </a:lnTo>
                <a:lnTo>
                  <a:pt x="219697" y="0"/>
                </a:lnTo>
                <a:close/>
              </a:path>
            </a:pathLst>
          </a:custGeom>
          <a:solidFill>
            <a:srgbClr val="00B4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957703"/>
              </p:ext>
            </p:extLst>
          </p:nvPr>
        </p:nvGraphicFramePr>
        <p:xfrm>
          <a:off x="6067768" y="2345185"/>
          <a:ext cx="3076231" cy="231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1695"/>
                <a:gridCol w="1101947"/>
                <a:gridCol w="882589"/>
              </a:tblGrid>
              <a:tr h="26670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   City</a:t>
                      </a:r>
                      <a:endParaRPr lang="en-US" sz="1100" dirty="0" smtClean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ts val="1255"/>
                        </a:lnSpc>
                      </a:pPr>
                      <a:r>
                        <a:rPr lang="en-US" sz="1100" b="1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Kilometers </a:t>
                      </a:r>
                      <a:r>
                        <a:rPr sz="1100" b="1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100" b="1" spc="-80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55"/>
                        </a:lnSpc>
                      </a:pPr>
                      <a:r>
                        <a:rPr lang="en-US" sz="1100" b="1" spc="-5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Miles from </a:t>
                      </a:r>
                      <a:r>
                        <a:rPr sz="1100" b="1" spc="-5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Chillán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407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252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5AC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Concepción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519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322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Los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Ángeles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517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321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5AC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spc="-2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Temuco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677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420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Valdivia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839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521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solidFill>
                      <a:srgbClr val="00B5AC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spc="-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Osorno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913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567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Puerto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Montt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9850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1.016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9850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631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69850" marB="0">
                    <a:solidFill>
                      <a:srgbClr val="00B5AC"/>
                    </a:solidFill>
                  </a:tcPr>
                </a:tc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 flipH="1">
            <a:off x="7104381" y="2345604"/>
            <a:ext cx="45719" cy="2310981"/>
          </a:xfrm>
          <a:custGeom>
            <a:avLst/>
            <a:gdLst/>
            <a:ahLst/>
            <a:cxnLst/>
            <a:rect l="l" t="t" r="r" b="b"/>
            <a:pathLst>
              <a:path h="2531110">
                <a:moveTo>
                  <a:pt x="0" y="0"/>
                </a:moveTo>
                <a:lnTo>
                  <a:pt x="0" y="2530944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55000" y="2345604"/>
            <a:ext cx="50800" cy="2310981"/>
          </a:xfrm>
          <a:custGeom>
            <a:avLst/>
            <a:gdLst/>
            <a:ahLst/>
            <a:cxnLst/>
            <a:rect l="l" t="t" r="r" b="b"/>
            <a:pathLst>
              <a:path h="2531110">
                <a:moveTo>
                  <a:pt x="0" y="0"/>
                </a:moveTo>
                <a:lnTo>
                  <a:pt x="0" y="2530944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67780" y="5054104"/>
            <a:ext cx="3076575" cy="1168400"/>
          </a:xfrm>
          <a:custGeom>
            <a:avLst/>
            <a:gdLst/>
            <a:ahLst/>
            <a:cxnLst/>
            <a:rect l="l" t="t" r="r" b="b"/>
            <a:pathLst>
              <a:path w="3076575" h="1168400">
                <a:moveTo>
                  <a:pt x="0" y="1168399"/>
                </a:moveTo>
                <a:lnTo>
                  <a:pt x="3076219" y="1168399"/>
                </a:lnTo>
                <a:lnTo>
                  <a:pt x="3076219" y="0"/>
                </a:lnTo>
                <a:lnTo>
                  <a:pt x="0" y="0"/>
                </a:lnTo>
                <a:lnTo>
                  <a:pt x="0" y="1168399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184863" y="5478462"/>
            <a:ext cx="725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00B5AC"/>
                </a:solidFill>
                <a:latin typeface="Trebuchet MS"/>
                <a:cs typeface="Trebuchet MS"/>
              </a:rPr>
              <a:t>CLIMATE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b="1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Trebuchet MS"/>
                <a:cs typeface="Trebuchet MS"/>
              </a:rPr>
              <a:t>AREA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26833" y="5183134"/>
            <a:ext cx="160210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JAN    FEB   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MAR   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APR    </a:t>
            </a:r>
            <a:r>
              <a:rPr sz="750" spc="-35" dirty="0">
                <a:solidFill>
                  <a:srgbClr val="FFFFFF"/>
                </a:solidFill>
                <a:latin typeface="Trebuchet MS"/>
                <a:cs typeface="Trebuchet MS"/>
              </a:rPr>
              <a:t>MAY  </a:t>
            </a:r>
            <a:r>
              <a:rPr sz="75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JUNE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10414" y="5675698"/>
            <a:ext cx="159258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30" dirty="0">
                <a:solidFill>
                  <a:srgbClr val="FFFFFF"/>
                </a:solidFill>
                <a:latin typeface="Trebuchet MS"/>
                <a:cs typeface="Trebuchet MS"/>
              </a:rPr>
              <a:t>JULY   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AUG   SEPT   OCT   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NOV </a:t>
            </a:r>
            <a:r>
              <a:rPr sz="750" spc="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DEC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64348" y="5321909"/>
            <a:ext cx="1685925" cy="2667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06703" y="5803556"/>
            <a:ext cx="1685912" cy="266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067768" y="2038616"/>
            <a:ext cx="3076575" cy="307340"/>
          </a:xfrm>
          <a:prstGeom prst="rect">
            <a:avLst/>
          </a:prstGeom>
          <a:solidFill>
            <a:srgbClr val="EC1550"/>
          </a:solidFill>
        </p:spPr>
        <p:txBody>
          <a:bodyPr vert="horz" wrap="square" lIns="0" tIns="5715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450"/>
              </a:spcBef>
            </a:pPr>
            <a:r>
              <a:rPr sz="1100" b="1" spc="-15" dirty="0">
                <a:solidFill>
                  <a:srgbClr val="FFFFFF"/>
                </a:solidFill>
                <a:latin typeface="Trebuchet MS"/>
                <a:cs typeface="Trebuchet MS"/>
              </a:rPr>
              <a:t>NORTH DISTANCES</a:t>
            </a:r>
            <a:r>
              <a:rPr sz="11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Trebuchet MS"/>
                <a:cs typeface="Trebuchet MS"/>
              </a:rPr>
              <a:t>TABLE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42404" y="2006142"/>
            <a:ext cx="1887855" cy="4429760"/>
          </a:xfrm>
          <a:custGeom>
            <a:avLst/>
            <a:gdLst/>
            <a:ahLst/>
            <a:cxnLst/>
            <a:rect l="l" t="t" r="r" b="b"/>
            <a:pathLst>
              <a:path w="1887855" h="4429760">
                <a:moveTo>
                  <a:pt x="1887258" y="4429493"/>
                </a:moveTo>
                <a:lnTo>
                  <a:pt x="0" y="4429493"/>
                </a:lnTo>
                <a:lnTo>
                  <a:pt x="0" y="0"/>
                </a:lnTo>
                <a:lnTo>
                  <a:pt x="1887258" y="0"/>
                </a:lnTo>
                <a:lnTo>
                  <a:pt x="1887258" y="4429493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35768" y="1187822"/>
            <a:ext cx="52235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LAKES, RIVERS &amp;</a:t>
            </a:r>
            <a:r>
              <a:rPr spc="-10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VOLCANOES</a:t>
            </a:r>
          </a:p>
        </p:txBody>
      </p:sp>
      <p:sp>
        <p:nvSpPr>
          <p:cNvPr id="30" name="object 30"/>
          <p:cNvSpPr/>
          <p:nvPr/>
        </p:nvSpPr>
        <p:spPr>
          <a:xfrm>
            <a:off x="1064406" y="5398999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9" y="2744"/>
                </a:lnTo>
                <a:lnTo>
                  <a:pt x="10228" y="10228"/>
                </a:lnTo>
                <a:lnTo>
                  <a:pt x="2744" y="21329"/>
                </a:lnTo>
                <a:lnTo>
                  <a:pt x="0" y="34924"/>
                </a:lnTo>
                <a:lnTo>
                  <a:pt x="2744" y="48520"/>
                </a:lnTo>
                <a:lnTo>
                  <a:pt x="10228" y="59621"/>
                </a:lnTo>
                <a:lnTo>
                  <a:pt x="21329" y="67105"/>
                </a:lnTo>
                <a:lnTo>
                  <a:pt x="34925" y="69849"/>
                </a:lnTo>
                <a:lnTo>
                  <a:pt x="48525" y="67105"/>
                </a:lnTo>
                <a:lnTo>
                  <a:pt x="59626" y="59621"/>
                </a:lnTo>
                <a:lnTo>
                  <a:pt x="67107" y="48520"/>
                </a:lnTo>
                <a:lnTo>
                  <a:pt x="69850" y="34924"/>
                </a:lnTo>
                <a:lnTo>
                  <a:pt x="67107" y="21329"/>
                </a:lnTo>
                <a:lnTo>
                  <a:pt x="59626" y="10228"/>
                </a:lnTo>
                <a:lnTo>
                  <a:pt x="48525" y="2744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74775" y="4353370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9" y="2742"/>
                </a:lnTo>
                <a:lnTo>
                  <a:pt x="10228" y="10223"/>
                </a:lnTo>
                <a:lnTo>
                  <a:pt x="2744" y="21324"/>
                </a:lnTo>
                <a:lnTo>
                  <a:pt x="0" y="34925"/>
                </a:lnTo>
                <a:lnTo>
                  <a:pt x="2744" y="48520"/>
                </a:lnTo>
                <a:lnTo>
                  <a:pt x="10228" y="59621"/>
                </a:lnTo>
                <a:lnTo>
                  <a:pt x="21329" y="67105"/>
                </a:lnTo>
                <a:lnTo>
                  <a:pt x="34925" y="69850"/>
                </a:lnTo>
                <a:lnTo>
                  <a:pt x="48520" y="67105"/>
                </a:lnTo>
                <a:lnTo>
                  <a:pt x="59621" y="59621"/>
                </a:lnTo>
                <a:lnTo>
                  <a:pt x="67105" y="48520"/>
                </a:lnTo>
                <a:lnTo>
                  <a:pt x="69850" y="34925"/>
                </a:lnTo>
                <a:lnTo>
                  <a:pt x="67105" y="21324"/>
                </a:lnTo>
                <a:lnTo>
                  <a:pt x="59621" y="10223"/>
                </a:lnTo>
                <a:lnTo>
                  <a:pt x="48520" y="2742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90960" y="3116931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4" y="2744"/>
                </a:lnTo>
                <a:lnTo>
                  <a:pt x="10223" y="10228"/>
                </a:lnTo>
                <a:lnTo>
                  <a:pt x="2742" y="21329"/>
                </a:lnTo>
                <a:lnTo>
                  <a:pt x="0" y="34925"/>
                </a:lnTo>
                <a:lnTo>
                  <a:pt x="2742" y="48525"/>
                </a:lnTo>
                <a:lnTo>
                  <a:pt x="10223" y="59626"/>
                </a:lnTo>
                <a:lnTo>
                  <a:pt x="21324" y="67107"/>
                </a:lnTo>
                <a:lnTo>
                  <a:pt x="34925" y="69850"/>
                </a:lnTo>
                <a:lnTo>
                  <a:pt x="48520" y="67107"/>
                </a:lnTo>
                <a:lnTo>
                  <a:pt x="59621" y="59626"/>
                </a:lnTo>
                <a:lnTo>
                  <a:pt x="67105" y="48525"/>
                </a:lnTo>
                <a:lnTo>
                  <a:pt x="69850" y="34925"/>
                </a:lnTo>
                <a:lnTo>
                  <a:pt x="67105" y="21329"/>
                </a:lnTo>
                <a:lnTo>
                  <a:pt x="59621" y="10228"/>
                </a:lnTo>
                <a:lnTo>
                  <a:pt x="48520" y="2744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5881" y="3213252"/>
            <a:ext cx="312420" cy="1666239"/>
          </a:xfrm>
          <a:custGeom>
            <a:avLst/>
            <a:gdLst/>
            <a:ahLst/>
            <a:cxnLst/>
            <a:rect l="l" t="t" r="r" b="b"/>
            <a:pathLst>
              <a:path w="312419" h="1666239">
                <a:moveTo>
                  <a:pt x="57721" y="1665655"/>
                </a:moveTo>
                <a:lnTo>
                  <a:pt x="39778" y="1653927"/>
                </a:lnTo>
                <a:lnTo>
                  <a:pt x="30714" y="1646555"/>
                </a:lnTo>
                <a:lnTo>
                  <a:pt x="27757" y="1640420"/>
                </a:lnTo>
                <a:lnTo>
                  <a:pt x="28130" y="1632407"/>
                </a:lnTo>
                <a:lnTo>
                  <a:pt x="28197" y="1624474"/>
                </a:lnTo>
                <a:lnTo>
                  <a:pt x="26463" y="1618491"/>
                </a:lnTo>
                <a:lnTo>
                  <a:pt x="23344" y="1611208"/>
                </a:lnTo>
                <a:lnTo>
                  <a:pt x="19253" y="1599374"/>
                </a:lnTo>
                <a:lnTo>
                  <a:pt x="13535" y="1580176"/>
                </a:lnTo>
                <a:lnTo>
                  <a:pt x="6850" y="1557235"/>
                </a:lnTo>
                <a:lnTo>
                  <a:pt x="1552" y="1536980"/>
                </a:lnTo>
                <a:lnTo>
                  <a:pt x="0" y="1525841"/>
                </a:lnTo>
                <a:lnTo>
                  <a:pt x="1945" y="1509793"/>
                </a:lnTo>
                <a:lnTo>
                  <a:pt x="5554" y="1479592"/>
                </a:lnTo>
                <a:lnTo>
                  <a:pt x="10828" y="1448837"/>
                </a:lnTo>
                <a:lnTo>
                  <a:pt x="17767" y="1431124"/>
                </a:lnTo>
                <a:lnTo>
                  <a:pt x="24913" y="1424397"/>
                </a:lnTo>
                <a:lnTo>
                  <a:pt x="30530" y="1417253"/>
                </a:lnTo>
                <a:lnTo>
                  <a:pt x="34205" y="1409275"/>
                </a:lnTo>
                <a:lnTo>
                  <a:pt x="35521" y="1400048"/>
                </a:lnTo>
                <a:lnTo>
                  <a:pt x="35290" y="1388911"/>
                </a:lnTo>
                <a:lnTo>
                  <a:pt x="35336" y="1376456"/>
                </a:lnTo>
                <a:lnTo>
                  <a:pt x="36770" y="1364141"/>
                </a:lnTo>
                <a:lnTo>
                  <a:pt x="40703" y="1353426"/>
                </a:lnTo>
                <a:lnTo>
                  <a:pt x="45435" y="1343773"/>
                </a:lnTo>
                <a:lnTo>
                  <a:pt x="49125" y="1333909"/>
                </a:lnTo>
                <a:lnTo>
                  <a:pt x="52674" y="1324183"/>
                </a:lnTo>
                <a:lnTo>
                  <a:pt x="56984" y="1314945"/>
                </a:lnTo>
                <a:lnTo>
                  <a:pt x="61474" y="1304691"/>
                </a:lnTo>
                <a:lnTo>
                  <a:pt x="65128" y="1293394"/>
                </a:lnTo>
                <a:lnTo>
                  <a:pt x="68225" y="1283625"/>
                </a:lnTo>
                <a:lnTo>
                  <a:pt x="71043" y="1277950"/>
                </a:lnTo>
                <a:lnTo>
                  <a:pt x="71881" y="1273975"/>
                </a:lnTo>
                <a:lnTo>
                  <a:pt x="70496" y="1268333"/>
                </a:lnTo>
                <a:lnTo>
                  <a:pt x="69384" y="1262133"/>
                </a:lnTo>
                <a:lnTo>
                  <a:pt x="71043" y="1256487"/>
                </a:lnTo>
                <a:lnTo>
                  <a:pt x="74883" y="1250789"/>
                </a:lnTo>
                <a:lnTo>
                  <a:pt x="77890" y="1244188"/>
                </a:lnTo>
                <a:lnTo>
                  <a:pt x="78957" y="1237447"/>
                </a:lnTo>
                <a:lnTo>
                  <a:pt x="76974" y="1231328"/>
                </a:lnTo>
                <a:lnTo>
                  <a:pt x="71780" y="1223937"/>
                </a:lnTo>
                <a:lnTo>
                  <a:pt x="73266" y="1222451"/>
                </a:lnTo>
                <a:lnTo>
                  <a:pt x="65125" y="1220228"/>
                </a:lnTo>
                <a:lnTo>
                  <a:pt x="56984" y="1218006"/>
                </a:lnTo>
                <a:lnTo>
                  <a:pt x="51803" y="1212088"/>
                </a:lnTo>
                <a:lnTo>
                  <a:pt x="50330" y="1208392"/>
                </a:lnTo>
                <a:lnTo>
                  <a:pt x="48844" y="1204683"/>
                </a:lnTo>
                <a:lnTo>
                  <a:pt x="49580" y="1200251"/>
                </a:lnTo>
                <a:lnTo>
                  <a:pt x="47371" y="1196543"/>
                </a:lnTo>
                <a:lnTo>
                  <a:pt x="45148" y="1192847"/>
                </a:lnTo>
                <a:lnTo>
                  <a:pt x="38163" y="1194333"/>
                </a:lnTo>
                <a:lnTo>
                  <a:pt x="39446" y="1188415"/>
                </a:lnTo>
                <a:lnTo>
                  <a:pt x="39167" y="1180568"/>
                </a:lnTo>
                <a:lnTo>
                  <a:pt x="37496" y="1168685"/>
                </a:lnTo>
                <a:lnTo>
                  <a:pt x="36006" y="1156907"/>
                </a:lnTo>
                <a:lnTo>
                  <a:pt x="36271" y="1149375"/>
                </a:lnTo>
                <a:lnTo>
                  <a:pt x="38481" y="1144016"/>
                </a:lnTo>
                <a:lnTo>
                  <a:pt x="39230" y="1142822"/>
                </a:lnTo>
                <a:lnTo>
                  <a:pt x="49580" y="1136751"/>
                </a:lnTo>
                <a:lnTo>
                  <a:pt x="56924" y="1129717"/>
                </a:lnTo>
                <a:lnTo>
                  <a:pt x="63366" y="1119843"/>
                </a:lnTo>
                <a:lnTo>
                  <a:pt x="68836" y="1110342"/>
                </a:lnTo>
                <a:lnTo>
                  <a:pt x="73266" y="1104430"/>
                </a:lnTo>
                <a:lnTo>
                  <a:pt x="76435" y="1103043"/>
                </a:lnTo>
                <a:lnTo>
                  <a:pt x="79187" y="1103080"/>
                </a:lnTo>
                <a:lnTo>
                  <a:pt x="83049" y="1101665"/>
                </a:lnTo>
                <a:lnTo>
                  <a:pt x="89547" y="1095921"/>
                </a:lnTo>
                <a:lnTo>
                  <a:pt x="95931" y="1088330"/>
                </a:lnTo>
                <a:lnTo>
                  <a:pt x="100095" y="1082960"/>
                </a:lnTo>
                <a:lnTo>
                  <a:pt x="104535" y="1079258"/>
                </a:lnTo>
                <a:lnTo>
                  <a:pt x="111747" y="1076667"/>
                </a:lnTo>
                <a:lnTo>
                  <a:pt x="120554" y="1073760"/>
                </a:lnTo>
                <a:lnTo>
                  <a:pt x="127282" y="1068903"/>
                </a:lnTo>
                <a:lnTo>
                  <a:pt x="130681" y="1061267"/>
                </a:lnTo>
                <a:lnTo>
                  <a:pt x="129501" y="1050023"/>
                </a:lnTo>
                <a:lnTo>
                  <a:pt x="125698" y="1036915"/>
                </a:lnTo>
                <a:lnTo>
                  <a:pt x="121826" y="1025055"/>
                </a:lnTo>
                <a:lnTo>
                  <a:pt x="117537" y="1015690"/>
                </a:lnTo>
                <a:lnTo>
                  <a:pt x="112483" y="1010069"/>
                </a:lnTo>
                <a:lnTo>
                  <a:pt x="105079" y="1005624"/>
                </a:lnTo>
                <a:lnTo>
                  <a:pt x="100647" y="1007110"/>
                </a:lnTo>
                <a:lnTo>
                  <a:pt x="99898" y="1001928"/>
                </a:lnTo>
                <a:lnTo>
                  <a:pt x="98725" y="997233"/>
                </a:lnTo>
                <a:lnTo>
                  <a:pt x="97129" y="991014"/>
                </a:lnTo>
                <a:lnTo>
                  <a:pt x="96362" y="983406"/>
                </a:lnTo>
                <a:lnTo>
                  <a:pt x="97675" y="974547"/>
                </a:lnTo>
                <a:lnTo>
                  <a:pt x="100965" y="966550"/>
                </a:lnTo>
                <a:lnTo>
                  <a:pt x="104530" y="960494"/>
                </a:lnTo>
                <a:lnTo>
                  <a:pt x="107262" y="954991"/>
                </a:lnTo>
                <a:lnTo>
                  <a:pt x="108051" y="948651"/>
                </a:lnTo>
                <a:lnTo>
                  <a:pt x="107271" y="941903"/>
                </a:lnTo>
                <a:lnTo>
                  <a:pt x="106284" y="935709"/>
                </a:lnTo>
                <a:lnTo>
                  <a:pt x="105438" y="929512"/>
                </a:lnTo>
                <a:lnTo>
                  <a:pt x="105079" y="922756"/>
                </a:lnTo>
                <a:lnTo>
                  <a:pt x="105079" y="913130"/>
                </a:lnTo>
                <a:lnTo>
                  <a:pt x="99174" y="904252"/>
                </a:lnTo>
                <a:lnTo>
                  <a:pt x="105829" y="901293"/>
                </a:lnTo>
                <a:lnTo>
                  <a:pt x="112483" y="898334"/>
                </a:lnTo>
                <a:lnTo>
                  <a:pt x="122097" y="901293"/>
                </a:lnTo>
                <a:lnTo>
                  <a:pt x="122847" y="893152"/>
                </a:lnTo>
                <a:lnTo>
                  <a:pt x="123583" y="885012"/>
                </a:lnTo>
                <a:lnTo>
                  <a:pt x="118402" y="878357"/>
                </a:lnTo>
                <a:lnTo>
                  <a:pt x="125793" y="872439"/>
                </a:lnTo>
                <a:lnTo>
                  <a:pt x="131463" y="866224"/>
                </a:lnTo>
                <a:lnTo>
                  <a:pt x="136717" y="857724"/>
                </a:lnTo>
                <a:lnTo>
                  <a:pt x="140582" y="848813"/>
                </a:lnTo>
                <a:lnTo>
                  <a:pt x="142087" y="841362"/>
                </a:lnTo>
                <a:lnTo>
                  <a:pt x="142087" y="833208"/>
                </a:lnTo>
                <a:lnTo>
                  <a:pt x="140601" y="825334"/>
                </a:lnTo>
                <a:lnTo>
                  <a:pt x="142087" y="816317"/>
                </a:lnTo>
                <a:lnTo>
                  <a:pt x="142454" y="809956"/>
                </a:lnTo>
                <a:lnTo>
                  <a:pt x="142268" y="804187"/>
                </a:lnTo>
                <a:lnTo>
                  <a:pt x="142916" y="798721"/>
                </a:lnTo>
                <a:lnTo>
                  <a:pt x="145783" y="793267"/>
                </a:lnTo>
                <a:lnTo>
                  <a:pt x="151701" y="785863"/>
                </a:lnTo>
                <a:lnTo>
                  <a:pt x="157619" y="779195"/>
                </a:lnTo>
                <a:lnTo>
                  <a:pt x="157619" y="774014"/>
                </a:lnTo>
                <a:lnTo>
                  <a:pt x="156476" y="765486"/>
                </a:lnTo>
                <a:lnTo>
                  <a:pt x="154571" y="751265"/>
                </a:lnTo>
                <a:lnTo>
                  <a:pt x="154190" y="736763"/>
                </a:lnTo>
                <a:lnTo>
                  <a:pt x="157619" y="727392"/>
                </a:lnTo>
                <a:lnTo>
                  <a:pt x="165760" y="720737"/>
                </a:lnTo>
                <a:lnTo>
                  <a:pt x="167246" y="711847"/>
                </a:lnTo>
                <a:lnTo>
                  <a:pt x="170192" y="707415"/>
                </a:lnTo>
                <a:lnTo>
                  <a:pt x="173164" y="702970"/>
                </a:lnTo>
                <a:lnTo>
                  <a:pt x="166497" y="696315"/>
                </a:lnTo>
                <a:lnTo>
                  <a:pt x="163537" y="692619"/>
                </a:lnTo>
                <a:lnTo>
                  <a:pt x="160591" y="688924"/>
                </a:lnTo>
                <a:lnTo>
                  <a:pt x="162064" y="685215"/>
                </a:lnTo>
                <a:lnTo>
                  <a:pt x="155397" y="680770"/>
                </a:lnTo>
                <a:lnTo>
                  <a:pt x="148742" y="676338"/>
                </a:lnTo>
                <a:lnTo>
                  <a:pt x="147993" y="677075"/>
                </a:lnTo>
                <a:lnTo>
                  <a:pt x="144297" y="665251"/>
                </a:lnTo>
                <a:lnTo>
                  <a:pt x="141201" y="657602"/>
                </a:lnTo>
                <a:lnTo>
                  <a:pt x="138382" y="651829"/>
                </a:lnTo>
                <a:lnTo>
                  <a:pt x="137225" y="647029"/>
                </a:lnTo>
                <a:lnTo>
                  <a:pt x="139115" y="642302"/>
                </a:lnTo>
                <a:lnTo>
                  <a:pt x="144297" y="635635"/>
                </a:lnTo>
                <a:lnTo>
                  <a:pt x="148742" y="629729"/>
                </a:lnTo>
                <a:lnTo>
                  <a:pt x="148742" y="620839"/>
                </a:lnTo>
                <a:lnTo>
                  <a:pt x="148742" y="611962"/>
                </a:lnTo>
                <a:lnTo>
                  <a:pt x="145046" y="606780"/>
                </a:lnTo>
                <a:lnTo>
                  <a:pt x="151701" y="606031"/>
                </a:lnTo>
                <a:lnTo>
                  <a:pt x="158369" y="605307"/>
                </a:lnTo>
                <a:lnTo>
                  <a:pt x="164287" y="593013"/>
                </a:lnTo>
                <a:lnTo>
                  <a:pt x="167246" y="591756"/>
                </a:lnTo>
                <a:lnTo>
                  <a:pt x="170192" y="590499"/>
                </a:lnTo>
                <a:lnTo>
                  <a:pt x="175387" y="591185"/>
                </a:lnTo>
                <a:lnTo>
                  <a:pt x="175387" y="586409"/>
                </a:lnTo>
                <a:lnTo>
                  <a:pt x="175387" y="581621"/>
                </a:lnTo>
                <a:lnTo>
                  <a:pt x="179819" y="577926"/>
                </a:lnTo>
                <a:lnTo>
                  <a:pt x="179819" y="569785"/>
                </a:lnTo>
                <a:lnTo>
                  <a:pt x="178107" y="563131"/>
                </a:lnTo>
                <a:lnTo>
                  <a:pt x="174453" y="555998"/>
                </a:lnTo>
                <a:lnTo>
                  <a:pt x="171075" y="549281"/>
                </a:lnTo>
                <a:lnTo>
                  <a:pt x="170192" y="543877"/>
                </a:lnTo>
                <a:lnTo>
                  <a:pt x="171691" y="537959"/>
                </a:lnTo>
                <a:lnTo>
                  <a:pt x="170192" y="529082"/>
                </a:lnTo>
                <a:lnTo>
                  <a:pt x="162801" y="521677"/>
                </a:lnTo>
                <a:lnTo>
                  <a:pt x="155397" y="514286"/>
                </a:lnTo>
                <a:lnTo>
                  <a:pt x="150964" y="515759"/>
                </a:lnTo>
                <a:lnTo>
                  <a:pt x="148742" y="509841"/>
                </a:lnTo>
                <a:lnTo>
                  <a:pt x="146519" y="503923"/>
                </a:lnTo>
                <a:lnTo>
                  <a:pt x="136893" y="499706"/>
                </a:lnTo>
                <a:lnTo>
                  <a:pt x="139115" y="493293"/>
                </a:lnTo>
                <a:lnTo>
                  <a:pt x="141338" y="486905"/>
                </a:lnTo>
                <a:lnTo>
                  <a:pt x="150964" y="478764"/>
                </a:lnTo>
                <a:lnTo>
                  <a:pt x="150964" y="475805"/>
                </a:lnTo>
                <a:lnTo>
                  <a:pt x="151195" y="471584"/>
                </a:lnTo>
                <a:lnTo>
                  <a:pt x="151701" y="464240"/>
                </a:lnTo>
                <a:lnTo>
                  <a:pt x="152207" y="455093"/>
                </a:lnTo>
                <a:lnTo>
                  <a:pt x="152438" y="445465"/>
                </a:lnTo>
                <a:lnTo>
                  <a:pt x="152438" y="432892"/>
                </a:lnTo>
                <a:lnTo>
                  <a:pt x="145783" y="426224"/>
                </a:lnTo>
                <a:lnTo>
                  <a:pt x="143560" y="421792"/>
                </a:lnTo>
                <a:lnTo>
                  <a:pt x="142126" y="407807"/>
                </a:lnTo>
                <a:lnTo>
                  <a:pt x="141527" y="380666"/>
                </a:lnTo>
                <a:lnTo>
                  <a:pt x="142316" y="352587"/>
                </a:lnTo>
                <a:lnTo>
                  <a:pt x="145046" y="335788"/>
                </a:lnTo>
                <a:lnTo>
                  <a:pt x="149076" y="329151"/>
                </a:lnTo>
                <a:lnTo>
                  <a:pt x="152903" y="323164"/>
                </a:lnTo>
                <a:lnTo>
                  <a:pt x="155760" y="317424"/>
                </a:lnTo>
                <a:lnTo>
                  <a:pt x="156883" y="311531"/>
                </a:lnTo>
                <a:lnTo>
                  <a:pt x="156883" y="303377"/>
                </a:lnTo>
                <a:lnTo>
                  <a:pt x="155397" y="297472"/>
                </a:lnTo>
                <a:lnTo>
                  <a:pt x="156883" y="290068"/>
                </a:lnTo>
                <a:lnTo>
                  <a:pt x="158369" y="282676"/>
                </a:lnTo>
                <a:lnTo>
                  <a:pt x="160591" y="282676"/>
                </a:lnTo>
                <a:lnTo>
                  <a:pt x="165023" y="273786"/>
                </a:lnTo>
                <a:lnTo>
                  <a:pt x="166356" y="266954"/>
                </a:lnTo>
                <a:lnTo>
                  <a:pt x="165674" y="260189"/>
                </a:lnTo>
                <a:lnTo>
                  <a:pt x="165959" y="254118"/>
                </a:lnTo>
                <a:lnTo>
                  <a:pt x="170192" y="249364"/>
                </a:lnTo>
                <a:lnTo>
                  <a:pt x="179819" y="244182"/>
                </a:lnTo>
                <a:lnTo>
                  <a:pt x="182791" y="241960"/>
                </a:lnTo>
                <a:lnTo>
                  <a:pt x="186486" y="241223"/>
                </a:lnTo>
                <a:lnTo>
                  <a:pt x="190182" y="240487"/>
                </a:lnTo>
                <a:lnTo>
                  <a:pt x="195364" y="231609"/>
                </a:lnTo>
                <a:lnTo>
                  <a:pt x="200545" y="227164"/>
                </a:lnTo>
                <a:lnTo>
                  <a:pt x="205714" y="222732"/>
                </a:lnTo>
                <a:lnTo>
                  <a:pt x="210159" y="221983"/>
                </a:lnTo>
                <a:lnTo>
                  <a:pt x="210159" y="214591"/>
                </a:lnTo>
                <a:lnTo>
                  <a:pt x="215027" y="206761"/>
                </a:lnTo>
                <a:lnTo>
                  <a:pt x="225791" y="196365"/>
                </a:lnTo>
                <a:lnTo>
                  <a:pt x="236696" y="186386"/>
                </a:lnTo>
                <a:lnTo>
                  <a:pt x="241985" y="179806"/>
                </a:lnTo>
                <a:lnTo>
                  <a:pt x="242722" y="174637"/>
                </a:lnTo>
                <a:lnTo>
                  <a:pt x="244500" y="164261"/>
                </a:lnTo>
                <a:lnTo>
                  <a:pt x="251383" y="159092"/>
                </a:lnTo>
                <a:lnTo>
                  <a:pt x="256980" y="154384"/>
                </a:lnTo>
                <a:lnTo>
                  <a:pt x="262582" y="148080"/>
                </a:lnTo>
                <a:lnTo>
                  <a:pt x="266892" y="140249"/>
                </a:lnTo>
                <a:lnTo>
                  <a:pt x="268617" y="130962"/>
                </a:lnTo>
                <a:lnTo>
                  <a:pt x="267681" y="119746"/>
                </a:lnTo>
                <a:lnTo>
                  <a:pt x="266122" y="107284"/>
                </a:lnTo>
                <a:lnTo>
                  <a:pt x="265810" y="95377"/>
                </a:lnTo>
                <a:lnTo>
                  <a:pt x="268617" y="85826"/>
                </a:lnTo>
                <a:lnTo>
                  <a:pt x="271789" y="77790"/>
                </a:lnTo>
                <a:lnTo>
                  <a:pt x="272876" y="69826"/>
                </a:lnTo>
                <a:lnTo>
                  <a:pt x="274238" y="62836"/>
                </a:lnTo>
                <a:lnTo>
                  <a:pt x="278231" y="57721"/>
                </a:lnTo>
                <a:lnTo>
                  <a:pt x="284737" y="51700"/>
                </a:lnTo>
                <a:lnTo>
                  <a:pt x="291377" y="42908"/>
                </a:lnTo>
                <a:lnTo>
                  <a:pt x="297182" y="33566"/>
                </a:lnTo>
                <a:lnTo>
                  <a:pt x="301180" y="25895"/>
                </a:lnTo>
                <a:lnTo>
                  <a:pt x="304473" y="18941"/>
                </a:lnTo>
                <a:lnTo>
                  <a:pt x="308116" y="11299"/>
                </a:lnTo>
                <a:lnTo>
                  <a:pt x="311065" y="4481"/>
                </a:lnTo>
                <a:lnTo>
                  <a:pt x="31228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5175" y="3461677"/>
            <a:ext cx="197485" cy="45720"/>
          </a:xfrm>
          <a:custGeom>
            <a:avLst/>
            <a:gdLst/>
            <a:ahLst/>
            <a:cxnLst/>
            <a:rect l="l" t="t" r="r" b="b"/>
            <a:pathLst>
              <a:path w="197484" h="45720">
                <a:moveTo>
                  <a:pt x="0" y="45159"/>
                </a:moveTo>
                <a:lnTo>
                  <a:pt x="3340" y="41272"/>
                </a:lnTo>
                <a:lnTo>
                  <a:pt x="5003" y="32941"/>
                </a:lnTo>
                <a:lnTo>
                  <a:pt x="11099" y="33500"/>
                </a:lnTo>
                <a:lnTo>
                  <a:pt x="17208" y="34059"/>
                </a:lnTo>
                <a:lnTo>
                  <a:pt x="30530" y="38504"/>
                </a:lnTo>
                <a:lnTo>
                  <a:pt x="33858" y="36281"/>
                </a:lnTo>
                <a:lnTo>
                  <a:pt x="37198" y="34059"/>
                </a:lnTo>
                <a:lnTo>
                  <a:pt x="45516" y="30173"/>
                </a:lnTo>
                <a:lnTo>
                  <a:pt x="53276" y="29055"/>
                </a:lnTo>
                <a:lnTo>
                  <a:pt x="61061" y="27963"/>
                </a:lnTo>
                <a:lnTo>
                  <a:pt x="68262" y="28496"/>
                </a:lnTo>
                <a:lnTo>
                  <a:pt x="77139" y="26286"/>
                </a:lnTo>
                <a:lnTo>
                  <a:pt x="86017" y="24064"/>
                </a:lnTo>
                <a:lnTo>
                  <a:pt x="91579" y="20178"/>
                </a:lnTo>
                <a:lnTo>
                  <a:pt x="97675" y="19619"/>
                </a:lnTo>
                <a:lnTo>
                  <a:pt x="102472" y="18340"/>
                </a:lnTo>
                <a:lnTo>
                  <a:pt x="108153" y="16018"/>
                </a:lnTo>
                <a:lnTo>
                  <a:pt x="115395" y="13697"/>
                </a:lnTo>
                <a:lnTo>
                  <a:pt x="124879" y="12418"/>
                </a:lnTo>
                <a:lnTo>
                  <a:pt x="134286" y="10933"/>
                </a:lnTo>
                <a:lnTo>
                  <a:pt x="141873" y="8044"/>
                </a:lnTo>
                <a:lnTo>
                  <a:pt x="149148" y="4844"/>
                </a:lnTo>
                <a:lnTo>
                  <a:pt x="157619" y="2423"/>
                </a:lnTo>
                <a:lnTo>
                  <a:pt x="166907" y="1060"/>
                </a:lnTo>
                <a:lnTo>
                  <a:pt x="175245" y="269"/>
                </a:lnTo>
                <a:lnTo>
                  <a:pt x="182067" y="0"/>
                </a:lnTo>
                <a:lnTo>
                  <a:pt x="186804" y="201"/>
                </a:lnTo>
                <a:lnTo>
                  <a:pt x="191477" y="759"/>
                </a:lnTo>
                <a:lnTo>
                  <a:pt x="197218" y="440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5896" y="2062429"/>
            <a:ext cx="1789696" cy="43301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70099" y="280509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146100" y="73037"/>
                </a:moveTo>
                <a:lnTo>
                  <a:pt x="140360" y="101473"/>
                </a:lnTo>
                <a:lnTo>
                  <a:pt x="124706" y="124693"/>
                </a:lnTo>
                <a:lnTo>
                  <a:pt x="101486" y="140347"/>
                </a:lnTo>
                <a:lnTo>
                  <a:pt x="73050" y="146088"/>
                </a:lnTo>
                <a:lnTo>
                  <a:pt x="44614" y="140347"/>
                </a:lnTo>
                <a:lnTo>
                  <a:pt x="21394" y="124693"/>
                </a:lnTo>
                <a:lnTo>
                  <a:pt x="5740" y="101473"/>
                </a:lnTo>
                <a:lnTo>
                  <a:pt x="0" y="73037"/>
                </a:lnTo>
                <a:lnTo>
                  <a:pt x="5740" y="44609"/>
                </a:lnTo>
                <a:lnTo>
                  <a:pt x="21394" y="21393"/>
                </a:lnTo>
                <a:lnTo>
                  <a:pt x="44614" y="5740"/>
                </a:lnTo>
                <a:lnTo>
                  <a:pt x="73050" y="0"/>
                </a:lnTo>
                <a:lnTo>
                  <a:pt x="101486" y="5740"/>
                </a:lnTo>
                <a:lnTo>
                  <a:pt x="124706" y="21393"/>
                </a:lnTo>
                <a:lnTo>
                  <a:pt x="140360" y="44609"/>
                </a:lnTo>
                <a:lnTo>
                  <a:pt x="146100" y="73037"/>
                </a:lnTo>
                <a:close/>
              </a:path>
            </a:pathLst>
          </a:custGeom>
          <a:ln w="9525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98101" y="2833090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69">
                <a:moveTo>
                  <a:pt x="45046" y="0"/>
                </a:moveTo>
                <a:lnTo>
                  <a:pt x="27512" y="3539"/>
                </a:lnTo>
                <a:lnTo>
                  <a:pt x="13193" y="13193"/>
                </a:lnTo>
                <a:lnTo>
                  <a:pt x="3539" y="27512"/>
                </a:lnTo>
                <a:lnTo>
                  <a:pt x="0" y="45046"/>
                </a:lnTo>
                <a:lnTo>
                  <a:pt x="3539" y="62588"/>
                </a:lnTo>
                <a:lnTo>
                  <a:pt x="13193" y="76911"/>
                </a:lnTo>
                <a:lnTo>
                  <a:pt x="27512" y="86566"/>
                </a:lnTo>
                <a:lnTo>
                  <a:pt x="45046" y="90106"/>
                </a:lnTo>
                <a:lnTo>
                  <a:pt x="62581" y="86566"/>
                </a:lnTo>
                <a:lnTo>
                  <a:pt x="76900" y="76911"/>
                </a:lnTo>
                <a:lnTo>
                  <a:pt x="86553" y="62588"/>
                </a:lnTo>
                <a:lnTo>
                  <a:pt x="90093" y="45046"/>
                </a:lnTo>
                <a:lnTo>
                  <a:pt x="86553" y="27512"/>
                </a:lnTo>
                <a:lnTo>
                  <a:pt x="76900" y="13193"/>
                </a:lnTo>
                <a:lnTo>
                  <a:pt x="62581" y="3539"/>
                </a:lnTo>
                <a:lnTo>
                  <a:pt x="45046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25091" y="467431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146088" y="73050"/>
                </a:moveTo>
                <a:lnTo>
                  <a:pt x="140347" y="101486"/>
                </a:lnTo>
                <a:lnTo>
                  <a:pt x="124693" y="124706"/>
                </a:lnTo>
                <a:lnTo>
                  <a:pt x="101473" y="140360"/>
                </a:lnTo>
                <a:lnTo>
                  <a:pt x="73037" y="146100"/>
                </a:lnTo>
                <a:lnTo>
                  <a:pt x="44609" y="140360"/>
                </a:lnTo>
                <a:lnTo>
                  <a:pt x="21393" y="124706"/>
                </a:lnTo>
                <a:lnTo>
                  <a:pt x="5740" y="101486"/>
                </a:lnTo>
                <a:lnTo>
                  <a:pt x="0" y="73050"/>
                </a:lnTo>
                <a:lnTo>
                  <a:pt x="5740" y="44614"/>
                </a:lnTo>
                <a:lnTo>
                  <a:pt x="21393" y="21394"/>
                </a:lnTo>
                <a:lnTo>
                  <a:pt x="44609" y="5740"/>
                </a:lnTo>
                <a:lnTo>
                  <a:pt x="73037" y="0"/>
                </a:lnTo>
                <a:lnTo>
                  <a:pt x="101473" y="5740"/>
                </a:lnTo>
                <a:lnTo>
                  <a:pt x="124693" y="21394"/>
                </a:lnTo>
                <a:lnTo>
                  <a:pt x="140347" y="44614"/>
                </a:lnTo>
                <a:lnTo>
                  <a:pt x="146088" y="73050"/>
                </a:lnTo>
                <a:close/>
              </a:path>
            </a:pathLst>
          </a:custGeom>
          <a:ln w="9525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53080" y="4702322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70">
                <a:moveTo>
                  <a:pt x="45046" y="0"/>
                </a:moveTo>
                <a:lnTo>
                  <a:pt x="27512" y="3539"/>
                </a:lnTo>
                <a:lnTo>
                  <a:pt x="13193" y="13193"/>
                </a:lnTo>
                <a:lnTo>
                  <a:pt x="3539" y="27512"/>
                </a:lnTo>
                <a:lnTo>
                  <a:pt x="0" y="45046"/>
                </a:lnTo>
                <a:lnTo>
                  <a:pt x="3539" y="62581"/>
                </a:lnTo>
                <a:lnTo>
                  <a:pt x="13193" y="76900"/>
                </a:lnTo>
                <a:lnTo>
                  <a:pt x="27512" y="86553"/>
                </a:lnTo>
                <a:lnTo>
                  <a:pt x="45046" y="90093"/>
                </a:lnTo>
                <a:lnTo>
                  <a:pt x="62583" y="86553"/>
                </a:lnTo>
                <a:lnTo>
                  <a:pt x="76906" y="76900"/>
                </a:lnTo>
                <a:lnTo>
                  <a:pt x="86564" y="62581"/>
                </a:lnTo>
                <a:lnTo>
                  <a:pt x="90106" y="45046"/>
                </a:lnTo>
                <a:lnTo>
                  <a:pt x="86564" y="27512"/>
                </a:lnTo>
                <a:lnTo>
                  <a:pt x="76906" y="13193"/>
                </a:lnTo>
                <a:lnTo>
                  <a:pt x="62583" y="3539"/>
                </a:lnTo>
                <a:lnTo>
                  <a:pt x="45046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71574" y="6319563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146100" y="73050"/>
                </a:moveTo>
                <a:lnTo>
                  <a:pt x="140360" y="101478"/>
                </a:lnTo>
                <a:lnTo>
                  <a:pt x="124706" y="124694"/>
                </a:lnTo>
                <a:lnTo>
                  <a:pt x="101486" y="140348"/>
                </a:lnTo>
                <a:lnTo>
                  <a:pt x="73050" y="146088"/>
                </a:lnTo>
                <a:lnTo>
                  <a:pt x="44614" y="140348"/>
                </a:lnTo>
                <a:lnTo>
                  <a:pt x="21394" y="124694"/>
                </a:lnTo>
                <a:lnTo>
                  <a:pt x="5740" y="101478"/>
                </a:lnTo>
                <a:lnTo>
                  <a:pt x="0" y="73050"/>
                </a:lnTo>
                <a:lnTo>
                  <a:pt x="5740" y="44614"/>
                </a:lnTo>
                <a:lnTo>
                  <a:pt x="21394" y="21394"/>
                </a:lnTo>
                <a:lnTo>
                  <a:pt x="44614" y="5740"/>
                </a:lnTo>
                <a:lnTo>
                  <a:pt x="73050" y="0"/>
                </a:lnTo>
                <a:lnTo>
                  <a:pt x="101486" y="5740"/>
                </a:lnTo>
                <a:lnTo>
                  <a:pt x="124706" y="21394"/>
                </a:lnTo>
                <a:lnTo>
                  <a:pt x="140360" y="44614"/>
                </a:lnTo>
                <a:lnTo>
                  <a:pt x="146100" y="73050"/>
                </a:lnTo>
                <a:close/>
              </a:path>
            </a:pathLst>
          </a:custGeom>
          <a:ln w="9525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99576" y="6347554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70">
                <a:moveTo>
                  <a:pt x="45046" y="0"/>
                </a:moveTo>
                <a:lnTo>
                  <a:pt x="27512" y="3541"/>
                </a:lnTo>
                <a:lnTo>
                  <a:pt x="13193" y="13200"/>
                </a:lnTo>
                <a:lnTo>
                  <a:pt x="3539" y="27523"/>
                </a:lnTo>
                <a:lnTo>
                  <a:pt x="0" y="45059"/>
                </a:lnTo>
                <a:lnTo>
                  <a:pt x="3539" y="62594"/>
                </a:lnTo>
                <a:lnTo>
                  <a:pt x="13193" y="76912"/>
                </a:lnTo>
                <a:lnTo>
                  <a:pt x="27512" y="86566"/>
                </a:lnTo>
                <a:lnTo>
                  <a:pt x="45046" y="90106"/>
                </a:lnTo>
                <a:lnTo>
                  <a:pt x="62581" y="86566"/>
                </a:lnTo>
                <a:lnTo>
                  <a:pt x="76900" y="76912"/>
                </a:lnTo>
                <a:lnTo>
                  <a:pt x="86553" y="62594"/>
                </a:lnTo>
                <a:lnTo>
                  <a:pt x="90093" y="45059"/>
                </a:lnTo>
                <a:lnTo>
                  <a:pt x="86553" y="27523"/>
                </a:lnTo>
                <a:lnTo>
                  <a:pt x="76900" y="13200"/>
                </a:lnTo>
                <a:lnTo>
                  <a:pt x="62581" y="3541"/>
                </a:lnTo>
                <a:lnTo>
                  <a:pt x="45046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715046" y="2786856"/>
            <a:ext cx="511809" cy="2641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919"/>
              </a:lnSpc>
              <a:spcBef>
                <a:spcPts val="165"/>
              </a:spcBef>
            </a:pPr>
            <a:r>
              <a:rPr sz="800" b="1" spc="-15" dirty="0">
                <a:solidFill>
                  <a:srgbClr val="1B0087"/>
                </a:solidFill>
                <a:latin typeface="Trebuchet MS"/>
                <a:cs typeface="Trebuchet MS"/>
              </a:rPr>
              <a:t>Termas</a:t>
            </a:r>
            <a:r>
              <a:rPr sz="800" b="1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1B0087"/>
                </a:solidFill>
                <a:latin typeface="Trebuchet MS"/>
                <a:cs typeface="Trebuchet MS"/>
              </a:rPr>
              <a:t>de  Chillan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589163" y="4684033"/>
            <a:ext cx="3149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1B0087"/>
                </a:solidFill>
                <a:latin typeface="Trebuchet MS"/>
                <a:cs typeface="Trebuchet MS"/>
              </a:rPr>
              <a:t>Pucón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1789" y="6239224"/>
            <a:ext cx="6235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1B0087"/>
                </a:solidFill>
                <a:latin typeface="Trebuchet MS"/>
                <a:cs typeface="Trebuchet MS"/>
              </a:rPr>
              <a:t>Puerto</a:t>
            </a:r>
            <a:r>
              <a:rPr sz="800" b="1" spc="-9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800" b="1" spc="-20" dirty="0">
                <a:solidFill>
                  <a:srgbClr val="1B0087"/>
                </a:solidFill>
                <a:latin typeface="Trebuchet MS"/>
                <a:cs typeface="Trebuchet MS"/>
              </a:rPr>
              <a:t>Varas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65483"/>
            <a:ext cx="4246880" cy="4707890"/>
          </a:xfrm>
          <a:custGeom>
            <a:avLst/>
            <a:gdLst/>
            <a:ahLst/>
            <a:cxnLst/>
            <a:rect l="l" t="t" r="r" b="b"/>
            <a:pathLst>
              <a:path w="4246880" h="4707890">
                <a:moveTo>
                  <a:pt x="4246524" y="4707775"/>
                </a:moveTo>
                <a:lnTo>
                  <a:pt x="0" y="4707775"/>
                </a:lnTo>
                <a:lnTo>
                  <a:pt x="0" y="0"/>
                </a:lnTo>
                <a:lnTo>
                  <a:pt x="4246524" y="0"/>
                </a:lnTo>
                <a:lnTo>
                  <a:pt x="4246524" y="4707775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49" y="1518022"/>
            <a:ext cx="2600325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dirty="0">
                <a:solidFill>
                  <a:srgbClr val="EB1851"/>
                </a:solidFill>
              </a:rPr>
              <a:t>LAKES,</a:t>
            </a:r>
            <a:r>
              <a:rPr spc="-100" dirty="0">
                <a:solidFill>
                  <a:srgbClr val="EB1851"/>
                </a:solidFill>
              </a:rPr>
              <a:t> </a:t>
            </a:r>
            <a:r>
              <a:rPr dirty="0">
                <a:solidFill>
                  <a:srgbClr val="EB1851"/>
                </a:solidFill>
              </a:rPr>
              <a:t>RIVERS  &amp;</a:t>
            </a:r>
            <a:r>
              <a:rPr spc="-105" dirty="0">
                <a:solidFill>
                  <a:srgbClr val="EB1851"/>
                </a:solidFill>
              </a:rPr>
              <a:t> </a:t>
            </a:r>
            <a:r>
              <a:rPr dirty="0">
                <a:solidFill>
                  <a:srgbClr val="EB1851"/>
                </a:solidFill>
              </a:rPr>
              <a:t>VOLCANOES</a:t>
            </a: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400" u="sng" dirty="0">
                <a:solidFill>
                  <a:srgbClr val="1B0087"/>
                </a:solidFill>
              </a:rPr>
              <a:t>Ch</a:t>
            </a:r>
            <a:r>
              <a:rPr sz="2400" dirty="0">
                <a:solidFill>
                  <a:srgbClr val="1B0087"/>
                </a:solidFill>
              </a:rPr>
              <a:t>illán</a:t>
            </a:r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915062" y="5700818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0784" y="0"/>
                </a:moveTo>
                <a:lnTo>
                  <a:pt x="0" y="9758"/>
                </a:lnTo>
                <a:lnTo>
                  <a:pt x="1485" y="12857"/>
                </a:lnTo>
                <a:lnTo>
                  <a:pt x="35928" y="28020"/>
                </a:lnTo>
                <a:lnTo>
                  <a:pt x="44068" y="24718"/>
                </a:lnTo>
                <a:lnTo>
                  <a:pt x="49834" y="18521"/>
                </a:lnTo>
                <a:lnTo>
                  <a:pt x="49961" y="18165"/>
                </a:lnTo>
                <a:lnTo>
                  <a:pt x="50253" y="8208"/>
                </a:lnTo>
                <a:lnTo>
                  <a:pt x="50025" y="7739"/>
                </a:lnTo>
                <a:lnTo>
                  <a:pt x="49656" y="7446"/>
                </a:lnTo>
                <a:lnTo>
                  <a:pt x="40398" y="2165"/>
                </a:lnTo>
                <a:lnTo>
                  <a:pt x="30784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2717" y="5757865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398" y="0"/>
                </a:moveTo>
                <a:lnTo>
                  <a:pt x="0" y="6273"/>
                </a:lnTo>
                <a:lnTo>
                  <a:pt x="111" y="7531"/>
                </a:lnTo>
                <a:lnTo>
                  <a:pt x="457" y="9055"/>
                </a:lnTo>
                <a:lnTo>
                  <a:pt x="939" y="10083"/>
                </a:lnTo>
                <a:lnTo>
                  <a:pt x="2781" y="13436"/>
                </a:lnTo>
                <a:lnTo>
                  <a:pt x="3378" y="14617"/>
                </a:lnTo>
                <a:lnTo>
                  <a:pt x="3708" y="15786"/>
                </a:lnTo>
                <a:lnTo>
                  <a:pt x="4279" y="16217"/>
                </a:lnTo>
                <a:lnTo>
                  <a:pt x="17754" y="16586"/>
                </a:lnTo>
                <a:lnTo>
                  <a:pt x="18338" y="16192"/>
                </a:lnTo>
                <a:lnTo>
                  <a:pt x="18554" y="15582"/>
                </a:lnTo>
                <a:lnTo>
                  <a:pt x="18834" y="14884"/>
                </a:lnTo>
                <a:lnTo>
                  <a:pt x="20942" y="11379"/>
                </a:lnTo>
                <a:lnTo>
                  <a:pt x="22118" y="9055"/>
                </a:lnTo>
                <a:lnTo>
                  <a:pt x="22618" y="7531"/>
                </a:lnTo>
                <a:lnTo>
                  <a:pt x="21844" y="4559"/>
                </a:lnTo>
                <a:lnTo>
                  <a:pt x="20853" y="3403"/>
                </a:lnTo>
                <a:lnTo>
                  <a:pt x="15506" y="380"/>
                </a:lnTo>
                <a:lnTo>
                  <a:pt x="9398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0980" y="4840112"/>
            <a:ext cx="58419" cy="119380"/>
          </a:xfrm>
          <a:custGeom>
            <a:avLst/>
            <a:gdLst/>
            <a:ahLst/>
            <a:cxnLst/>
            <a:rect l="l" t="t" r="r" b="b"/>
            <a:pathLst>
              <a:path w="58420" h="119379">
                <a:moveTo>
                  <a:pt x="42089" y="61975"/>
                </a:moveTo>
                <a:lnTo>
                  <a:pt x="8940" y="61975"/>
                </a:lnTo>
                <a:lnTo>
                  <a:pt x="10775" y="65227"/>
                </a:lnTo>
                <a:lnTo>
                  <a:pt x="10894" y="66840"/>
                </a:lnTo>
                <a:lnTo>
                  <a:pt x="11214" y="74675"/>
                </a:lnTo>
                <a:lnTo>
                  <a:pt x="8864" y="81864"/>
                </a:lnTo>
                <a:lnTo>
                  <a:pt x="10261" y="98869"/>
                </a:lnTo>
                <a:lnTo>
                  <a:pt x="8470" y="101892"/>
                </a:lnTo>
                <a:lnTo>
                  <a:pt x="7048" y="105054"/>
                </a:lnTo>
                <a:lnTo>
                  <a:pt x="8521" y="109232"/>
                </a:lnTo>
                <a:lnTo>
                  <a:pt x="9398" y="110337"/>
                </a:lnTo>
                <a:lnTo>
                  <a:pt x="11455" y="111759"/>
                </a:lnTo>
                <a:lnTo>
                  <a:pt x="12369" y="112229"/>
                </a:lnTo>
                <a:lnTo>
                  <a:pt x="13614" y="112699"/>
                </a:lnTo>
                <a:lnTo>
                  <a:pt x="24993" y="119100"/>
                </a:lnTo>
                <a:lnTo>
                  <a:pt x="42760" y="114731"/>
                </a:lnTo>
                <a:lnTo>
                  <a:pt x="52493" y="114731"/>
                </a:lnTo>
                <a:lnTo>
                  <a:pt x="53873" y="112953"/>
                </a:lnTo>
                <a:lnTo>
                  <a:pt x="54394" y="111937"/>
                </a:lnTo>
                <a:lnTo>
                  <a:pt x="54800" y="110286"/>
                </a:lnTo>
                <a:lnTo>
                  <a:pt x="55041" y="108445"/>
                </a:lnTo>
                <a:lnTo>
                  <a:pt x="54762" y="106883"/>
                </a:lnTo>
                <a:lnTo>
                  <a:pt x="53594" y="104406"/>
                </a:lnTo>
                <a:lnTo>
                  <a:pt x="53022" y="103517"/>
                </a:lnTo>
                <a:lnTo>
                  <a:pt x="52285" y="102603"/>
                </a:lnTo>
                <a:lnTo>
                  <a:pt x="51333" y="99453"/>
                </a:lnTo>
                <a:lnTo>
                  <a:pt x="50863" y="97561"/>
                </a:lnTo>
                <a:lnTo>
                  <a:pt x="52349" y="95707"/>
                </a:lnTo>
                <a:lnTo>
                  <a:pt x="53822" y="94919"/>
                </a:lnTo>
                <a:lnTo>
                  <a:pt x="55016" y="94094"/>
                </a:lnTo>
                <a:lnTo>
                  <a:pt x="58369" y="87528"/>
                </a:lnTo>
                <a:lnTo>
                  <a:pt x="57937" y="85877"/>
                </a:lnTo>
                <a:lnTo>
                  <a:pt x="57378" y="84835"/>
                </a:lnTo>
                <a:lnTo>
                  <a:pt x="55867" y="82930"/>
                </a:lnTo>
                <a:lnTo>
                  <a:pt x="55029" y="82067"/>
                </a:lnTo>
                <a:lnTo>
                  <a:pt x="53975" y="81203"/>
                </a:lnTo>
                <a:lnTo>
                  <a:pt x="54800" y="80162"/>
                </a:lnTo>
                <a:lnTo>
                  <a:pt x="58343" y="71589"/>
                </a:lnTo>
                <a:lnTo>
                  <a:pt x="56248" y="66840"/>
                </a:lnTo>
                <a:lnTo>
                  <a:pt x="52006" y="65227"/>
                </a:lnTo>
                <a:lnTo>
                  <a:pt x="47163" y="65062"/>
                </a:lnTo>
                <a:lnTo>
                  <a:pt x="42189" y="65062"/>
                </a:lnTo>
                <a:lnTo>
                  <a:pt x="42430" y="62763"/>
                </a:lnTo>
                <a:lnTo>
                  <a:pt x="42089" y="61975"/>
                </a:lnTo>
                <a:close/>
              </a:path>
              <a:path w="58420" h="119379">
                <a:moveTo>
                  <a:pt x="52493" y="114731"/>
                </a:moveTo>
                <a:lnTo>
                  <a:pt x="42760" y="114731"/>
                </a:lnTo>
                <a:lnTo>
                  <a:pt x="43522" y="116065"/>
                </a:lnTo>
                <a:lnTo>
                  <a:pt x="44500" y="117208"/>
                </a:lnTo>
                <a:lnTo>
                  <a:pt x="47231" y="118008"/>
                </a:lnTo>
                <a:lnTo>
                  <a:pt x="48679" y="117678"/>
                </a:lnTo>
                <a:lnTo>
                  <a:pt x="51409" y="115785"/>
                </a:lnTo>
                <a:lnTo>
                  <a:pt x="52374" y="114884"/>
                </a:lnTo>
                <a:lnTo>
                  <a:pt x="52493" y="114731"/>
                </a:lnTo>
                <a:close/>
              </a:path>
              <a:path w="58420" h="119379">
                <a:moveTo>
                  <a:pt x="44183" y="64960"/>
                </a:moveTo>
                <a:lnTo>
                  <a:pt x="42189" y="65062"/>
                </a:lnTo>
                <a:lnTo>
                  <a:pt x="47163" y="65062"/>
                </a:lnTo>
                <a:lnTo>
                  <a:pt x="44183" y="64960"/>
                </a:lnTo>
                <a:close/>
              </a:path>
              <a:path w="58420" h="119379">
                <a:moveTo>
                  <a:pt x="21717" y="0"/>
                </a:moveTo>
                <a:lnTo>
                  <a:pt x="18097" y="330"/>
                </a:lnTo>
                <a:lnTo>
                  <a:pt x="15252" y="622"/>
                </a:lnTo>
                <a:lnTo>
                  <a:pt x="12801" y="2946"/>
                </a:lnTo>
                <a:lnTo>
                  <a:pt x="10706" y="7188"/>
                </a:lnTo>
                <a:lnTo>
                  <a:pt x="7848" y="11087"/>
                </a:lnTo>
                <a:lnTo>
                  <a:pt x="4622" y="17017"/>
                </a:lnTo>
                <a:lnTo>
                  <a:pt x="9156" y="23723"/>
                </a:lnTo>
                <a:lnTo>
                  <a:pt x="10007" y="29997"/>
                </a:lnTo>
                <a:lnTo>
                  <a:pt x="3345" y="46393"/>
                </a:lnTo>
                <a:lnTo>
                  <a:pt x="2197" y="50177"/>
                </a:lnTo>
                <a:lnTo>
                  <a:pt x="0" y="57226"/>
                </a:lnTo>
                <a:lnTo>
                  <a:pt x="8153" y="61988"/>
                </a:lnTo>
                <a:lnTo>
                  <a:pt x="8940" y="61975"/>
                </a:lnTo>
                <a:lnTo>
                  <a:pt x="42089" y="61975"/>
                </a:lnTo>
                <a:lnTo>
                  <a:pt x="41568" y="60794"/>
                </a:lnTo>
                <a:lnTo>
                  <a:pt x="40297" y="58585"/>
                </a:lnTo>
                <a:lnTo>
                  <a:pt x="38354" y="55524"/>
                </a:lnTo>
                <a:lnTo>
                  <a:pt x="37896" y="54368"/>
                </a:lnTo>
                <a:lnTo>
                  <a:pt x="38595" y="46393"/>
                </a:lnTo>
                <a:lnTo>
                  <a:pt x="46278" y="44030"/>
                </a:lnTo>
                <a:lnTo>
                  <a:pt x="49187" y="43192"/>
                </a:lnTo>
                <a:lnTo>
                  <a:pt x="51257" y="42062"/>
                </a:lnTo>
                <a:lnTo>
                  <a:pt x="54470" y="35356"/>
                </a:lnTo>
                <a:lnTo>
                  <a:pt x="54000" y="33489"/>
                </a:lnTo>
                <a:lnTo>
                  <a:pt x="53213" y="31661"/>
                </a:lnTo>
                <a:lnTo>
                  <a:pt x="52578" y="30124"/>
                </a:lnTo>
                <a:lnTo>
                  <a:pt x="50888" y="27241"/>
                </a:lnTo>
                <a:lnTo>
                  <a:pt x="50965" y="26454"/>
                </a:lnTo>
                <a:lnTo>
                  <a:pt x="51130" y="21869"/>
                </a:lnTo>
                <a:lnTo>
                  <a:pt x="49491" y="18668"/>
                </a:lnTo>
                <a:lnTo>
                  <a:pt x="46291" y="14998"/>
                </a:lnTo>
                <a:lnTo>
                  <a:pt x="45135" y="13957"/>
                </a:lnTo>
                <a:lnTo>
                  <a:pt x="43992" y="13068"/>
                </a:lnTo>
                <a:lnTo>
                  <a:pt x="44259" y="12471"/>
                </a:lnTo>
                <a:lnTo>
                  <a:pt x="44488" y="11874"/>
                </a:lnTo>
                <a:lnTo>
                  <a:pt x="45021" y="9956"/>
                </a:lnTo>
                <a:lnTo>
                  <a:pt x="45085" y="8699"/>
                </a:lnTo>
                <a:lnTo>
                  <a:pt x="44716" y="6489"/>
                </a:lnTo>
                <a:lnTo>
                  <a:pt x="44582" y="6159"/>
                </a:lnTo>
                <a:lnTo>
                  <a:pt x="27470" y="6159"/>
                </a:lnTo>
                <a:lnTo>
                  <a:pt x="24942" y="3086"/>
                </a:lnTo>
                <a:lnTo>
                  <a:pt x="21717" y="0"/>
                </a:lnTo>
                <a:close/>
              </a:path>
              <a:path w="58420" h="119379">
                <a:moveTo>
                  <a:pt x="36728" y="546"/>
                </a:moveTo>
                <a:lnTo>
                  <a:pt x="31699" y="4495"/>
                </a:lnTo>
                <a:lnTo>
                  <a:pt x="27470" y="6159"/>
                </a:lnTo>
                <a:lnTo>
                  <a:pt x="44582" y="6159"/>
                </a:lnTo>
                <a:lnTo>
                  <a:pt x="44323" y="5524"/>
                </a:lnTo>
                <a:lnTo>
                  <a:pt x="43027" y="3619"/>
                </a:lnTo>
                <a:lnTo>
                  <a:pt x="42049" y="2717"/>
                </a:lnTo>
                <a:lnTo>
                  <a:pt x="38798" y="838"/>
                </a:lnTo>
                <a:lnTo>
                  <a:pt x="36728" y="546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3861" y="3091948"/>
            <a:ext cx="449580" cy="2628900"/>
          </a:xfrm>
          <a:custGeom>
            <a:avLst/>
            <a:gdLst/>
            <a:ahLst/>
            <a:cxnLst/>
            <a:rect l="l" t="t" r="r" b="b"/>
            <a:pathLst>
              <a:path w="449580" h="2628900">
                <a:moveTo>
                  <a:pt x="441375" y="2552699"/>
                </a:moveTo>
                <a:lnTo>
                  <a:pt x="282181" y="2552699"/>
                </a:lnTo>
                <a:lnTo>
                  <a:pt x="291618" y="2565399"/>
                </a:lnTo>
                <a:lnTo>
                  <a:pt x="313296" y="2565399"/>
                </a:lnTo>
                <a:lnTo>
                  <a:pt x="312445" y="2603499"/>
                </a:lnTo>
                <a:lnTo>
                  <a:pt x="318668" y="2603499"/>
                </a:lnTo>
                <a:lnTo>
                  <a:pt x="311061" y="2616199"/>
                </a:lnTo>
                <a:lnTo>
                  <a:pt x="310464" y="2628899"/>
                </a:lnTo>
                <a:lnTo>
                  <a:pt x="440753" y="2628899"/>
                </a:lnTo>
                <a:lnTo>
                  <a:pt x="446468" y="2616199"/>
                </a:lnTo>
                <a:lnTo>
                  <a:pt x="449275" y="2616199"/>
                </a:lnTo>
                <a:lnTo>
                  <a:pt x="449364" y="2603499"/>
                </a:lnTo>
                <a:lnTo>
                  <a:pt x="448043" y="2590799"/>
                </a:lnTo>
                <a:lnTo>
                  <a:pt x="445719" y="2578099"/>
                </a:lnTo>
                <a:lnTo>
                  <a:pt x="445363" y="2578099"/>
                </a:lnTo>
                <a:lnTo>
                  <a:pt x="441375" y="2552699"/>
                </a:lnTo>
                <a:close/>
              </a:path>
              <a:path w="449580" h="2628900">
                <a:moveTo>
                  <a:pt x="269989" y="2539999"/>
                </a:moveTo>
                <a:lnTo>
                  <a:pt x="245833" y="2539999"/>
                </a:lnTo>
                <a:lnTo>
                  <a:pt x="249402" y="2552699"/>
                </a:lnTo>
                <a:lnTo>
                  <a:pt x="269366" y="2552699"/>
                </a:lnTo>
                <a:lnTo>
                  <a:pt x="269989" y="2539999"/>
                </a:lnTo>
                <a:close/>
              </a:path>
              <a:path w="449580" h="2628900">
                <a:moveTo>
                  <a:pt x="434581" y="2476499"/>
                </a:moveTo>
                <a:lnTo>
                  <a:pt x="215468" y="2476499"/>
                </a:lnTo>
                <a:lnTo>
                  <a:pt x="214274" y="2489199"/>
                </a:lnTo>
                <a:lnTo>
                  <a:pt x="213702" y="2489199"/>
                </a:lnTo>
                <a:lnTo>
                  <a:pt x="213601" y="2501899"/>
                </a:lnTo>
                <a:lnTo>
                  <a:pt x="213029" y="2501899"/>
                </a:lnTo>
                <a:lnTo>
                  <a:pt x="213982" y="2514599"/>
                </a:lnTo>
                <a:lnTo>
                  <a:pt x="219011" y="2514599"/>
                </a:lnTo>
                <a:lnTo>
                  <a:pt x="218630" y="2527299"/>
                </a:lnTo>
                <a:lnTo>
                  <a:pt x="241312" y="2527299"/>
                </a:lnTo>
                <a:lnTo>
                  <a:pt x="243306" y="2539999"/>
                </a:lnTo>
                <a:lnTo>
                  <a:pt x="274358" y="2539999"/>
                </a:lnTo>
                <a:lnTo>
                  <a:pt x="274650" y="2552699"/>
                </a:lnTo>
                <a:lnTo>
                  <a:pt x="443128" y="2552699"/>
                </a:lnTo>
                <a:lnTo>
                  <a:pt x="445338" y="2539999"/>
                </a:lnTo>
                <a:lnTo>
                  <a:pt x="441210" y="2527299"/>
                </a:lnTo>
                <a:lnTo>
                  <a:pt x="439699" y="2514599"/>
                </a:lnTo>
                <a:lnTo>
                  <a:pt x="437388" y="2489199"/>
                </a:lnTo>
                <a:lnTo>
                  <a:pt x="434581" y="2476499"/>
                </a:lnTo>
                <a:close/>
              </a:path>
              <a:path w="449580" h="2628900">
                <a:moveTo>
                  <a:pt x="429247" y="2463799"/>
                </a:moveTo>
                <a:lnTo>
                  <a:pt x="226885" y="2463799"/>
                </a:lnTo>
                <a:lnTo>
                  <a:pt x="222656" y="2476499"/>
                </a:lnTo>
                <a:lnTo>
                  <a:pt x="432650" y="2476499"/>
                </a:lnTo>
                <a:lnTo>
                  <a:pt x="429247" y="2463799"/>
                </a:lnTo>
                <a:close/>
              </a:path>
              <a:path w="449580" h="2628900">
                <a:moveTo>
                  <a:pt x="406361" y="2451099"/>
                </a:moveTo>
                <a:lnTo>
                  <a:pt x="201739" y="2451099"/>
                </a:lnTo>
                <a:lnTo>
                  <a:pt x="203098" y="2463799"/>
                </a:lnTo>
                <a:lnTo>
                  <a:pt x="412051" y="2463799"/>
                </a:lnTo>
                <a:lnTo>
                  <a:pt x="406361" y="2451099"/>
                </a:lnTo>
                <a:close/>
              </a:path>
              <a:path w="449580" h="2628900">
                <a:moveTo>
                  <a:pt x="392264" y="2438399"/>
                </a:moveTo>
                <a:lnTo>
                  <a:pt x="190195" y="2438399"/>
                </a:lnTo>
                <a:lnTo>
                  <a:pt x="194068" y="2451099"/>
                </a:lnTo>
                <a:lnTo>
                  <a:pt x="391947" y="2451099"/>
                </a:lnTo>
                <a:lnTo>
                  <a:pt x="392264" y="2438399"/>
                </a:lnTo>
                <a:close/>
              </a:path>
              <a:path w="449580" h="2628900">
                <a:moveTo>
                  <a:pt x="268376" y="2412999"/>
                </a:moveTo>
                <a:lnTo>
                  <a:pt x="190271" y="2412999"/>
                </a:lnTo>
                <a:lnTo>
                  <a:pt x="191033" y="2425699"/>
                </a:lnTo>
                <a:lnTo>
                  <a:pt x="179704" y="2425699"/>
                </a:lnTo>
                <a:lnTo>
                  <a:pt x="181076" y="2438399"/>
                </a:lnTo>
                <a:lnTo>
                  <a:pt x="274675" y="2438399"/>
                </a:lnTo>
                <a:lnTo>
                  <a:pt x="275081" y="2425699"/>
                </a:lnTo>
                <a:lnTo>
                  <a:pt x="268376" y="2412999"/>
                </a:lnTo>
                <a:close/>
              </a:path>
              <a:path w="449580" h="2628900">
                <a:moveTo>
                  <a:pt x="384632" y="2425699"/>
                </a:moveTo>
                <a:lnTo>
                  <a:pt x="348488" y="2425699"/>
                </a:lnTo>
                <a:lnTo>
                  <a:pt x="334046" y="2438399"/>
                </a:lnTo>
                <a:lnTo>
                  <a:pt x="389699" y="2438399"/>
                </a:lnTo>
                <a:lnTo>
                  <a:pt x="384632" y="2425699"/>
                </a:lnTo>
                <a:close/>
              </a:path>
              <a:path w="449580" h="2628900">
                <a:moveTo>
                  <a:pt x="255752" y="2400299"/>
                </a:moveTo>
                <a:lnTo>
                  <a:pt x="172694" y="2400299"/>
                </a:lnTo>
                <a:lnTo>
                  <a:pt x="175666" y="2412999"/>
                </a:lnTo>
                <a:lnTo>
                  <a:pt x="258114" y="2412999"/>
                </a:lnTo>
                <a:lnTo>
                  <a:pt x="255752" y="2400299"/>
                </a:lnTo>
                <a:close/>
              </a:path>
              <a:path w="449580" h="2628900">
                <a:moveTo>
                  <a:pt x="252933" y="2387599"/>
                </a:moveTo>
                <a:lnTo>
                  <a:pt x="165366" y="2387599"/>
                </a:lnTo>
                <a:lnTo>
                  <a:pt x="165379" y="2400299"/>
                </a:lnTo>
                <a:lnTo>
                  <a:pt x="253733" y="2400299"/>
                </a:lnTo>
                <a:lnTo>
                  <a:pt x="252933" y="2387599"/>
                </a:lnTo>
                <a:close/>
              </a:path>
              <a:path w="449580" h="2628900">
                <a:moveTo>
                  <a:pt x="169887" y="2374899"/>
                </a:moveTo>
                <a:lnTo>
                  <a:pt x="158889" y="2374899"/>
                </a:lnTo>
                <a:lnTo>
                  <a:pt x="159829" y="2387599"/>
                </a:lnTo>
                <a:lnTo>
                  <a:pt x="168313" y="2387599"/>
                </a:lnTo>
                <a:lnTo>
                  <a:pt x="169887" y="2374899"/>
                </a:lnTo>
                <a:close/>
              </a:path>
              <a:path w="449580" h="2628900">
                <a:moveTo>
                  <a:pt x="247091" y="2362199"/>
                </a:moveTo>
                <a:lnTo>
                  <a:pt x="177825" y="2362199"/>
                </a:lnTo>
                <a:lnTo>
                  <a:pt x="178714" y="2374899"/>
                </a:lnTo>
                <a:lnTo>
                  <a:pt x="172529" y="2374899"/>
                </a:lnTo>
                <a:lnTo>
                  <a:pt x="173088" y="2387599"/>
                </a:lnTo>
                <a:lnTo>
                  <a:pt x="252399" y="2387599"/>
                </a:lnTo>
                <a:lnTo>
                  <a:pt x="250393" y="2374899"/>
                </a:lnTo>
                <a:lnTo>
                  <a:pt x="247091" y="2362199"/>
                </a:lnTo>
                <a:close/>
              </a:path>
              <a:path w="449580" h="2628900">
                <a:moveTo>
                  <a:pt x="163880" y="2362199"/>
                </a:moveTo>
                <a:lnTo>
                  <a:pt x="150444" y="2362199"/>
                </a:lnTo>
                <a:lnTo>
                  <a:pt x="150177" y="2374899"/>
                </a:lnTo>
                <a:lnTo>
                  <a:pt x="166230" y="2374899"/>
                </a:lnTo>
                <a:lnTo>
                  <a:pt x="163880" y="2362199"/>
                </a:lnTo>
                <a:close/>
              </a:path>
              <a:path w="449580" h="2628900">
                <a:moveTo>
                  <a:pt x="192773" y="2349499"/>
                </a:moveTo>
                <a:lnTo>
                  <a:pt x="146697" y="2349499"/>
                </a:lnTo>
                <a:lnTo>
                  <a:pt x="155981" y="2362199"/>
                </a:lnTo>
                <a:lnTo>
                  <a:pt x="197599" y="2362199"/>
                </a:lnTo>
                <a:lnTo>
                  <a:pt x="192773" y="2349499"/>
                </a:lnTo>
                <a:close/>
              </a:path>
              <a:path w="449580" h="2628900">
                <a:moveTo>
                  <a:pt x="187096" y="2324099"/>
                </a:moveTo>
                <a:lnTo>
                  <a:pt x="138633" y="2324099"/>
                </a:lnTo>
                <a:lnTo>
                  <a:pt x="138963" y="2336799"/>
                </a:lnTo>
                <a:lnTo>
                  <a:pt x="133299" y="2336799"/>
                </a:lnTo>
                <a:lnTo>
                  <a:pt x="132880" y="2349499"/>
                </a:lnTo>
                <a:lnTo>
                  <a:pt x="191147" y="2349499"/>
                </a:lnTo>
                <a:lnTo>
                  <a:pt x="188782" y="2336799"/>
                </a:lnTo>
                <a:lnTo>
                  <a:pt x="187096" y="2324099"/>
                </a:lnTo>
                <a:close/>
              </a:path>
              <a:path w="449580" h="2628900">
                <a:moveTo>
                  <a:pt x="136956" y="2324099"/>
                </a:moveTo>
                <a:lnTo>
                  <a:pt x="106679" y="2324099"/>
                </a:lnTo>
                <a:lnTo>
                  <a:pt x="116458" y="2336799"/>
                </a:lnTo>
                <a:lnTo>
                  <a:pt x="134835" y="2336799"/>
                </a:lnTo>
                <a:lnTo>
                  <a:pt x="136956" y="2324099"/>
                </a:lnTo>
                <a:close/>
              </a:path>
              <a:path w="449580" h="2628900">
                <a:moveTo>
                  <a:pt x="137071" y="2311399"/>
                </a:moveTo>
                <a:lnTo>
                  <a:pt x="100342" y="2311399"/>
                </a:lnTo>
                <a:lnTo>
                  <a:pt x="102171" y="2324099"/>
                </a:lnTo>
                <a:lnTo>
                  <a:pt x="136220" y="2324099"/>
                </a:lnTo>
                <a:lnTo>
                  <a:pt x="137071" y="2311399"/>
                </a:lnTo>
                <a:close/>
              </a:path>
              <a:path w="449580" h="2628900">
                <a:moveTo>
                  <a:pt x="185750" y="2311399"/>
                </a:moveTo>
                <a:lnTo>
                  <a:pt x="140398" y="2311399"/>
                </a:lnTo>
                <a:lnTo>
                  <a:pt x="139560" y="2324099"/>
                </a:lnTo>
                <a:lnTo>
                  <a:pt x="186086" y="2324099"/>
                </a:lnTo>
                <a:lnTo>
                  <a:pt x="185750" y="2311399"/>
                </a:lnTo>
                <a:close/>
              </a:path>
              <a:path w="449580" h="2628900">
                <a:moveTo>
                  <a:pt x="186280" y="2298699"/>
                </a:moveTo>
                <a:lnTo>
                  <a:pt x="93522" y="2298699"/>
                </a:lnTo>
                <a:lnTo>
                  <a:pt x="95630" y="2311399"/>
                </a:lnTo>
                <a:lnTo>
                  <a:pt x="185839" y="2311399"/>
                </a:lnTo>
                <a:lnTo>
                  <a:pt x="186280" y="2298699"/>
                </a:lnTo>
                <a:close/>
              </a:path>
              <a:path w="449580" h="2628900">
                <a:moveTo>
                  <a:pt x="188167" y="2285999"/>
                </a:moveTo>
                <a:lnTo>
                  <a:pt x="83121" y="2285999"/>
                </a:lnTo>
                <a:lnTo>
                  <a:pt x="82461" y="2298699"/>
                </a:lnTo>
                <a:lnTo>
                  <a:pt x="187055" y="2298699"/>
                </a:lnTo>
                <a:lnTo>
                  <a:pt x="188167" y="2285999"/>
                </a:lnTo>
                <a:close/>
              </a:path>
              <a:path w="449580" h="2628900">
                <a:moveTo>
                  <a:pt x="100952" y="2273299"/>
                </a:moveTo>
                <a:lnTo>
                  <a:pt x="93827" y="2273299"/>
                </a:lnTo>
                <a:lnTo>
                  <a:pt x="96151" y="2285999"/>
                </a:lnTo>
                <a:lnTo>
                  <a:pt x="100952" y="2273299"/>
                </a:lnTo>
                <a:close/>
              </a:path>
              <a:path w="449580" h="2628900">
                <a:moveTo>
                  <a:pt x="198945" y="2260599"/>
                </a:moveTo>
                <a:lnTo>
                  <a:pt x="68884" y="2260599"/>
                </a:lnTo>
                <a:lnTo>
                  <a:pt x="67894" y="2273299"/>
                </a:lnTo>
                <a:lnTo>
                  <a:pt x="101866" y="2273299"/>
                </a:lnTo>
                <a:lnTo>
                  <a:pt x="104800" y="2285999"/>
                </a:lnTo>
                <a:lnTo>
                  <a:pt x="189623" y="2285999"/>
                </a:lnTo>
                <a:lnTo>
                  <a:pt x="198945" y="2260599"/>
                </a:lnTo>
                <a:close/>
              </a:path>
              <a:path w="449580" h="2628900">
                <a:moveTo>
                  <a:pt x="205193" y="2247899"/>
                </a:moveTo>
                <a:lnTo>
                  <a:pt x="83337" y="2247899"/>
                </a:lnTo>
                <a:lnTo>
                  <a:pt x="84670" y="2260599"/>
                </a:lnTo>
                <a:lnTo>
                  <a:pt x="204012" y="2260599"/>
                </a:lnTo>
                <a:lnTo>
                  <a:pt x="205193" y="2247899"/>
                </a:lnTo>
                <a:close/>
              </a:path>
              <a:path w="449580" h="2628900">
                <a:moveTo>
                  <a:pt x="212242" y="2235199"/>
                </a:moveTo>
                <a:lnTo>
                  <a:pt x="114376" y="2235199"/>
                </a:lnTo>
                <a:lnTo>
                  <a:pt x="114846" y="2247899"/>
                </a:lnTo>
                <a:lnTo>
                  <a:pt x="211302" y="2247899"/>
                </a:lnTo>
                <a:lnTo>
                  <a:pt x="212242" y="2235199"/>
                </a:lnTo>
                <a:close/>
              </a:path>
              <a:path w="449580" h="2628900">
                <a:moveTo>
                  <a:pt x="111988" y="2222499"/>
                </a:moveTo>
                <a:lnTo>
                  <a:pt x="94703" y="2222499"/>
                </a:lnTo>
                <a:lnTo>
                  <a:pt x="94145" y="2235199"/>
                </a:lnTo>
                <a:lnTo>
                  <a:pt x="112394" y="2235199"/>
                </a:lnTo>
                <a:lnTo>
                  <a:pt x="111988" y="2222499"/>
                </a:lnTo>
                <a:close/>
              </a:path>
              <a:path w="449580" h="2628900">
                <a:moveTo>
                  <a:pt x="213105" y="2222499"/>
                </a:moveTo>
                <a:lnTo>
                  <a:pt x="113779" y="2222499"/>
                </a:lnTo>
                <a:lnTo>
                  <a:pt x="114668" y="2235199"/>
                </a:lnTo>
                <a:lnTo>
                  <a:pt x="212356" y="2235199"/>
                </a:lnTo>
                <a:lnTo>
                  <a:pt x="213105" y="2222499"/>
                </a:lnTo>
                <a:close/>
              </a:path>
              <a:path w="449580" h="2628900">
                <a:moveTo>
                  <a:pt x="110299" y="2209799"/>
                </a:moveTo>
                <a:lnTo>
                  <a:pt x="95643" y="2209799"/>
                </a:lnTo>
                <a:lnTo>
                  <a:pt x="96621" y="2222499"/>
                </a:lnTo>
                <a:lnTo>
                  <a:pt x="110731" y="2222499"/>
                </a:lnTo>
                <a:lnTo>
                  <a:pt x="110299" y="2209799"/>
                </a:lnTo>
                <a:close/>
              </a:path>
              <a:path w="449580" h="2628900">
                <a:moveTo>
                  <a:pt x="215379" y="2209799"/>
                </a:moveTo>
                <a:lnTo>
                  <a:pt x="120929" y="2209799"/>
                </a:lnTo>
                <a:lnTo>
                  <a:pt x="119341" y="2222499"/>
                </a:lnTo>
                <a:lnTo>
                  <a:pt x="215417" y="2222499"/>
                </a:lnTo>
                <a:lnTo>
                  <a:pt x="215379" y="2209799"/>
                </a:lnTo>
                <a:close/>
              </a:path>
              <a:path w="449580" h="2628900">
                <a:moveTo>
                  <a:pt x="210324" y="2197099"/>
                </a:moveTo>
                <a:lnTo>
                  <a:pt x="120624" y="2197099"/>
                </a:lnTo>
                <a:lnTo>
                  <a:pt x="120345" y="2209799"/>
                </a:lnTo>
                <a:lnTo>
                  <a:pt x="213067" y="2209799"/>
                </a:lnTo>
                <a:lnTo>
                  <a:pt x="210324" y="2197099"/>
                </a:lnTo>
                <a:close/>
              </a:path>
              <a:path w="449580" h="2628900">
                <a:moveTo>
                  <a:pt x="141182" y="2184399"/>
                </a:moveTo>
                <a:lnTo>
                  <a:pt x="129347" y="2184399"/>
                </a:lnTo>
                <a:lnTo>
                  <a:pt x="123951" y="2197099"/>
                </a:lnTo>
                <a:lnTo>
                  <a:pt x="146735" y="2197099"/>
                </a:lnTo>
                <a:lnTo>
                  <a:pt x="141182" y="2184399"/>
                </a:lnTo>
                <a:close/>
              </a:path>
              <a:path w="449580" h="2628900">
                <a:moveTo>
                  <a:pt x="196303" y="2146299"/>
                </a:moveTo>
                <a:lnTo>
                  <a:pt x="95605" y="2146299"/>
                </a:lnTo>
                <a:lnTo>
                  <a:pt x="95935" y="2158999"/>
                </a:lnTo>
                <a:lnTo>
                  <a:pt x="93141" y="2158999"/>
                </a:lnTo>
                <a:lnTo>
                  <a:pt x="90220" y="2171699"/>
                </a:lnTo>
                <a:lnTo>
                  <a:pt x="146100" y="2171699"/>
                </a:lnTo>
                <a:lnTo>
                  <a:pt x="146557" y="2184399"/>
                </a:lnTo>
                <a:lnTo>
                  <a:pt x="147218" y="2184399"/>
                </a:lnTo>
                <a:lnTo>
                  <a:pt x="146735" y="2197099"/>
                </a:lnTo>
                <a:lnTo>
                  <a:pt x="203631" y="2197099"/>
                </a:lnTo>
                <a:lnTo>
                  <a:pt x="201091" y="2184399"/>
                </a:lnTo>
                <a:lnTo>
                  <a:pt x="195071" y="2171699"/>
                </a:lnTo>
                <a:lnTo>
                  <a:pt x="196303" y="2146299"/>
                </a:lnTo>
                <a:close/>
              </a:path>
              <a:path w="449580" h="2628900">
                <a:moveTo>
                  <a:pt x="131800" y="2171699"/>
                </a:moveTo>
                <a:lnTo>
                  <a:pt x="91274" y="2171699"/>
                </a:lnTo>
                <a:lnTo>
                  <a:pt x="92925" y="2184399"/>
                </a:lnTo>
                <a:lnTo>
                  <a:pt x="115887" y="2184399"/>
                </a:lnTo>
                <a:lnTo>
                  <a:pt x="131800" y="2171699"/>
                </a:lnTo>
                <a:close/>
              </a:path>
              <a:path w="449580" h="2628900">
                <a:moveTo>
                  <a:pt x="209308" y="2133599"/>
                </a:moveTo>
                <a:lnTo>
                  <a:pt x="105536" y="2133599"/>
                </a:lnTo>
                <a:lnTo>
                  <a:pt x="102666" y="2146299"/>
                </a:lnTo>
                <a:lnTo>
                  <a:pt x="204863" y="2146299"/>
                </a:lnTo>
                <a:lnTo>
                  <a:pt x="209308" y="2133599"/>
                </a:lnTo>
                <a:close/>
              </a:path>
              <a:path w="449580" h="2628900">
                <a:moveTo>
                  <a:pt x="53682" y="2120899"/>
                </a:moveTo>
                <a:lnTo>
                  <a:pt x="32867" y="2120899"/>
                </a:lnTo>
                <a:lnTo>
                  <a:pt x="34328" y="2133599"/>
                </a:lnTo>
                <a:lnTo>
                  <a:pt x="53873" y="2133599"/>
                </a:lnTo>
                <a:lnTo>
                  <a:pt x="53682" y="2120899"/>
                </a:lnTo>
                <a:close/>
              </a:path>
              <a:path w="449580" h="2628900">
                <a:moveTo>
                  <a:pt x="214985" y="2120899"/>
                </a:moveTo>
                <a:lnTo>
                  <a:pt x="93725" y="2120899"/>
                </a:lnTo>
                <a:lnTo>
                  <a:pt x="93700" y="2133599"/>
                </a:lnTo>
                <a:lnTo>
                  <a:pt x="214845" y="2133599"/>
                </a:lnTo>
                <a:lnTo>
                  <a:pt x="214985" y="2120899"/>
                </a:lnTo>
                <a:close/>
              </a:path>
              <a:path w="449580" h="2628900">
                <a:moveTo>
                  <a:pt x="46850" y="2108199"/>
                </a:moveTo>
                <a:lnTo>
                  <a:pt x="26225" y="2108199"/>
                </a:lnTo>
                <a:lnTo>
                  <a:pt x="25666" y="2120899"/>
                </a:lnTo>
                <a:lnTo>
                  <a:pt x="46824" y="2120899"/>
                </a:lnTo>
                <a:lnTo>
                  <a:pt x="46850" y="2108199"/>
                </a:lnTo>
                <a:close/>
              </a:path>
              <a:path w="449580" h="2628900">
                <a:moveTo>
                  <a:pt x="86944" y="2108199"/>
                </a:moveTo>
                <a:lnTo>
                  <a:pt x="60490" y="2108199"/>
                </a:lnTo>
                <a:lnTo>
                  <a:pt x="64668" y="2120899"/>
                </a:lnTo>
                <a:lnTo>
                  <a:pt x="85991" y="2120899"/>
                </a:lnTo>
                <a:lnTo>
                  <a:pt x="86944" y="2108199"/>
                </a:lnTo>
                <a:close/>
              </a:path>
              <a:path w="449580" h="2628900">
                <a:moveTo>
                  <a:pt x="215531" y="2108199"/>
                </a:moveTo>
                <a:lnTo>
                  <a:pt x="90500" y="2108199"/>
                </a:lnTo>
                <a:lnTo>
                  <a:pt x="93116" y="2120899"/>
                </a:lnTo>
                <a:lnTo>
                  <a:pt x="215912" y="2120899"/>
                </a:lnTo>
                <a:lnTo>
                  <a:pt x="215531" y="2108199"/>
                </a:lnTo>
                <a:close/>
              </a:path>
              <a:path w="449580" h="2628900">
                <a:moveTo>
                  <a:pt x="220700" y="2070099"/>
                </a:moveTo>
                <a:lnTo>
                  <a:pt x="50977" y="2070099"/>
                </a:lnTo>
                <a:lnTo>
                  <a:pt x="44221" y="2082799"/>
                </a:lnTo>
                <a:lnTo>
                  <a:pt x="31102" y="2108199"/>
                </a:lnTo>
                <a:lnTo>
                  <a:pt x="212610" y="2108199"/>
                </a:lnTo>
                <a:lnTo>
                  <a:pt x="219074" y="2082799"/>
                </a:lnTo>
                <a:lnTo>
                  <a:pt x="220116" y="2082799"/>
                </a:lnTo>
                <a:lnTo>
                  <a:pt x="220700" y="2070099"/>
                </a:lnTo>
                <a:close/>
              </a:path>
              <a:path w="449580" h="2628900">
                <a:moveTo>
                  <a:pt x="102044" y="2057399"/>
                </a:moveTo>
                <a:lnTo>
                  <a:pt x="44221" y="2057399"/>
                </a:lnTo>
                <a:lnTo>
                  <a:pt x="44830" y="2070099"/>
                </a:lnTo>
                <a:lnTo>
                  <a:pt x="101993" y="2070099"/>
                </a:lnTo>
                <a:lnTo>
                  <a:pt x="102044" y="2057399"/>
                </a:lnTo>
                <a:close/>
              </a:path>
              <a:path w="449580" h="2628900">
                <a:moveTo>
                  <a:pt x="219481" y="2057399"/>
                </a:moveTo>
                <a:lnTo>
                  <a:pt x="120002" y="2057399"/>
                </a:lnTo>
                <a:lnTo>
                  <a:pt x="118465" y="2070099"/>
                </a:lnTo>
                <a:lnTo>
                  <a:pt x="219570" y="2070099"/>
                </a:lnTo>
                <a:lnTo>
                  <a:pt x="219481" y="2057399"/>
                </a:lnTo>
                <a:close/>
              </a:path>
              <a:path w="449580" h="2628900">
                <a:moveTo>
                  <a:pt x="79236" y="2044699"/>
                </a:moveTo>
                <a:lnTo>
                  <a:pt x="46520" y="2044699"/>
                </a:lnTo>
                <a:lnTo>
                  <a:pt x="42925" y="2057399"/>
                </a:lnTo>
                <a:lnTo>
                  <a:pt x="89741" y="2057399"/>
                </a:lnTo>
                <a:lnTo>
                  <a:pt x="79236" y="2044699"/>
                </a:lnTo>
                <a:close/>
              </a:path>
              <a:path w="449580" h="2628900">
                <a:moveTo>
                  <a:pt x="126758" y="2044699"/>
                </a:moveTo>
                <a:lnTo>
                  <a:pt x="111531" y="2044699"/>
                </a:lnTo>
                <a:lnTo>
                  <a:pt x="111937" y="2057399"/>
                </a:lnTo>
                <a:lnTo>
                  <a:pt x="120154" y="2057399"/>
                </a:lnTo>
                <a:lnTo>
                  <a:pt x="126758" y="2044699"/>
                </a:lnTo>
                <a:close/>
              </a:path>
              <a:path w="449580" h="2628900">
                <a:moveTo>
                  <a:pt x="217030" y="2044699"/>
                </a:moveTo>
                <a:lnTo>
                  <a:pt x="128104" y="2044699"/>
                </a:lnTo>
                <a:lnTo>
                  <a:pt x="126796" y="2057399"/>
                </a:lnTo>
                <a:lnTo>
                  <a:pt x="218236" y="2057399"/>
                </a:lnTo>
                <a:lnTo>
                  <a:pt x="217030" y="2044699"/>
                </a:lnTo>
                <a:close/>
              </a:path>
              <a:path w="449580" h="2628900">
                <a:moveTo>
                  <a:pt x="219176" y="1993899"/>
                </a:moveTo>
                <a:lnTo>
                  <a:pt x="131940" y="1993899"/>
                </a:lnTo>
                <a:lnTo>
                  <a:pt x="132448" y="2006599"/>
                </a:lnTo>
                <a:lnTo>
                  <a:pt x="112483" y="2006599"/>
                </a:lnTo>
                <a:lnTo>
                  <a:pt x="111493" y="2019299"/>
                </a:lnTo>
                <a:lnTo>
                  <a:pt x="116128" y="2019299"/>
                </a:lnTo>
                <a:lnTo>
                  <a:pt x="115354" y="2031999"/>
                </a:lnTo>
                <a:lnTo>
                  <a:pt x="114566" y="2031999"/>
                </a:lnTo>
                <a:lnTo>
                  <a:pt x="112242" y="2044699"/>
                </a:lnTo>
                <a:lnTo>
                  <a:pt x="212229" y="2044699"/>
                </a:lnTo>
                <a:lnTo>
                  <a:pt x="212407" y="2006599"/>
                </a:lnTo>
                <a:lnTo>
                  <a:pt x="219176" y="1993899"/>
                </a:lnTo>
                <a:close/>
              </a:path>
              <a:path w="449580" h="2628900">
                <a:moveTo>
                  <a:pt x="128523" y="1993899"/>
                </a:moveTo>
                <a:lnTo>
                  <a:pt x="117055" y="1993899"/>
                </a:lnTo>
                <a:lnTo>
                  <a:pt x="113753" y="2006599"/>
                </a:lnTo>
                <a:lnTo>
                  <a:pt x="129374" y="2006599"/>
                </a:lnTo>
                <a:lnTo>
                  <a:pt x="128523" y="1993899"/>
                </a:lnTo>
                <a:close/>
              </a:path>
              <a:path w="449580" h="2628900">
                <a:moveTo>
                  <a:pt x="222859" y="1981199"/>
                </a:moveTo>
                <a:lnTo>
                  <a:pt x="112153" y="1981199"/>
                </a:lnTo>
                <a:lnTo>
                  <a:pt x="113804" y="1993899"/>
                </a:lnTo>
                <a:lnTo>
                  <a:pt x="222237" y="1993899"/>
                </a:lnTo>
                <a:lnTo>
                  <a:pt x="222859" y="1981199"/>
                </a:lnTo>
                <a:close/>
              </a:path>
              <a:path w="449580" h="2628900">
                <a:moveTo>
                  <a:pt x="207124" y="1955799"/>
                </a:moveTo>
                <a:lnTo>
                  <a:pt x="142595" y="1955799"/>
                </a:lnTo>
                <a:lnTo>
                  <a:pt x="136639" y="1968499"/>
                </a:lnTo>
                <a:lnTo>
                  <a:pt x="117144" y="1968499"/>
                </a:lnTo>
                <a:lnTo>
                  <a:pt x="115188" y="1981199"/>
                </a:lnTo>
                <a:lnTo>
                  <a:pt x="223481" y="1981199"/>
                </a:lnTo>
                <a:lnTo>
                  <a:pt x="210781" y="1968499"/>
                </a:lnTo>
                <a:lnTo>
                  <a:pt x="207124" y="1955799"/>
                </a:lnTo>
                <a:close/>
              </a:path>
              <a:path w="449580" h="2628900">
                <a:moveTo>
                  <a:pt x="203606" y="1943099"/>
                </a:moveTo>
                <a:lnTo>
                  <a:pt x="144386" y="1943099"/>
                </a:lnTo>
                <a:lnTo>
                  <a:pt x="144513" y="1955799"/>
                </a:lnTo>
                <a:lnTo>
                  <a:pt x="195097" y="1955799"/>
                </a:lnTo>
                <a:lnTo>
                  <a:pt x="203606" y="1943099"/>
                </a:lnTo>
                <a:close/>
              </a:path>
              <a:path w="449580" h="2628900">
                <a:moveTo>
                  <a:pt x="222669" y="1930399"/>
                </a:moveTo>
                <a:lnTo>
                  <a:pt x="143408" y="1930399"/>
                </a:lnTo>
                <a:lnTo>
                  <a:pt x="143319" y="1943099"/>
                </a:lnTo>
                <a:lnTo>
                  <a:pt x="222262" y="1943099"/>
                </a:lnTo>
                <a:lnTo>
                  <a:pt x="222669" y="1930399"/>
                </a:lnTo>
                <a:close/>
              </a:path>
              <a:path w="449580" h="2628900">
                <a:moveTo>
                  <a:pt x="212953" y="1917699"/>
                </a:moveTo>
                <a:lnTo>
                  <a:pt x="121450" y="1917699"/>
                </a:lnTo>
                <a:lnTo>
                  <a:pt x="124853" y="1930399"/>
                </a:lnTo>
                <a:lnTo>
                  <a:pt x="219074" y="1930399"/>
                </a:lnTo>
                <a:lnTo>
                  <a:pt x="212953" y="1917699"/>
                </a:lnTo>
                <a:close/>
              </a:path>
              <a:path w="449580" h="2628900">
                <a:moveTo>
                  <a:pt x="195440" y="1904999"/>
                </a:moveTo>
                <a:lnTo>
                  <a:pt x="109689" y="1904999"/>
                </a:lnTo>
                <a:lnTo>
                  <a:pt x="107492" y="1917699"/>
                </a:lnTo>
                <a:lnTo>
                  <a:pt x="195757" y="1917699"/>
                </a:lnTo>
                <a:lnTo>
                  <a:pt x="195440" y="1904999"/>
                </a:lnTo>
                <a:close/>
              </a:path>
              <a:path w="449580" h="2628900">
                <a:moveTo>
                  <a:pt x="194132" y="1892299"/>
                </a:moveTo>
                <a:lnTo>
                  <a:pt x="115049" y="1892299"/>
                </a:lnTo>
                <a:lnTo>
                  <a:pt x="111378" y="1904999"/>
                </a:lnTo>
                <a:lnTo>
                  <a:pt x="194640" y="1904999"/>
                </a:lnTo>
                <a:lnTo>
                  <a:pt x="194132" y="1892299"/>
                </a:lnTo>
                <a:close/>
              </a:path>
              <a:path w="449580" h="2628900">
                <a:moveTo>
                  <a:pt x="179285" y="1879599"/>
                </a:moveTo>
                <a:lnTo>
                  <a:pt x="114274" y="1879599"/>
                </a:lnTo>
                <a:lnTo>
                  <a:pt x="112941" y="1892299"/>
                </a:lnTo>
                <a:lnTo>
                  <a:pt x="190919" y="1892299"/>
                </a:lnTo>
                <a:lnTo>
                  <a:pt x="179285" y="1879599"/>
                </a:lnTo>
                <a:close/>
              </a:path>
              <a:path w="449580" h="2628900">
                <a:moveTo>
                  <a:pt x="179260" y="1866899"/>
                </a:moveTo>
                <a:lnTo>
                  <a:pt x="108305" y="1866899"/>
                </a:lnTo>
                <a:lnTo>
                  <a:pt x="111455" y="1879599"/>
                </a:lnTo>
                <a:lnTo>
                  <a:pt x="179133" y="1879599"/>
                </a:lnTo>
                <a:lnTo>
                  <a:pt x="179260" y="1866899"/>
                </a:lnTo>
                <a:close/>
              </a:path>
              <a:path w="449580" h="2628900">
                <a:moveTo>
                  <a:pt x="181013" y="1854199"/>
                </a:moveTo>
                <a:lnTo>
                  <a:pt x="108838" y="1854199"/>
                </a:lnTo>
                <a:lnTo>
                  <a:pt x="108559" y="1866899"/>
                </a:lnTo>
                <a:lnTo>
                  <a:pt x="180771" y="1866899"/>
                </a:lnTo>
                <a:lnTo>
                  <a:pt x="181013" y="1854199"/>
                </a:lnTo>
                <a:close/>
              </a:path>
              <a:path w="449580" h="2628900">
                <a:moveTo>
                  <a:pt x="178854" y="1841499"/>
                </a:moveTo>
                <a:lnTo>
                  <a:pt x="111437" y="1841499"/>
                </a:lnTo>
                <a:lnTo>
                  <a:pt x="109736" y="1854199"/>
                </a:lnTo>
                <a:lnTo>
                  <a:pt x="180606" y="1854199"/>
                </a:lnTo>
                <a:lnTo>
                  <a:pt x="178854" y="1841499"/>
                </a:lnTo>
                <a:close/>
              </a:path>
              <a:path w="449580" h="2628900">
                <a:moveTo>
                  <a:pt x="161747" y="1816099"/>
                </a:moveTo>
                <a:lnTo>
                  <a:pt x="114769" y="1816099"/>
                </a:lnTo>
                <a:lnTo>
                  <a:pt x="117779" y="1828799"/>
                </a:lnTo>
                <a:lnTo>
                  <a:pt x="117132" y="1828799"/>
                </a:lnTo>
                <a:lnTo>
                  <a:pt x="113912" y="1841499"/>
                </a:lnTo>
                <a:lnTo>
                  <a:pt x="173862" y="1841499"/>
                </a:lnTo>
                <a:lnTo>
                  <a:pt x="164452" y="1828799"/>
                </a:lnTo>
                <a:lnTo>
                  <a:pt x="161747" y="1816099"/>
                </a:lnTo>
                <a:close/>
              </a:path>
              <a:path w="449580" h="2628900">
                <a:moveTo>
                  <a:pt x="160629" y="1803399"/>
                </a:moveTo>
                <a:lnTo>
                  <a:pt x="108127" y="1803399"/>
                </a:lnTo>
                <a:lnTo>
                  <a:pt x="108826" y="1816099"/>
                </a:lnTo>
                <a:lnTo>
                  <a:pt x="161607" y="1816099"/>
                </a:lnTo>
                <a:lnTo>
                  <a:pt x="160629" y="1803399"/>
                </a:lnTo>
                <a:close/>
              </a:path>
              <a:path w="449580" h="2628900">
                <a:moveTo>
                  <a:pt x="161315" y="1777999"/>
                </a:moveTo>
                <a:lnTo>
                  <a:pt x="103136" y="1777999"/>
                </a:lnTo>
                <a:lnTo>
                  <a:pt x="104673" y="1790699"/>
                </a:lnTo>
                <a:lnTo>
                  <a:pt x="112052" y="1790699"/>
                </a:lnTo>
                <a:lnTo>
                  <a:pt x="110108" y="1803399"/>
                </a:lnTo>
                <a:lnTo>
                  <a:pt x="160439" y="1803399"/>
                </a:lnTo>
                <a:lnTo>
                  <a:pt x="161315" y="1777999"/>
                </a:lnTo>
                <a:close/>
              </a:path>
              <a:path w="449580" h="2628900">
                <a:moveTo>
                  <a:pt x="163271" y="1765299"/>
                </a:moveTo>
                <a:lnTo>
                  <a:pt x="119951" y="1765299"/>
                </a:lnTo>
                <a:lnTo>
                  <a:pt x="120141" y="1777999"/>
                </a:lnTo>
                <a:lnTo>
                  <a:pt x="162305" y="1777999"/>
                </a:lnTo>
                <a:lnTo>
                  <a:pt x="163271" y="1765299"/>
                </a:lnTo>
                <a:close/>
              </a:path>
              <a:path w="449580" h="2628900">
                <a:moveTo>
                  <a:pt x="165607" y="1752599"/>
                </a:moveTo>
                <a:lnTo>
                  <a:pt x="101003" y="1752599"/>
                </a:lnTo>
                <a:lnTo>
                  <a:pt x="103860" y="1765299"/>
                </a:lnTo>
                <a:lnTo>
                  <a:pt x="164147" y="1765299"/>
                </a:lnTo>
                <a:lnTo>
                  <a:pt x="165607" y="1752599"/>
                </a:lnTo>
                <a:close/>
              </a:path>
              <a:path w="449580" h="2628900">
                <a:moveTo>
                  <a:pt x="88569" y="1739899"/>
                </a:moveTo>
                <a:lnTo>
                  <a:pt x="51701" y="1739899"/>
                </a:lnTo>
                <a:lnTo>
                  <a:pt x="52146" y="1752599"/>
                </a:lnTo>
                <a:lnTo>
                  <a:pt x="87058" y="1752599"/>
                </a:lnTo>
                <a:lnTo>
                  <a:pt x="88569" y="1739899"/>
                </a:lnTo>
                <a:close/>
              </a:path>
              <a:path w="449580" h="2628900">
                <a:moveTo>
                  <a:pt x="164045" y="1739899"/>
                </a:moveTo>
                <a:lnTo>
                  <a:pt x="106108" y="1739899"/>
                </a:lnTo>
                <a:lnTo>
                  <a:pt x="101701" y="1752599"/>
                </a:lnTo>
                <a:lnTo>
                  <a:pt x="165734" y="1752599"/>
                </a:lnTo>
                <a:lnTo>
                  <a:pt x="164045" y="1739899"/>
                </a:lnTo>
                <a:close/>
              </a:path>
              <a:path w="449580" h="2628900">
                <a:moveTo>
                  <a:pt x="92938" y="1727199"/>
                </a:moveTo>
                <a:lnTo>
                  <a:pt x="41859" y="1727199"/>
                </a:lnTo>
                <a:lnTo>
                  <a:pt x="44157" y="1739899"/>
                </a:lnTo>
                <a:lnTo>
                  <a:pt x="92659" y="1739899"/>
                </a:lnTo>
                <a:lnTo>
                  <a:pt x="92938" y="1727199"/>
                </a:lnTo>
                <a:close/>
              </a:path>
              <a:path w="449580" h="2628900">
                <a:moveTo>
                  <a:pt x="115214" y="1727199"/>
                </a:moveTo>
                <a:lnTo>
                  <a:pt x="92938" y="1727199"/>
                </a:lnTo>
                <a:lnTo>
                  <a:pt x="105651" y="1739899"/>
                </a:lnTo>
                <a:lnTo>
                  <a:pt x="110375" y="1739899"/>
                </a:lnTo>
                <a:lnTo>
                  <a:pt x="114305" y="1732844"/>
                </a:lnTo>
                <a:lnTo>
                  <a:pt x="115214" y="1727199"/>
                </a:lnTo>
                <a:close/>
              </a:path>
              <a:path w="449580" h="2628900">
                <a:moveTo>
                  <a:pt x="114305" y="1732844"/>
                </a:moveTo>
                <a:lnTo>
                  <a:pt x="110375" y="1739899"/>
                </a:lnTo>
                <a:lnTo>
                  <a:pt x="113169" y="1739899"/>
                </a:lnTo>
                <a:lnTo>
                  <a:pt x="114305" y="1732844"/>
                </a:lnTo>
                <a:close/>
              </a:path>
              <a:path w="449580" h="2628900">
                <a:moveTo>
                  <a:pt x="161772" y="1727199"/>
                </a:moveTo>
                <a:lnTo>
                  <a:pt x="117449" y="1727199"/>
                </a:lnTo>
                <a:lnTo>
                  <a:pt x="114305" y="1732844"/>
                </a:lnTo>
                <a:lnTo>
                  <a:pt x="113169" y="1739899"/>
                </a:lnTo>
                <a:lnTo>
                  <a:pt x="162483" y="1739899"/>
                </a:lnTo>
                <a:lnTo>
                  <a:pt x="161772" y="1727199"/>
                </a:lnTo>
                <a:close/>
              </a:path>
              <a:path w="449580" h="2628900">
                <a:moveTo>
                  <a:pt x="150507" y="1714499"/>
                </a:moveTo>
                <a:lnTo>
                  <a:pt x="42176" y="1714499"/>
                </a:lnTo>
                <a:lnTo>
                  <a:pt x="41973" y="1727199"/>
                </a:lnTo>
                <a:lnTo>
                  <a:pt x="158762" y="1727199"/>
                </a:lnTo>
                <a:lnTo>
                  <a:pt x="150507" y="1714499"/>
                </a:lnTo>
                <a:close/>
              </a:path>
              <a:path w="449580" h="2628900">
                <a:moveTo>
                  <a:pt x="148678" y="1701799"/>
                </a:moveTo>
                <a:lnTo>
                  <a:pt x="32651" y="1701799"/>
                </a:lnTo>
                <a:lnTo>
                  <a:pt x="32753" y="1714499"/>
                </a:lnTo>
                <a:lnTo>
                  <a:pt x="149453" y="1714499"/>
                </a:lnTo>
                <a:lnTo>
                  <a:pt x="148678" y="1701799"/>
                </a:lnTo>
                <a:close/>
              </a:path>
              <a:path w="449580" h="2628900">
                <a:moveTo>
                  <a:pt x="147573" y="1676399"/>
                </a:moveTo>
                <a:lnTo>
                  <a:pt x="31165" y="1676399"/>
                </a:lnTo>
                <a:lnTo>
                  <a:pt x="27546" y="1689099"/>
                </a:lnTo>
                <a:lnTo>
                  <a:pt x="29019" y="1689099"/>
                </a:lnTo>
                <a:lnTo>
                  <a:pt x="30911" y="1701799"/>
                </a:lnTo>
                <a:lnTo>
                  <a:pt x="147586" y="1701799"/>
                </a:lnTo>
                <a:lnTo>
                  <a:pt x="147370" y="1689099"/>
                </a:lnTo>
                <a:lnTo>
                  <a:pt x="147573" y="1676399"/>
                </a:lnTo>
                <a:close/>
              </a:path>
              <a:path w="449580" h="2628900">
                <a:moveTo>
                  <a:pt x="152069" y="1650999"/>
                </a:moveTo>
                <a:lnTo>
                  <a:pt x="34594" y="1650999"/>
                </a:lnTo>
                <a:lnTo>
                  <a:pt x="31762" y="1663699"/>
                </a:lnTo>
                <a:lnTo>
                  <a:pt x="35305" y="1676399"/>
                </a:lnTo>
                <a:lnTo>
                  <a:pt x="147840" y="1676399"/>
                </a:lnTo>
                <a:lnTo>
                  <a:pt x="148742" y="1663699"/>
                </a:lnTo>
                <a:lnTo>
                  <a:pt x="151256" y="1663699"/>
                </a:lnTo>
                <a:lnTo>
                  <a:pt x="152069" y="1650999"/>
                </a:lnTo>
                <a:close/>
              </a:path>
              <a:path w="449580" h="2628900">
                <a:moveTo>
                  <a:pt x="153136" y="1638299"/>
                </a:moveTo>
                <a:lnTo>
                  <a:pt x="32156" y="1638299"/>
                </a:lnTo>
                <a:lnTo>
                  <a:pt x="34099" y="1650999"/>
                </a:lnTo>
                <a:lnTo>
                  <a:pt x="152717" y="1650999"/>
                </a:lnTo>
                <a:lnTo>
                  <a:pt x="153136" y="1638299"/>
                </a:lnTo>
                <a:close/>
              </a:path>
              <a:path w="449580" h="2628900">
                <a:moveTo>
                  <a:pt x="153504" y="1625599"/>
                </a:moveTo>
                <a:lnTo>
                  <a:pt x="22847" y="1625599"/>
                </a:lnTo>
                <a:lnTo>
                  <a:pt x="27952" y="1638299"/>
                </a:lnTo>
                <a:lnTo>
                  <a:pt x="153974" y="1638299"/>
                </a:lnTo>
                <a:lnTo>
                  <a:pt x="153504" y="1625599"/>
                </a:lnTo>
                <a:close/>
              </a:path>
              <a:path w="449580" h="2628900">
                <a:moveTo>
                  <a:pt x="151472" y="1612899"/>
                </a:moveTo>
                <a:lnTo>
                  <a:pt x="30073" y="1612899"/>
                </a:lnTo>
                <a:lnTo>
                  <a:pt x="27927" y="1625599"/>
                </a:lnTo>
                <a:lnTo>
                  <a:pt x="151993" y="1625599"/>
                </a:lnTo>
                <a:lnTo>
                  <a:pt x="151472" y="1612899"/>
                </a:lnTo>
                <a:close/>
              </a:path>
              <a:path w="449580" h="2628900">
                <a:moveTo>
                  <a:pt x="150672" y="1600199"/>
                </a:moveTo>
                <a:lnTo>
                  <a:pt x="40462" y="1600199"/>
                </a:lnTo>
                <a:lnTo>
                  <a:pt x="40703" y="1612899"/>
                </a:lnTo>
                <a:lnTo>
                  <a:pt x="147866" y="1612899"/>
                </a:lnTo>
                <a:lnTo>
                  <a:pt x="150672" y="1600199"/>
                </a:lnTo>
                <a:close/>
              </a:path>
              <a:path w="449580" h="2628900">
                <a:moveTo>
                  <a:pt x="156578" y="1587499"/>
                </a:moveTo>
                <a:lnTo>
                  <a:pt x="43738" y="1587499"/>
                </a:lnTo>
                <a:lnTo>
                  <a:pt x="47193" y="1600199"/>
                </a:lnTo>
                <a:lnTo>
                  <a:pt x="155651" y="1600199"/>
                </a:lnTo>
                <a:lnTo>
                  <a:pt x="156578" y="1587499"/>
                </a:lnTo>
                <a:close/>
              </a:path>
              <a:path w="449580" h="2628900">
                <a:moveTo>
                  <a:pt x="161226" y="1574799"/>
                </a:moveTo>
                <a:lnTo>
                  <a:pt x="45694" y="1574799"/>
                </a:lnTo>
                <a:lnTo>
                  <a:pt x="45034" y="1587499"/>
                </a:lnTo>
                <a:lnTo>
                  <a:pt x="161213" y="1587499"/>
                </a:lnTo>
                <a:lnTo>
                  <a:pt x="161226" y="1574799"/>
                </a:lnTo>
                <a:close/>
              </a:path>
              <a:path w="449580" h="2628900">
                <a:moveTo>
                  <a:pt x="156438" y="1562099"/>
                </a:moveTo>
                <a:lnTo>
                  <a:pt x="41186" y="1562099"/>
                </a:lnTo>
                <a:lnTo>
                  <a:pt x="41186" y="1574799"/>
                </a:lnTo>
                <a:lnTo>
                  <a:pt x="156870" y="1574799"/>
                </a:lnTo>
                <a:lnTo>
                  <a:pt x="156438" y="1562099"/>
                </a:lnTo>
                <a:close/>
              </a:path>
              <a:path w="449580" h="2628900">
                <a:moveTo>
                  <a:pt x="156476" y="1549399"/>
                </a:moveTo>
                <a:lnTo>
                  <a:pt x="31318" y="1549399"/>
                </a:lnTo>
                <a:lnTo>
                  <a:pt x="41643" y="1562099"/>
                </a:lnTo>
                <a:lnTo>
                  <a:pt x="156311" y="1562099"/>
                </a:lnTo>
                <a:lnTo>
                  <a:pt x="156476" y="1549399"/>
                </a:lnTo>
                <a:close/>
              </a:path>
              <a:path w="449580" h="2628900">
                <a:moveTo>
                  <a:pt x="165201" y="1536699"/>
                </a:moveTo>
                <a:lnTo>
                  <a:pt x="27190" y="1536699"/>
                </a:lnTo>
                <a:lnTo>
                  <a:pt x="27787" y="1549399"/>
                </a:lnTo>
                <a:lnTo>
                  <a:pt x="164503" y="1549399"/>
                </a:lnTo>
                <a:lnTo>
                  <a:pt x="165201" y="1536699"/>
                </a:lnTo>
                <a:close/>
              </a:path>
              <a:path w="449580" h="2628900">
                <a:moveTo>
                  <a:pt x="173608" y="1511299"/>
                </a:moveTo>
                <a:lnTo>
                  <a:pt x="22605" y="1511299"/>
                </a:lnTo>
                <a:lnTo>
                  <a:pt x="19303" y="1523999"/>
                </a:lnTo>
                <a:lnTo>
                  <a:pt x="23571" y="1536699"/>
                </a:lnTo>
                <a:lnTo>
                  <a:pt x="171272" y="1536699"/>
                </a:lnTo>
                <a:lnTo>
                  <a:pt x="171297" y="1523999"/>
                </a:lnTo>
                <a:lnTo>
                  <a:pt x="173608" y="1523999"/>
                </a:lnTo>
                <a:lnTo>
                  <a:pt x="173608" y="1511299"/>
                </a:lnTo>
                <a:close/>
              </a:path>
              <a:path w="449580" h="2628900">
                <a:moveTo>
                  <a:pt x="177164" y="1498599"/>
                </a:moveTo>
                <a:lnTo>
                  <a:pt x="22529" y="1498599"/>
                </a:lnTo>
                <a:lnTo>
                  <a:pt x="22732" y="1511299"/>
                </a:lnTo>
                <a:lnTo>
                  <a:pt x="175399" y="1511299"/>
                </a:lnTo>
                <a:lnTo>
                  <a:pt x="177164" y="1498599"/>
                </a:lnTo>
                <a:close/>
              </a:path>
              <a:path w="449580" h="2628900">
                <a:moveTo>
                  <a:pt x="176580" y="1485899"/>
                </a:moveTo>
                <a:lnTo>
                  <a:pt x="20904" y="1485899"/>
                </a:lnTo>
                <a:lnTo>
                  <a:pt x="22275" y="1498599"/>
                </a:lnTo>
                <a:lnTo>
                  <a:pt x="178904" y="1498599"/>
                </a:lnTo>
                <a:lnTo>
                  <a:pt x="176580" y="1485899"/>
                </a:lnTo>
                <a:close/>
              </a:path>
              <a:path w="449580" h="2628900">
                <a:moveTo>
                  <a:pt x="163245" y="1473199"/>
                </a:moveTo>
                <a:lnTo>
                  <a:pt x="11455" y="1473199"/>
                </a:lnTo>
                <a:lnTo>
                  <a:pt x="14706" y="1485899"/>
                </a:lnTo>
                <a:lnTo>
                  <a:pt x="165988" y="1485899"/>
                </a:lnTo>
                <a:lnTo>
                  <a:pt x="163245" y="1473199"/>
                </a:lnTo>
                <a:close/>
              </a:path>
              <a:path w="449580" h="2628900">
                <a:moveTo>
                  <a:pt x="154076" y="1447799"/>
                </a:moveTo>
                <a:lnTo>
                  <a:pt x="5600" y="1447799"/>
                </a:lnTo>
                <a:lnTo>
                  <a:pt x="7581" y="1460499"/>
                </a:lnTo>
                <a:lnTo>
                  <a:pt x="5689" y="1473199"/>
                </a:lnTo>
                <a:lnTo>
                  <a:pt x="162788" y="1473199"/>
                </a:lnTo>
                <a:lnTo>
                  <a:pt x="161620" y="1460499"/>
                </a:lnTo>
                <a:lnTo>
                  <a:pt x="157352" y="1460499"/>
                </a:lnTo>
                <a:lnTo>
                  <a:pt x="154076" y="1447799"/>
                </a:lnTo>
                <a:close/>
              </a:path>
              <a:path w="449580" h="2628900">
                <a:moveTo>
                  <a:pt x="151510" y="1435099"/>
                </a:moveTo>
                <a:lnTo>
                  <a:pt x="2285" y="1435099"/>
                </a:lnTo>
                <a:lnTo>
                  <a:pt x="2755" y="1447799"/>
                </a:lnTo>
                <a:lnTo>
                  <a:pt x="151053" y="1447799"/>
                </a:lnTo>
                <a:lnTo>
                  <a:pt x="151510" y="1435099"/>
                </a:lnTo>
                <a:close/>
              </a:path>
              <a:path w="449580" h="2628900">
                <a:moveTo>
                  <a:pt x="150710" y="1422399"/>
                </a:moveTo>
                <a:lnTo>
                  <a:pt x="368" y="1422399"/>
                </a:lnTo>
                <a:lnTo>
                  <a:pt x="0" y="1435099"/>
                </a:lnTo>
                <a:lnTo>
                  <a:pt x="151663" y="1435099"/>
                </a:lnTo>
                <a:lnTo>
                  <a:pt x="150710" y="1422399"/>
                </a:lnTo>
                <a:close/>
              </a:path>
              <a:path w="449580" h="2628900">
                <a:moveTo>
                  <a:pt x="146850" y="1384299"/>
                </a:moveTo>
                <a:lnTo>
                  <a:pt x="20446" y="1384299"/>
                </a:lnTo>
                <a:lnTo>
                  <a:pt x="21513" y="1396999"/>
                </a:lnTo>
                <a:lnTo>
                  <a:pt x="21843" y="1422399"/>
                </a:lnTo>
                <a:lnTo>
                  <a:pt x="147015" y="1422399"/>
                </a:lnTo>
                <a:lnTo>
                  <a:pt x="146786" y="1409699"/>
                </a:lnTo>
                <a:lnTo>
                  <a:pt x="143789" y="1409699"/>
                </a:lnTo>
                <a:lnTo>
                  <a:pt x="143649" y="1396999"/>
                </a:lnTo>
                <a:lnTo>
                  <a:pt x="146850" y="1384299"/>
                </a:lnTo>
                <a:close/>
              </a:path>
              <a:path w="449580" h="2628900">
                <a:moveTo>
                  <a:pt x="155676" y="1371599"/>
                </a:moveTo>
                <a:lnTo>
                  <a:pt x="33781" y="1371599"/>
                </a:lnTo>
                <a:lnTo>
                  <a:pt x="26581" y="1384299"/>
                </a:lnTo>
                <a:lnTo>
                  <a:pt x="150152" y="1384299"/>
                </a:lnTo>
                <a:lnTo>
                  <a:pt x="155676" y="1371599"/>
                </a:lnTo>
                <a:close/>
              </a:path>
              <a:path w="449580" h="2628900">
                <a:moveTo>
                  <a:pt x="164325" y="1346199"/>
                </a:moveTo>
                <a:lnTo>
                  <a:pt x="33667" y="1346199"/>
                </a:lnTo>
                <a:lnTo>
                  <a:pt x="37871" y="1371599"/>
                </a:lnTo>
                <a:lnTo>
                  <a:pt x="162877" y="1371599"/>
                </a:lnTo>
                <a:lnTo>
                  <a:pt x="163258" y="1358899"/>
                </a:lnTo>
                <a:lnTo>
                  <a:pt x="165646" y="1358899"/>
                </a:lnTo>
                <a:lnTo>
                  <a:pt x="164325" y="1346199"/>
                </a:lnTo>
                <a:close/>
              </a:path>
              <a:path w="449580" h="2628900">
                <a:moveTo>
                  <a:pt x="167246" y="1333499"/>
                </a:moveTo>
                <a:lnTo>
                  <a:pt x="33108" y="1333499"/>
                </a:lnTo>
                <a:lnTo>
                  <a:pt x="33680" y="1346199"/>
                </a:lnTo>
                <a:lnTo>
                  <a:pt x="164147" y="1346199"/>
                </a:lnTo>
                <a:lnTo>
                  <a:pt x="167246" y="1333499"/>
                </a:lnTo>
                <a:close/>
              </a:path>
              <a:path w="449580" h="2628900">
                <a:moveTo>
                  <a:pt x="176961" y="1295399"/>
                </a:moveTo>
                <a:lnTo>
                  <a:pt x="46723" y="1295399"/>
                </a:lnTo>
                <a:lnTo>
                  <a:pt x="43256" y="1308099"/>
                </a:lnTo>
                <a:lnTo>
                  <a:pt x="39408" y="1320799"/>
                </a:lnTo>
                <a:lnTo>
                  <a:pt x="38188" y="1333499"/>
                </a:lnTo>
                <a:lnTo>
                  <a:pt x="169925" y="1333499"/>
                </a:lnTo>
                <a:lnTo>
                  <a:pt x="174574" y="1320799"/>
                </a:lnTo>
                <a:lnTo>
                  <a:pt x="177050" y="1320799"/>
                </a:lnTo>
                <a:lnTo>
                  <a:pt x="179552" y="1308099"/>
                </a:lnTo>
                <a:lnTo>
                  <a:pt x="178815" y="1308099"/>
                </a:lnTo>
                <a:lnTo>
                  <a:pt x="176961" y="1295399"/>
                </a:lnTo>
                <a:close/>
              </a:path>
              <a:path w="449580" h="2628900">
                <a:moveTo>
                  <a:pt x="55435" y="1269999"/>
                </a:moveTo>
                <a:lnTo>
                  <a:pt x="50317" y="1269999"/>
                </a:lnTo>
                <a:lnTo>
                  <a:pt x="42722" y="1282699"/>
                </a:lnTo>
                <a:lnTo>
                  <a:pt x="45364" y="1295399"/>
                </a:lnTo>
                <a:lnTo>
                  <a:pt x="176390" y="1295399"/>
                </a:lnTo>
                <a:lnTo>
                  <a:pt x="174574" y="1282699"/>
                </a:lnTo>
                <a:lnTo>
                  <a:pt x="56045" y="1282699"/>
                </a:lnTo>
                <a:lnTo>
                  <a:pt x="55435" y="1269999"/>
                </a:lnTo>
                <a:close/>
              </a:path>
              <a:path w="449580" h="2628900">
                <a:moveTo>
                  <a:pt x="173010" y="1269999"/>
                </a:moveTo>
                <a:lnTo>
                  <a:pt x="61671" y="1269999"/>
                </a:lnTo>
                <a:lnTo>
                  <a:pt x="59194" y="1282699"/>
                </a:lnTo>
                <a:lnTo>
                  <a:pt x="174208" y="1282699"/>
                </a:lnTo>
                <a:lnTo>
                  <a:pt x="173010" y="1269999"/>
                </a:lnTo>
                <a:close/>
              </a:path>
              <a:path w="449580" h="2628900">
                <a:moveTo>
                  <a:pt x="180835" y="1219199"/>
                </a:moveTo>
                <a:lnTo>
                  <a:pt x="68999" y="1219199"/>
                </a:lnTo>
                <a:lnTo>
                  <a:pt x="67500" y="1244599"/>
                </a:lnTo>
                <a:lnTo>
                  <a:pt x="65125" y="1257299"/>
                </a:lnTo>
                <a:lnTo>
                  <a:pt x="61671" y="1257299"/>
                </a:lnTo>
                <a:lnTo>
                  <a:pt x="63550" y="1269999"/>
                </a:lnTo>
                <a:lnTo>
                  <a:pt x="171257" y="1269999"/>
                </a:lnTo>
                <a:lnTo>
                  <a:pt x="169227" y="1257299"/>
                </a:lnTo>
                <a:lnTo>
                  <a:pt x="169608" y="1244599"/>
                </a:lnTo>
                <a:lnTo>
                  <a:pt x="173113" y="1231899"/>
                </a:lnTo>
                <a:lnTo>
                  <a:pt x="173240" y="1231899"/>
                </a:lnTo>
                <a:lnTo>
                  <a:pt x="180835" y="1219199"/>
                </a:lnTo>
                <a:close/>
              </a:path>
              <a:path w="449580" h="2628900">
                <a:moveTo>
                  <a:pt x="187134" y="1206499"/>
                </a:moveTo>
                <a:lnTo>
                  <a:pt x="71386" y="1206499"/>
                </a:lnTo>
                <a:lnTo>
                  <a:pt x="71805" y="1219199"/>
                </a:lnTo>
                <a:lnTo>
                  <a:pt x="187972" y="1219199"/>
                </a:lnTo>
                <a:lnTo>
                  <a:pt x="187134" y="1206499"/>
                </a:lnTo>
                <a:close/>
              </a:path>
              <a:path w="449580" h="2628900">
                <a:moveTo>
                  <a:pt x="188213" y="1193799"/>
                </a:moveTo>
                <a:lnTo>
                  <a:pt x="70180" y="1193799"/>
                </a:lnTo>
                <a:lnTo>
                  <a:pt x="70484" y="1206499"/>
                </a:lnTo>
                <a:lnTo>
                  <a:pt x="186956" y="1206499"/>
                </a:lnTo>
                <a:lnTo>
                  <a:pt x="188213" y="1193799"/>
                </a:lnTo>
                <a:close/>
              </a:path>
              <a:path w="449580" h="2628900">
                <a:moveTo>
                  <a:pt x="196761" y="1181099"/>
                </a:moveTo>
                <a:lnTo>
                  <a:pt x="70992" y="1181099"/>
                </a:lnTo>
                <a:lnTo>
                  <a:pt x="68706" y="1193799"/>
                </a:lnTo>
                <a:lnTo>
                  <a:pt x="194779" y="1193799"/>
                </a:lnTo>
                <a:lnTo>
                  <a:pt x="196761" y="1181099"/>
                </a:lnTo>
                <a:close/>
              </a:path>
              <a:path w="449580" h="2628900">
                <a:moveTo>
                  <a:pt x="196278" y="1155699"/>
                </a:moveTo>
                <a:lnTo>
                  <a:pt x="79984" y="1155699"/>
                </a:lnTo>
                <a:lnTo>
                  <a:pt x="78447" y="1168399"/>
                </a:lnTo>
                <a:lnTo>
                  <a:pt x="74434" y="1181099"/>
                </a:lnTo>
                <a:lnTo>
                  <a:pt x="199504" y="1181099"/>
                </a:lnTo>
                <a:lnTo>
                  <a:pt x="199656" y="1168399"/>
                </a:lnTo>
                <a:lnTo>
                  <a:pt x="198475" y="1168399"/>
                </a:lnTo>
                <a:lnTo>
                  <a:pt x="196278" y="1155699"/>
                </a:lnTo>
                <a:close/>
              </a:path>
              <a:path w="449580" h="2628900">
                <a:moveTo>
                  <a:pt x="188467" y="1142999"/>
                </a:moveTo>
                <a:lnTo>
                  <a:pt x="75933" y="1142999"/>
                </a:lnTo>
                <a:lnTo>
                  <a:pt x="78625" y="1155699"/>
                </a:lnTo>
                <a:lnTo>
                  <a:pt x="190258" y="1155699"/>
                </a:lnTo>
                <a:lnTo>
                  <a:pt x="188467" y="1142999"/>
                </a:lnTo>
                <a:close/>
              </a:path>
              <a:path w="449580" h="2628900">
                <a:moveTo>
                  <a:pt x="185026" y="1130299"/>
                </a:moveTo>
                <a:lnTo>
                  <a:pt x="73532" y="1130299"/>
                </a:lnTo>
                <a:lnTo>
                  <a:pt x="75552" y="1142999"/>
                </a:lnTo>
                <a:lnTo>
                  <a:pt x="186562" y="1142999"/>
                </a:lnTo>
                <a:lnTo>
                  <a:pt x="185026" y="1130299"/>
                </a:lnTo>
                <a:close/>
              </a:path>
              <a:path w="449580" h="2628900">
                <a:moveTo>
                  <a:pt x="170370" y="1079499"/>
                </a:moveTo>
                <a:lnTo>
                  <a:pt x="80429" y="1079499"/>
                </a:lnTo>
                <a:lnTo>
                  <a:pt x="74485" y="1092199"/>
                </a:lnTo>
                <a:lnTo>
                  <a:pt x="79794" y="1104899"/>
                </a:lnTo>
                <a:lnTo>
                  <a:pt x="79197" y="1104899"/>
                </a:lnTo>
                <a:lnTo>
                  <a:pt x="77914" y="1117599"/>
                </a:lnTo>
                <a:lnTo>
                  <a:pt x="76631" y="1117599"/>
                </a:lnTo>
                <a:lnTo>
                  <a:pt x="73875" y="1130299"/>
                </a:lnTo>
                <a:lnTo>
                  <a:pt x="179120" y="1130299"/>
                </a:lnTo>
                <a:lnTo>
                  <a:pt x="178854" y="1117599"/>
                </a:lnTo>
                <a:lnTo>
                  <a:pt x="177482" y="1104899"/>
                </a:lnTo>
                <a:lnTo>
                  <a:pt x="175767" y="1092199"/>
                </a:lnTo>
                <a:lnTo>
                  <a:pt x="171348" y="1092199"/>
                </a:lnTo>
                <a:lnTo>
                  <a:pt x="170370" y="1079499"/>
                </a:lnTo>
                <a:close/>
              </a:path>
              <a:path w="449580" h="2628900">
                <a:moveTo>
                  <a:pt x="160947" y="1041399"/>
                </a:moveTo>
                <a:lnTo>
                  <a:pt x="71958" y="1041399"/>
                </a:lnTo>
                <a:lnTo>
                  <a:pt x="69227" y="1054099"/>
                </a:lnTo>
                <a:lnTo>
                  <a:pt x="74434" y="1054099"/>
                </a:lnTo>
                <a:lnTo>
                  <a:pt x="76263" y="1066799"/>
                </a:lnTo>
                <a:lnTo>
                  <a:pt x="78308" y="1066799"/>
                </a:lnTo>
                <a:lnTo>
                  <a:pt x="81064" y="1079499"/>
                </a:lnTo>
                <a:lnTo>
                  <a:pt x="164947" y="1079499"/>
                </a:lnTo>
                <a:lnTo>
                  <a:pt x="160083" y="1054099"/>
                </a:lnTo>
                <a:lnTo>
                  <a:pt x="160947" y="1041399"/>
                </a:lnTo>
                <a:close/>
              </a:path>
              <a:path w="449580" h="2628900">
                <a:moveTo>
                  <a:pt x="150474" y="1015999"/>
                </a:moveTo>
                <a:lnTo>
                  <a:pt x="66890" y="1015999"/>
                </a:lnTo>
                <a:lnTo>
                  <a:pt x="71564" y="1041399"/>
                </a:lnTo>
                <a:lnTo>
                  <a:pt x="159651" y="1041399"/>
                </a:lnTo>
                <a:lnTo>
                  <a:pt x="157899" y="1028699"/>
                </a:lnTo>
                <a:lnTo>
                  <a:pt x="152590" y="1028699"/>
                </a:lnTo>
                <a:lnTo>
                  <a:pt x="150474" y="1015999"/>
                </a:lnTo>
                <a:close/>
              </a:path>
              <a:path w="449580" h="2628900">
                <a:moveTo>
                  <a:pt x="147878" y="977899"/>
                </a:moveTo>
                <a:lnTo>
                  <a:pt x="55244" y="977899"/>
                </a:lnTo>
                <a:lnTo>
                  <a:pt x="55841" y="990599"/>
                </a:lnTo>
                <a:lnTo>
                  <a:pt x="59308" y="990599"/>
                </a:lnTo>
                <a:lnTo>
                  <a:pt x="60477" y="1003299"/>
                </a:lnTo>
                <a:lnTo>
                  <a:pt x="63474" y="1015999"/>
                </a:lnTo>
                <a:lnTo>
                  <a:pt x="149325" y="1015999"/>
                </a:lnTo>
                <a:lnTo>
                  <a:pt x="148820" y="1003299"/>
                </a:lnTo>
                <a:lnTo>
                  <a:pt x="148462" y="990599"/>
                </a:lnTo>
                <a:lnTo>
                  <a:pt x="147878" y="977899"/>
                </a:lnTo>
                <a:close/>
              </a:path>
              <a:path w="449580" h="2628900">
                <a:moveTo>
                  <a:pt x="151993" y="965199"/>
                </a:moveTo>
                <a:lnTo>
                  <a:pt x="50076" y="965199"/>
                </a:lnTo>
                <a:lnTo>
                  <a:pt x="47459" y="977899"/>
                </a:lnTo>
                <a:lnTo>
                  <a:pt x="147472" y="977899"/>
                </a:lnTo>
                <a:lnTo>
                  <a:pt x="151993" y="965199"/>
                </a:lnTo>
                <a:close/>
              </a:path>
              <a:path w="449580" h="2628900">
                <a:moveTo>
                  <a:pt x="151307" y="927099"/>
                </a:moveTo>
                <a:lnTo>
                  <a:pt x="45846" y="927099"/>
                </a:lnTo>
                <a:lnTo>
                  <a:pt x="46659" y="939799"/>
                </a:lnTo>
                <a:lnTo>
                  <a:pt x="51307" y="939799"/>
                </a:lnTo>
                <a:lnTo>
                  <a:pt x="49148" y="952499"/>
                </a:lnTo>
                <a:lnTo>
                  <a:pt x="50164" y="965199"/>
                </a:lnTo>
                <a:lnTo>
                  <a:pt x="156311" y="965199"/>
                </a:lnTo>
                <a:lnTo>
                  <a:pt x="155613" y="952499"/>
                </a:lnTo>
                <a:lnTo>
                  <a:pt x="146583" y="952499"/>
                </a:lnTo>
                <a:lnTo>
                  <a:pt x="145668" y="939799"/>
                </a:lnTo>
                <a:lnTo>
                  <a:pt x="151307" y="927099"/>
                </a:lnTo>
                <a:close/>
              </a:path>
              <a:path w="449580" h="2628900">
                <a:moveTo>
                  <a:pt x="166077" y="914399"/>
                </a:moveTo>
                <a:lnTo>
                  <a:pt x="56070" y="914399"/>
                </a:lnTo>
                <a:lnTo>
                  <a:pt x="49987" y="927099"/>
                </a:lnTo>
                <a:lnTo>
                  <a:pt x="161416" y="927099"/>
                </a:lnTo>
                <a:lnTo>
                  <a:pt x="166077" y="914399"/>
                </a:lnTo>
                <a:close/>
              </a:path>
              <a:path w="449580" h="2628900">
                <a:moveTo>
                  <a:pt x="173418" y="901699"/>
                </a:moveTo>
                <a:lnTo>
                  <a:pt x="66179" y="901699"/>
                </a:lnTo>
                <a:lnTo>
                  <a:pt x="62661" y="914399"/>
                </a:lnTo>
                <a:lnTo>
                  <a:pt x="170014" y="914399"/>
                </a:lnTo>
                <a:lnTo>
                  <a:pt x="173418" y="901699"/>
                </a:lnTo>
                <a:close/>
              </a:path>
              <a:path w="449580" h="2628900">
                <a:moveTo>
                  <a:pt x="177647" y="888999"/>
                </a:moveTo>
                <a:lnTo>
                  <a:pt x="67398" y="888999"/>
                </a:lnTo>
                <a:lnTo>
                  <a:pt x="69087" y="901699"/>
                </a:lnTo>
                <a:lnTo>
                  <a:pt x="177317" y="901699"/>
                </a:lnTo>
                <a:lnTo>
                  <a:pt x="177647" y="888999"/>
                </a:lnTo>
                <a:close/>
              </a:path>
              <a:path w="449580" h="2628900">
                <a:moveTo>
                  <a:pt x="171564" y="876299"/>
                </a:moveTo>
                <a:lnTo>
                  <a:pt x="64604" y="876299"/>
                </a:lnTo>
                <a:lnTo>
                  <a:pt x="66217" y="888999"/>
                </a:lnTo>
                <a:lnTo>
                  <a:pt x="175552" y="888999"/>
                </a:lnTo>
                <a:lnTo>
                  <a:pt x="171564" y="876299"/>
                </a:lnTo>
                <a:close/>
              </a:path>
              <a:path w="449580" h="2628900">
                <a:moveTo>
                  <a:pt x="159448" y="863599"/>
                </a:moveTo>
                <a:lnTo>
                  <a:pt x="62168" y="863599"/>
                </a:lnTo>
                <a:lnTo>
                  <a:pt x="63078" y="876299"/>
                </a:lnTo>
                <a:lnTo>
                  <a:pt x="161035" y="876299"/>
                </a:lnTo>
                <a:lnTo>
                  <a:pt x="159448" y="863599"/>
                </a:lnTo>
                <a:close/>
              </a:path>
              <a:path w="449580" h="2628900">
                <a:moveTo>
                  <a:pt x="156108" y="850899"/>
                </a:moveTo>
                <a:lnTo>
                  <a:pt x="64769" y="850899"/>
                </a:lnTo>
                <a:lnTo>
                  <a:pt x="62517" y="863599"/>
                </a:lnTo>
                <a:lnTo>
                  <a:pt x="155968" y="863599"/>
                </a:lnTo>
                <a:lnTo>
                  <a:pt x="156108" y="850899"/>
                </a:lnTo>
                <a:close/>
              </a:path>
              <a:path w="449580" h="2628900">
                <a:moveTo>
                  <a:pt x="161670" y="838199"/>
                </a:moveTo>
                <a:lnTo>
                  <a:pt x="57505" y="838199"/>
                </a:lnTo>
                <a:lnTo>
                  <a:pt x="59308" y="850899"/>
                </a:lnTo>
                <a:lnTo>
                  <a:pt x="159842" y="850899"/>
                </a:lnTo>
                <a:lnTo>
                  <a:pt x="161670" y="838199"/>
                </a:lnTo>
                <a:close/>
              </a:path>
              <a:path w="449580" h="2628900">
                <a:moveTo>
                  <a:pt x="165646" y="825499"/>
                </a:moveTo>
                <a:lnTo>
                  <a:pt x="54051" y="825499"/>
                </a:lnTo>
                <a:lnTo>
                  <a:pt x="54559" y="838199"/>
                </a:lnTo>
                <a:lnTo>
                  <a:pt x="165277" y="838199"/>
                </a:lnTo>
                <a:lnTo>
                  <a:pt x="165646" y="825499"/>
                </a:lnTo>
                <a:close/>
              </a:path>
              <a:path w="449580" h="2628900">
                <a:moveTo>
                  <a:pt x="166598" y="812799"/>
                </a:moveTo>
                <a:lnTo>
                  <a:pt x="52131" y="812799"/>
                </a:lnTo>
                <a:lnTo>
                  <a:pt x="51787" y="825499"/>
                </a:lnTo>
                <a:lnTo>
                  <a:pt x="167347" y="825499"/>
                </a:lnTo>
                <a:lnTo>
                  <a:pt x="166598" y="812799"/>
                </a:lnTo>
                <a:close/>
              </a:path>
              <a:path w="449580" h="2628900">
                <a:moveTo>
                  <a:pt x="167119" y="787399"/>
                </a:moveTo>
                <a:lnTo>
                  <a:pt x="61315" y="787399"/>
                </a:lnTo>
                <a:lnTo>
                  <a:pt x="58292" y="800099"/>
                </a:lnTo>
                <a:lnTo>
                  <a:pt x="56946" y="812799"/>
                </a:lnTo>
                <a:lnTo>
                  <a:pt x="165696" y="812799"/>
                </a:lnTo>
                <a:lnTo>
                  <a:pt x="167119" y="787399"/>
                </a:lnTo>
                <a:close/>
              </a:path>
              <a:path w="449580" h="2628900">
                <a:moveTo>
                  <a:pt x="188048" y="761999"/>
                </a:moveTo>
                <a:lnTo>
                  <a:pt x="70904" y="761999"/>
                </a:lnTo>
                <a:lnTo>
                  <a:pt x="66738" y="774699"/>
                </a:lnTo>
                <a:lnTo>
                  <a:pt x="67284" y="787399"/>
                </a:lnTo>
                <a:lnTo>
                  <a:pt x="175234" y="787399"/>
                </a:lnTo>
                <a:lnTo>
                  <a:pt x="176669" y="774699"/>
                </a:lnTo>
                <a:lnTo>
                  <a:pt x="185661" y="774699"/>
                </a:lnTo>
                <a:lnTo>
                  <a:pt x="188048" y="761999"/>
                </a:lnTo>
                <a:close/>
              </a:path>
              <a:path w="449580" h="2628900">
                <a:moveTo>
                  <a:pt x="205244" y="736599"/>
                </a:moveTo>
                <a:lnTo>
                  <a:pt x="71988" y="736599"/>
                </a:lnTo>
                <a:lnTo>
                  <a:pt x="70892" y="749299"/>
                </a:lnTo>
                <a:lnTo>
                  <a:pt x="70523" y="761999"/>
                </a:lnTo>
                <a:lnTo>
                  <a:pt x="189229" y="761999"/>
                </a:lnTo>
                <a:lnTo>
                  <a:pt x="195237" y="749299"/>
                </a:lnTo>
                <a:lnTo>
                  <a:pt x="202679" y="749299"/>
                </a:lnTo>
                <a:lnTo>
                  <a:pt x="205244" y="736599"/>
                </a:lnTo>
                <a:close/>
              </a:path>
              <a:path w="449580" h="2628900">
                <a:moveTo>
                  <a:pt x="208216" y="723899"/>
                </a:moveTo>
                <a:lnTo>
                  <a:pt x="79552" y="723899"/>
                </a:lnTo>
                <a:lnTo>
                  <a:pt x="77482" y="736599"/>
                </a:lnTo>
                <a:lnTo>
                  <a:pt x="208025" y="736599"/>
                </a:lnTo>
                <a:lnTo>
                  <a:pt x="208216" y="723899"/>
                </a:lnTo>
                <a:close/>
              </a:path>
              <a:path w="449580" h="2628900">
                <a:moveTo>
                  <a:pt x="212293" y="698499"/>
                </a:moveTo>
                <a:lnTo>
                  <a:pt x="81660" y="698499"/>
                </a:lnTo>
                <a:lnTo>
                  <a:pt x="81699" y="711199"/>
                </a:lnTo>
                <a:lnTo>
                  <a:pt x="82130" y="711199"/>
                </a:lnTo>
                <a:lnTo>
                  <a:pt x="83121" y="723899"/>
                </a:lnTo>
                <a:lnTo>
                  <a:pt x="207873" y="723899"/>
                </a:lnTo>
                <a:lnTo>
                  <a:pt x="212293" y="698499"/>
                </a:lnTo>
                <a:close/>
              </a:path>
              <a:path w="449580" h="2628900">
                <a:moveTo>
                  <a:pt x="218566" y="685799"/>
                </a:moveTo>
                <a:lnTo>
                  <a:pt x="67424" y="685799"/>
                </a:lnTo>
                <a:lnTo>
                  <a:pt x="67894" y="698499"/>
                </a:lnTo>
                <a:lnTo>
                  <a:pt x="218160" y="698499"/>
                </a:lnTo>
                <a:lnTo>
                  <a:pt x="218566" y="685799"/>
                </a:lnTo>
                <a:close/>
              </a:path>
              <a:path w="449580" h="2628900">
                <a:moveTo>
                  <a:pt x="240398" y="660399"/>
                </a:moveTo>
                <a:lnTo>
                  <a:pt x="74752" y="660399"/>
                </a:lnTo>
                <a:lnTo>
                  <a:pt x="76428" y="685799"/>
                </a:lnTo>
                <a:lnTo>
                  <a:pt x="232702" y="685799"/>
                </a:lnTo>
                <a:lnTo>
                  <a:pt x="236613" y="673099"/>
                </a:lnTo>
                <a:lnTo>
                  <a:pt x="240487" y="673099"/>
                </a:lnTo>
                <a:lnTo>
                  <a:pt x="240398" y="660399"/>
                </a:lnTo>
                <a:close/>
              </a:path>
              <a:path w="449580" h="2628900">
                <a:moveTo>
                  <a:pt x="237896" y="647699"/>
                </a:moveTo>
                <a:lnTo>
                  <a:pt x="79349" y="647699"/>
                </a:lnTo>
                <a:lnTo>
                  <a:pt x="78511" y="660399"/>
                </a:lnTo>
                <a:lnTo>
                  <a:pt x="237883" y="660399"/>
                </a:lnTo>
                <a:lnTo>
                  <a:pt x="237896" y="647699"/>
                </a:lnTo>
                <a:close/>
              </a:path>
              <a:path w="449580" h="2628900">
                <a:moveTo>
                  <a:pt x="231876" y="634999"/>
                </a:moveTo>
                <a:lnTo>
                  <a:pt x="78676" y="634999"/>
                </a:lnTo>
                <a:lnTo>
                  <a:pt x="79082" y="647699"/>
                </a:lnTo>
                <a:lnTo>
                  <a:pt x="234759" y="647699"/>
                </a:lnTo>
                <a:lnTo>
                  <a:pt x="231876" y="634999"/>
                </a:lnTo>
                <a:close/>
              </a:path>
              <a:path w="449580" h="2628900">
                <a:moveTo>
                  <a:pt x="226072" y="609599"/>
                </a:moveTo>
                <a:lnTo>
                  <a:pt x="83146" y="609599"/>
                </a:lnTo>
                <a:lnTo>
                  <a:pt x="83299" y="622299"/>
                </a:lnTo>
                <a:lnTo>
                  <a:pt x="82791" y="622299"/>
                </a:lnTo>
                <a:lnTo>
                  <a:pt x="75222" y="634999"/>
                </a:lnTo>
                <a:lnTo>
                  <a:pt x="231343" y="634999"/>
                </a:lnTo>
                <a:lnTo>
                  <a:pt x="228625" y="622299"/>
                </a:lnTo>
                <a:lnTo>
                  <a:pt x="226072" y="609599"/>
                </a:lnTo>
                <a:close/>
              </a:path>
              <a:path w="449580" h="2628900">
                <a:moveTo>
                  <a:pt x="226085" y="596899"/>
                </a:moveTo>
                <a:lnTo>
                  <a:pt x="78930" y="596899"/>
                </a:lnTo>
                <a:lnTo>
                  <a:pt x="79806" y="609599"/>
                </a:lnTo>
                <a:lnTo>
                  <a:pt x="226275" y="609599"/>
                </a:lnTo>
                <a:lnTo>
                  <a:pt x="226085" y="596899"/>
                </a:lnTo>
                <a:close/>
              </a:path>
              <a:path w="449580" h="2628900">
                <a:moveTo>
                  <a:pt x="221284" y="584199"/>
                </a:moveTo>
                <a:lnTo>
                  <a:pt x="78498" y="584199"/>
                </a:lnTo>
                <a:lnTo>
                  <a:pt x="76022" y="596899"/>
                </a:lnTo>
                <a:lnTo>
                  <a:pt x="223862" y="596899"/>
                </a:lnTo>
                <a:lnTo>
                  <a:pt x="221284" y="584199"/>
                </a:lnTo>
                <a:close/>
              </a:path>
              <a:path w="449580" h="2628900">
                <a:moveTo>
                  <a:pt x="219671" y="571499"/>
                </a:moveTo>
                <a:lnTo>
                  <a:pt x="78282" y="571499"/>
                </a:lnTo>
                <a:lnTo>
                  <a:pt x="79082" y="584199"/>
                </a:lnTo>
                <a:lnTo>
                  <a:pt x="219811" y="584199"/>
                </a:lnTo>
                <a:lnTo>
                  <a:pt x="219671" y="571499"/>
                </a:lnTo>
                <a:close/>
              </a:path>
              <a:path w="449580" h="2628900">
                <a:moveTo>
                  <a:pt x="228638" y="546099"/>
                </a:moveTo>
                <a:lnTo>
                  <a:pt x="88391" y="546099"/>
                </a:lnTo>
                <a:lnTo>
                  <a:pt x="87617" y="558799"/>
                </a:lnTo>
                <a:lnTo>
                  <a:pt x="87566" y="571499"/>
                </a:lnTo>
                <a:lnTo>
                  <a:pt x="226987" y="571499"/>
                </a:lnTo>
                <a:lnTo>
                  <a:pt x="229095" y="558799"/>
                </a:lnTo>
                <a:lnTo>
                  <a:pt x="230212" y="558799"/>
                </a:lnTo>
                <a:lnTo>
                  <a:pt x="228638" y="546099"/>
                </a:lnTo>
                <a:close/>
              </a:path>
              <a:path w="449580" h="2628900">
                <a:moveTo>
                  <a:pt x="228472" y="533399"/>
                </a:moveTo>
                <a:lnTo>
                  <a:pt x="87795" y="533399"/>
                </a:lnTo>
                <a:lnTo>
                  <a:pt x="88747" y="546099"/>
                </a:lnTo>
                <a:lnTo>
                  <a:pt x="228180" y="546099"/>
                </a:lnTo>
                <a:lnTo>
                  <a:pt x="228472" y="533399"/>
                </a:lnTo>
                <a:close/>
              </a:path>
              <a:path w="449580" h="2628900">
                <a:moveTo>
                  <a:pt x="227342" y="520699"/>
                </a:moveTo>
                <a:lnTo>
                  <a:pt x="81610" y="520699"/>
                </a:lnTo>
                <a:lnTo>
                  <a:pt x="83159" y="533399"/>
                </a:lnTo>
                <a:lnTo>
                  <a:pt x="228726" y="533399"/>
                </a:lnTo>
                <a:lnTo>
                  <a:pt x="227342" y="520699"/>
                </a:lnTo>
                <a:close/>
              </a:path>
              <a:path w="449580" h="2628900">
                <a:moveTo>
                  <a:pt x="222948" y="507999"/>
                </a:moveTo>
                <a:lnTo>
                  <a:pt x="77949" y="507999"/>
                </a:lnTo>
                <a:lnTo>
                  <a:pt x="79946" y="520699"/>
                </a:lnTo>
                <a:lnTo>
                  <a:pt x="222884" y="520699"/>
                </a:lnTo>
                <a:lnTo>
                  <a:pt x="222948" y="507999"/>
                </a:lnTo>
                <a:close/>
              </a:path>
              <a:path w="449580" h="2628900">
                <a:moveTo>
                  <a:pt x="226694" y="495299"/>
                </a:moveTo>
                <a:lnTo>
                  <a:pt x="79508" y="495299"/>
                </a:lnTo>
                <a:lnTo>
                  <a:pt x="78039" y="507999"/>
                </a:lnTo>
                <a:lnTo>
                  <a:pt x="224193" y="507999"/>
                </a:lnTo>
                <a:lnTo>
                  <a:pt x="226694" y="495299"/>
                </a:lnTo>
                <a:close/>
              </a:path>
              <a:path w="449580" h="2628900">
                <a:moveTo>
                  <a:pt x="255054" y="482599"/>
                </a:moveTo>
                <a:lnTo>
                  <a:pt x="83654" y="482599"/>
                </a:lnTo>
                <a:lnTo>
                  <a:pt x="83057" y="495299"/>
                </a:lnTo>
                <a:lnTo>
                  <a:pt x="252526" y="495299"/>
                </a:lnTo>
                <a:lnTo>
                  <a:pt x="255054" y="482599"/>
                </a:lnTo>
                <a:close/>
              </a:path>
              <a:path w="449580" h="2628900">
                <a:moveTo>
                  <a:pt x="298526" y="457199"/>
                </a:moveTo>
                <a:lnTo>
                  <a:pt x="82232" y="457199"/>
                </a:lnTo>
                <a:lnTo>
                  <a:pt x="80162" y="482599"/>
                </a:lnTo>
                <a:lnTo>
                  <a:pt x="279488" y="482599"/>
                </a:lnTo>
                <a:lnTo>
                  <a:pt x="284454" y="469899"/>
                </a:lnTo>
                <a:lnTo>
                  <a:pt x="297218" y="469899"/>
                </a:lnTo>
                <a:lnTo>
                  <a:pt x="298526" y="457199"/>
                </a:lnTo>
                <a:close/>
              </a:path>
              <a:path w="449580" h="2628900">
                <a:moveTo>
                  <a:pt x="304431" y="444499"/>
                </a:moveTo>
                <a:lnTo>
                  <a:pt x="81483" y="444499"/>
                </a:lnTo>
                <a:lnTo>
                  <a:pt x="82194" y="457199"/>
                </a:lnTo>
                <a:lnTo>
                  <a:pt x="303974" y="457199"/>
                </a:lnTo>
                <a:lnTo>
                  <a:pt x="304431" y="444499"/>
                </a:lnTo>
                <a:close/>
              </a:path>
              <a:path w="449580" h="2628900">
                <a:moveTo>
                  <a:pt x="308978" y="431799"/>
                </a:moveTo>
                <a:lnTo>
                  <a:pt x="82981" y="431799"/>
                </a:lnTo>
                <a:lnTo>
                  <a:pt x="84886" y="444499"/>
                </a:lnTo>
                <a:lnTo>
                  <a:pt x="307352" y="444499"/>
                </a:lnTo>
                <a:lnTo>
                  <a:pt x="308978" y="431799"/>
                </a:lnTo>
                <a:close/>
              </a:path>
              <a:path w="449580" h="2628900">
                <a:moveTo>
                  <a:pt x="310514" y="419099"/>
                </a:moveTo>
                <a:lnTo>
                  <a:pt x="71069" y="419099"/>
                </a:lnTo>
                <a:lnTo>
                  <a:pt x="71818" y="431799"/>
                </a:lnTo>
                <a:lnTo>
                  <a:pt x="310476" y="431799"/>
                </a:lnTo>
                <a:lnTo>
                  <a:pt x="310514" y="419099"/>
                </a:lnTo>
                <a:close/>
              </a:path>
              <a:path w="449580" h="2628900">
                <a:moveTo>
                  <a:pt x="312191" y="406399"/>
                </a:moveTo>
                <a:lnTo>
                  <a:pt x="79921" y="406399"/>
                </a:lnTo>
                <a:lnTo>
                  <a:pt x="74117" y="419099"/>
                </a:lnTo>
                <a:lnTo>
                  <a:pt x="311873" y="419099"/>
                </a:lnTo>
                <a:lnTo>
                  <a:pt x="312191" y="406399"/>
                </a:lnTo>
                <a:close/>
              </a:path>
              <a:path w="449580" h="2628900">
                <a:moveTo>
                  <a:pt x="311454" y="393699"/>
                </a:moveTo>
                <a:lnTo>
                  <a:pt x="79413" y="393699"/>
                </a:lnTo>
                <a:lnTo>
                  <a:pt x="80073" y="406399"/>
                </a:lnTo>
                <a:lnTo>
                  <a:pt x="311569" y="406399"/>
                </a:lnTo>
                <a:lnTo>
                  <a:pt x="311454" y="393699"/>
                </a:lnTo>
                <a:close/>
              </a:path>
              <a:path w="449580" h="2628900">
                <a:moveTo>
                  <a:pt x="307847" y="380999"/>
                </a:moveTo>
                <a:lnTo>
                  <a:pt x="92367" y="380999"/>
                </a:lnTo>
                <a:lnTo>
                  <a:pt x="90309" y="393699"/>
                </a:lnTo>
                <a:lnTo>
                  <a:pt x="310718" y="393699"/>
                </a:lnTo>
                <a:lnTo>
                  <a:pt x="307847" y="380999"/>
                </a:lnTo>
                <a:close/>
              </a:path>
              <a:path w="449580" h="2628900">
                <a:moveTo>
                  <a:pt x="257822" y="368299"/>
                </a:moveTo>
                <a:lnTo>
                  <a:pt x="90055" y="368299"/>
                </a:lnTo>
                <a:lnTo>
                  <a:pt x="90639" y="380999"/>
                </a:lnTo>
                <a:lnTo>
                  <a:pt x="264261" y="380999"/>
                </a:lnTo>
                <a:lnTo>
                  <a:pt x="257822" y="368299"/>
                </a:lnTo>
                <a:close/>
              </a:path>
              <a:path w="449580" h="2628900">
                <a:moveTo>
                  <a:pt x="296672" y="368299"/>
                </a:moveTo>
                <a:lnTo>
                  <a:pt x="290144" y="368299"/>
                </a:lnTo>
                <a:lnTo>
                  <a:pt x="287350" y="380999"/>
                </a:lnTo>
                <a:lnTo>
                  <a:pt x="299288" y="380999"/>
                </a:lnTo>
                <a:lnTo>
                  <a:pt x="296672" y="368299"/>
                </a:lnTo>
                <a:close/>
              </a:path>
              <a:path w="449580" h="2628900">
                <a:moveTo>
                  <a:pt x="257479" y="355599"/>
                </a:moveTo>
                <a:lnTo>
                  <a:pt x="90449" y="355599"/>
                </a:lnTo>
                <a:lnTo>
                  <a:pt x="86131" y="368299"/>
                </a:lnTo>
                <a:lnTo>
                  <a:pt x="257733" y="368299"/>
                </a:lnTo>
                <a:lnTo>
                  <a:pt x="257479" y="355599"/>
                </a:lnTo>
                <a:close/>
              </a:path>
              <a:path w="449580" h="2628900">
                <a:moveTo>
                  <a:pt x="252107" y="342899"/>
                </a:moveTo>
                <a:lnTo>
                  <a:pt x="97180" y="342899"/>
                </a:lnTo>
                <a:lnTo>
                  <a:pt x="97053" y="355599"/>
                </a:lnTo>
                <a:lnTo>
                  <a:pt x="252361" y="355599"/>
                </a:lnTo>
                <a:lnTo>
                  <a:pt x="252107" y="342899"/>
                </a:lnTo>
                <a:close/>
              </a:path>
              <a:path w="449580" h="2628900">
                <a:moveTo>
                  <a:pt x="243166" y="317499"/>
                </a:moveTo>
                <a:lnTo>
                  <a:pt x="98873" y="317499"/>
                </a:lnTo>
                <a:lnTo>
                  <a:pt x="95188" y="330199"/>
                </a:lnTo>
                <a:lnTo>
                  <a:pt x="92905" y="330199"/>
                </a:lnTo>
                <a:lnTo>
                  <a:pt x="92392" y="342899"/>
                </a:lnTo>
                <a:lnTo>
                  <a:pt x="249072" y="342899"/>
                </a:lnTo>
                <a:lnTo>
                  <a:pt x="246418" y="330199"/>
                </a:lnTo>
                <a:lnTo>
                  <a:pt x="243166" y="317499"/>
                </a:lnTo>
                <a:close/>
              </a:path>
              <a:path w="449580" h="2628900">
                <a:moveTo>
                  <a:pt x="241757" y="304799"/>
                </a:moveTo>
                <a:lnTo>
                  <a:pt x="100177" y="304799"/>
                </a:lnTo>
                <a:lnTo>
                  <a:pt x="103593" y="317499"/>
                </a:lnTo>
                <a:lnTo>
                  <a:pt x="243014" y="317499"/>
                </a:lnTo>
                <a:lnTo>
                  <a:pt x="241757" y="304799"/>
                </a:lnTo>
                <a:close/>
              </a:path>
              <a:path w="449580" h="2628900">
                <a:moveTo>
                  <a:pt x="235318" y="279399"/>
                </a:moveTo>
                <a:lnTo>
                  <a:pt x="103898" y="279399"/>
                </a:lnTo>
                <a:lnTo>
                  <a:pt x="104622" y="292099"/>
                </a:lnTo>
                <a:lnTo>
                  <a:pt x="102857" y="292099"/>
                </a:lnTo>
                <a:lnTo>
                  <a:pt x="101333" y="304799"/>
                </a:lnTo>
                <a:lnTo>
                  <a:pt x="238201" y="304799"/>
                </a:lnTo>
                <a:lnTo>
                  <a:pt x="235038" y="292099"/>
                </a:lnTo>
                <a:lnTo>
                  <a:pt x="235318" y="279399"/>
                </a:lnTo>
                <a:close/>
              </a:path>
              <a:path w="449580" h="2628900">
                <a:moveTo>
                  <a:pt x="241566" y="266699"/>
                </a:moveTo>
                <a:lnTo>
                  <a:pt x="99745" y="266699"/>
                </a:lnTo>
                <a:lnTo>
                  <a:pt x="100964" y="279399"/>
                </a:lnTo>
                <a:lnTo>
                  <a:pt x="241185" y="279399"/>
                </a:lnTo>
                <a:lnTo>
                  <a:pt x="241566" y="266699"/>
                </a:lnTo>
                <a:close/>
              </a:path>
              <a:path w="449580" h="2628900">
                <a:moveTo>
                  <a:pt x="218439" y="241299"/>
                </a:moveTo>
                <a:lnTo>
                  <a:pt x="90309" y="241299"/>
                </a:lnTo>
                <a:lnTo>
                  <a:pt x="90373" y="253999"/>
                </a:lnTo>
                <a:lnTo>
                  <a:pt x="93370" y="266699"/>
                </a:lnTo>
                <a:lnTo>
                  <a:pt x="231254" y="266699"/>
                </a:lnTo>
                <a:lnTo>
                  <a:pt x="227012" y="253999"/>
                </a:lnTo>
                <a:lnTo>
                  <a:pt x="218566" y="253999"/>
                </a:lnTo>
                <a:lnTo>
                  <a:pt x="218439" y="241299"/>
                </a:lnTo>
                <a:close/>
              </a:path>
              <a:path w="449580" h="2628900">
                <a:moveTo>
                  <a:pt x="215747" y="228599"/>
                </a:moveTo>
                <a:lnTo>
                  <a:pt x="86029" y="228599"/>
                </a:lnTo>
                <a:lnTo>
                  <a:pt x="89001" y="241299"/>
                </a:lnTo>
                <a:lnTo>
                  <a:pt x="216408" y="241299"/>
                </a:lnTo>
                <a:lnTo>
                  <a:pt x="215747" y="228599"/>
                </a:lnTo>
                <a:close/>
              </a:path>
              <a:path w="449580" h="2628900">
                <a:moveTo>
                  <a:pt x="210985" y="165099"/>
                </a:moveTo>
                <a:lnTo>
                  <a:pt x="90627" y="165099"/>
                </a:lnTo>
                <a:lnTo>
                  <a:pt x="89268" y="203199"/>
                </a:lnTo>
                <a:lnTo>
                  <a:pt x="88557" y="215899"/>
                </a:lnTo>
                <a:lnTo>
                  <a:pt x="85864" y="228599"/>
                </a:lnTo>
                <a:lnTo>
                  <a:pt x="213906" y="228599"/>
                </a:lnTo>
                <a:lnTo>
                  <a:pt x="212597" y="215899"/>
                </a:lnTo>
                <a:lnTo>
                  <a:pt x="205104" y="215899"/>
                </a:lnTo>
                <a:lnTo>
                  <a:pt x="201536" y="203199"/>
                </a:lnTo>
                <a:lnTo>
                  <a:pt x="201371" y="203199"/>
                </a:lnTo>
                <a:lnTo>
                  <a:pt x="201574" y="190499"/>
                </a:lnTo>
                <a:lnTo>
                  <a:pt x="202145" y="190499"/>
                </a:lnTo>
                <a:lnTo>
                  <a:pt x="202336" y="177799"/>
                </a:lnTo>
                <a:lnTo>
                  <a:pt x="210794" y="177799"/>
                </a:lnTo>
                <a:lnTo>
                  <a:pt x="210985" y="165099"/>
                </a:lnTo>
                <a:close/>
              </a:path>
              <a:path w="449580" h="2628900">
                <a:moveTo>
                  <a:pt x="206019" y="152399"/>
                </a:moveTo>
                <a:lnTo>
                  <a:pt x="81927" y="152399"/>
                </a:lnTo>
                <a:lnTo>
                  <a:pt x="84200" y="165099"/>
                </a:lnTo>
                <a:lnTo>
                  <a:pt x="207022" y="165099"/>
                </a:lnTo>
                <a:lnTo>
                  <a:pt x="206019" y="152399"/>
                </a:lnTo>
                <a:close/>
              </a:path>
              <a:path w="449580" h="2628900">
                <a:moveTo>
                  <a:pt x="211467" y="139699"/>
                </a:moveTo>
                <a:lnTo>
                  <a:pt x="84112" y="139699"/>
                </a:lnTo>
                <a:lnTo>
                  <a:pt x="84048" y="152399"/>
                </a:lnTo>
                <a:lnTo>
                  <a:pt x="205892" y="152399"/>
                </a:lnTo>
                <a:lnTo>
                  <a:pt x="211467" y="139699"/>
                </a:lnTo>
                <a:close/>
              </a:path>
              <a:path w="449580" h="2628900">
                <a:moveTo>
                  <a:pt x="215379" y="126999"/>
                </a:moveTo>
                <a:lnTo>
                  <a:pt x="79235" y="126999"/>
                </a:lnTo>
                <a:lnTo>
                  <a:pt x="79501" y="139699"/>
                </a:lnTo>
                <a:lnTo>
                  <a:pt x="214604" y="139699"/>
                </a:lnTo>
                <a:lnTo>
                  <a:pt x="215379" y="126999"/>
                </a:lnTo>
                <a:close/>
              </a:path>
              <a:path w="449580" h="2628900">
                <a:moveTo>
                  <a:pt x="216065" y="114299"/>
                </a:moveTo>
                <a:lnTo>
                  <a:pt x="74985" y="114299"/>
                </a:lnTo>
                <a:lnTo>
                  <a:pt x="77304" y="126999"/>
                </a:lnTo>
                <a:lnTo>
                  <a:pt x="215760" y="126999"/>
                </a:lnTo>
                <a:lnTo>
                  <a:pt x="216065" y="114299"/>
                </a:lnTo>
                <a:close/>
              </a:path>
              <a:path w="449580" h="2628900">
                <a:moveTo>
                  <a:pt x="174497" y="88899"/>
                </a:moveTo>
                <a:lnTo>
                  <a:pt x="80568" y="88899"/>
                </a:lnTo>
                <a:lnTo>
                  <a:pt x="76615" y="101599"/>
                </a:lnTo>
                <a:lnTo>
                  <a:pt x="74755" y="114299"/>
                </a:lnTo>
                <a:lnTo>
                  <a:pt x="196621" y="114299"/>
                </a:lnTo>
                <a:lnTo>
                  <a:pt x="177584" y="101599"/>
                </a:lnTo>
                <a:lnTo>
                  <a:pt x="174497" y="88899"/>
                </a:lnTo>
                <a:close/>
              </a:path>
              <a:path w="449580" h="2628900">
                <a:moveTo>
                  <a:pt x="206667" y="101599"/>
                </a:moveTo>
                <a:lnTo>
                  <a:pt x="203593" y="114299"/>
                </a:lnTo>
                <a:lnTo>
                  <a:pt x="215518" y="114299"/>
                </a:lnTo>
                <a:lnTo>
                  <a:pt x="206667" y="101599"/>
                </a:lnTo>
                <a:close/>
              </a:path>
              <a:path w="449580" h="2628900">
                <a:moveTo>
                  <a:pt x="170980" y="76199"/>
                </a:moveTo>
                <a:lnTo>
                  <a:pt x="79959" y="76199"/>
                </a:lnTo>
                <a:lnTo>
                  <a:pt x="79603" y="88899"/>
                </a:lnTo>
                <a:lnTo>
                  <a:pt x="173545" y="88899"/>
                </a:lnTo>
                <a:lnTo>
                  <a:pt x="170980" y="76199"/>
                </a:lnTo>
                <a:close/>
              </a:path>
              <a:path w="449580" h="2628900">
                <a:moveTo>
                  <a:pt x="170154" y="63499"/>
                </a:moveTo>
                <a:lnTo>
                  <a:pt x="75476" y="63499"/>
                </a:lnTo>
                <a:lnTo>
                  <a:pt x="74320" y="76199"/>
                </a:lnTo>
                <a:lnTo>
                  <a:pt x="170687" y="76199"/>
                </a:lnTo>
                <a:lnTo>
                  <a:pt x="170154" y="63499"/>
                </a:lnTo>
                <a:close/>
              </a:path>
              <a:path w="449580" h="2628900">
                <a:moveTo>
                  <a:pt x="167246" y="50799"/>
                </a:moveTo>
                <a:lnTo>
                  <a:pt x="92468" y="50799"/>
                </a:lnTo>
                <a:lnTo>
                  <a:pt x="84620" y="63499"/>
                </a:lnTo>
                <a:lnTo>
                  <a:pt x="168871" y="63499"/>
                </a:lnTo>
                <a:lnTo>
                  <a:pt x="167246" y="50799"/>
                </a:lnTo>
                <a:close/>
              </a:path>
              <a:path w="449580" h="2628900">
                <a:moveTo>
                  <a:pt x="155308" y="25399"/>
                </a:moveTo>
                <a:lnTo>
                  <a:pt x="105917" y="25399"/>
                </a:lnTo>
                <a:lnTo>
                  <a:pt x="105765" y="38099"/>
                </a:lnTo>
                <a:lnTo>
                  <a:pt x="101015" y="38099"/>
                </a:lnTo>
                <a:lnTo>
                  <a:pt x="99733" y="50799"/>
                </a:lnTo>
                <a:lnTo>
                  <a:pt x="164363" y="50799"/>
                </a:lnTo>
                <a:lnTo>
                  <a:pt x="159194" y="38099"/>
                </a:lnTo>
                <a:lnTo>
                  <a:pt x="155308" y="25399"/>
                </a:lnTo>
                <a:close/>
              </a:path>
              <a:path w="449580" h="2628900">
                <a:moveTo>
                  <a:pt x="155879" y="12699"/>
                </a:moveTo>
                <a:lnTo>
                  <a:pt x="113449" y="12699"/>
                </a:lnTo>
                <a:lnTo>
                  <a:pt x="112166" y="25399"/>
                </a:lnTo>
                <a:lnTo>
                  <a:pt x="155587" y="25399"/>
                </a:lnTo>
                <a:lnTo>
                  <a:pt x="155879" y="12699"/>
                </a:lnTo>
                <a:close/>
              </a:path>
              <a:path w="449580" h="2628900">
                <a:moveTo>
                  <a:pt x="139369" y="0"/>
                </a:moveTo>
                <a:lnTo>
                  <a:pt x="122961" y="0"/>
                </a:lnTo>
                <a:lnTo>
                  <a:pt x="121881" y="12699"/>
                </a:lnTo>
                <a:lnTo>
                  <a:pt x="145249" y="12699"/>
                </a:lnTo>
                <a:lnTo>
                  <a:pt x="139369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3303" y="5269651"/>
            <a:ext cx="452013" cy="50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0980" y="4840112"/>
            <a:ext cx="110990" cy="2961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3861" y="3091948"/>
            <a:ext cx="449580" cy="2628900"/>
          </a:xfrm>
          <a:custGeom>
            <a:avLst/>
            <a:gdLst/>
            <a:ahLst/>
            <a:cxnLst/>
            <a:rect l="l" t="t" r="r" b="b"/>
            <a:pathLst>
              <a:path w="449580" h="2628900">
                <a:moveTo>
                  <a:pt x="441375" y="2552699"/>
                </a:moveTo>
                <a:lnTo>
                  <a:pt x="282181" y="2552699"/>
                </a:lnTo>
                <a:lnTo>
                  <a:pt x="291618" y="2565399"/>
                </a:lnTo>
                <a:lnTo>
                  <a:pt x="313296" y="2565399"/>
                </a:lnTo>
                <a:lnTo>
                  <a:pt x="312445" y="2603499"/>
                </a:lnTo>
                <a:lnTo>
                  <a:pt x="318668" y="2603499"/>
                </a:lnTo>
                <a:lnTo>
                  <a:pt x="311061" y="2616199"/>
                </a:lnTo>
                <a:lnTo>
                  <a:pt x="310464" y="2628899"/>
                </a:lnTo>
                <a:lnTo>
                  <a:pt x="440753" y="2628899"/>
                </a:lnTo>
                <a:lnTo>
                  <a:pt x="446468" y="2616199"/>
                </a:lnTo>
                <a:lnTo>
                  <a:pt x="449275" y="2616199"/>
                </a:lnTo>
                <a:lnTo>
                  <a:pt x="449364" y="2603499"/>
                </a:lnTo>
                <a:lnTo>
                  <a:pt x="448043" y="2590799"/>
                </a:lnTo>
                <a:lnTo>
                  <a:pt x="445719" y="2578099"/>
                </a:lnTo>
                <a:lnTo>
                  <a:pt x="445363" y="2578099"/>
                </a:lnTo>
                <a:lnTo>
                  <a:pt x="441375" y="2552699"/>
                </a:lnTo>
                <a:close/>
              </a:path>
              <a:path w="449580" h="2628900">
                <a:moveTo>
                  <a:pt x="269989" y="2539999"/>
                </a:moveTo>
                <a:lnTo>
                  <a:pt x="245833" y="2539999"/>
                </a:lnTo>
                <a:lnTo>
                  <a:pt x="249402" y="2552699"/>
                </a:lnTo>
                <a:lnTo>
                  <a:pt x="269366" y="2552699"/>
                </a:lnTo>
                <a:lnTo>
                  <a:pt x="269989" y="2539999"/>
                </a:lnTo>
                <a:close/>
              </a:path>
              <a:path w="449580" h="2628900">
                <a:moveTo>
                  <a:pt x="434581" y="2476499"/>
                </a:moveTo>
                <a:lnTo>
                  <a:pt x="215468" y="2476499"/>
                </a:lnTo>
                <a:lnTo>
                  <a:pt x="214274" y="2489199"/>
                </a:lnTo>
                <a:lnTo>
                  <a:pt x="213702" y="2489199"/>
                </a:lnTo>
                <a:lnTo>
                  <a:pt x="213601" y="2501899"/>
                </a:lnTo>
                <a:lnTo>
                  <a:pt x="213029" y="2501899"/>
                </a:lnTo>
                <a:lnTo>
                  <a:pt x="213982" y="2514599"/>
                </a:lnTo>
                <a:lnTo>
                  <a:pt x="219011" y="2514599"/>
                </a:lnTo>
                <a:lnTo>
                  <a:pt x="218630" y="2527299"/>
                </a:lnTo>
                <a:lnTo>
                  <a:pt x="241312" y="2527299"/>
                </a:lnTo>
                <a:lnTo>
                  <a:pt x="243306" y="2539999"/>
                </a:lnTo>
                <a:lnTo>
                  <a:pt x="274358" y="2539999"/>
                </a:lnTo>
                <a:lnTo>
                  <a:pt x="274650" y="2552699"/>
                </a:lnTo>
                <a:lnTo>
                  <a:pt x="443128" y="2552699"/>
                </a:lnTo>
                <a:lnTo>
                  <a:pt x="445338" y="2539999"/>
                </a:lnTo>
                <a:lnTo>
                  <a:pt x="441210" y="2527299"/>
                </a:lnTo>
                <a:lnTo>
                  <a:pt x="439699" y="2514599"/>
                </a:lnTo>
                <a:lnTo>
                  <a:pt x="437388" y="2489199"/>
                </a:lnTo>
                <a:lnTo>
                  <a:pt x="434581" y="2476499"/>
                </a:lnTo>
                <a:close/>
              </a:path>
              <a:path w="449580" h="2628900">
                <a:moveTo>
                  <a:pt x="429247" y="2463799"/>
                </a:moveTo>
                <a:lnTo>
                  <a:pt x="226885" y="2463799"/>
                </a:lnTo>
                <a:lnTo>
                  <a:pt x="222656" y="2476499"/>
                </a:lnTo>
                <a:lnTo>
                  <a:pt x="432650" y="2476499"/>
                </a:lnTo>
                <a:lnTo>
                  <a:pt x="429247" y="2463799"/>
                </a:lnTo>
                <a:close/>
              </a:path>
              <a:path w="449580" h="2628900">
                <a:moveTo>
                  <a:pt x="406361" y="2451099"/>
                </a:moveTo>
                <a:lnTo>
                  <a:pt x="201739" y="2451099"/>
                </a:lnTo>
                <a:lnTo>
                  <a:pt x="203098" y="2463799"/>
                </a:lnTo>
                <a:lnTo>
                  <a:pt x="412051" y="2463799"/>
                </a:lnTo>
                <a:lnTo>
                  <a:pt x="406361" y="2451099"/>
                </a:lnTo>
                <a:close/>
              </a:path>
              <a:path w="449580" h="2628900">
                <a:moveTo>
                  <a:pt x="392264" y="2438399"/>
                </a:moveTo>
                <a:lnTo>
                  <a:pt x="190195" y="2438399"/>
                </a:lnTo>
                <a:lnTo>
                  <a:pt x="194068" y="2451099"/>
                </a:lnTo>
                <a:lnTo>
                  <a:pt x="391947" y="2451099"/>
                </a:lnTo>
                <a:lnTo>
                  <a:pt x="392264" y="2438399"/>
                </a:lnTo>
                <a:close/>
              </a:path>
              <a:path w="449580" h="2628900">
                <a:moveTo>
                  <a:pt x="268376" y="2412999"/>
                </a:moveTo>
                <a:lnTo>
                  <a:pt x="190271" y="2412999"/>
                </a:lnTo>
                <a:lnTo>
                  <a:pt x="191033" y="2425699"/>
                </a:lnTo>
                <a:lnTo>
                  <a:pt x="179704" y="2425699"/>
                </a:lnTo>
                <a:lnTo>
                  <a:pt x="181076" y="2438399"/>
                </a:lnTo>
                <a:lnTo>
                  <a:pt x="274675" y="2438399"/>
                </a:lnTo>
                <a:lnTo>
                  <a:pt x="275081" y="2425699"/>
                </a:lnTo>
                <a:lnTo>
                  <a:pt x="268376" y="2412999"/>
                </a:lnTo>
                <a:close/>
              </a:path>
              <a:path w="449580" h="2628900">
                <a:moveTo>
                  <a:pt x="384632" y="2425699"/>
                </a:moveTo>
                <a:lnTo>
                  <a:pt x="348488" y="2425699"/>
                </a:lnTo>
                <a:lnTo>
                  <a:pt x="334046" y="2438399"/>
                </a:lnTo>
                <a:lnTo>
                  <a:pt x="389699" y="2438399"/>
                </a:lnTo>
                <a:lnTo>
                  <a:pt x="384632" y="2425699"/>
                </a:lnTo>
                <a:close/>
              </a:path>
              <a:path w="449580" h="2628900">
                <a:moveTo>
                  <a:pt x="255752" y="2400299"/>
                </a:moveTo>
                <a:lnTo>
                  <a:pt x="172694" y="2400299"/>
                </a:lnTo>
                <a:lnTo>
                  <a:pt x="175666" y="2412999"/>
                </a:lnTo>
                <a:lnTo>
                  <a:pt x="258114" y="2412999"/>
                </a:lnTo>
                <a:lnTo>
                  <a:pt x="255752" y="2400299"/>
                </a:lnTo>
                <a:close/>
              </a:path>
              <a:path w="449580" h="2628900">
                <a:moveTo>
                  <a:pt x="252933" y="2387599"/>
                </a:moveTo>
                <a:lnTo>
                  <a:pt x="165366" y="2387599"/>
                </a:lnTo>
                <a:lnTo>
                  <a:pt x="165379" y="2400299"/>
                </a:lnTo>
                <a:lnTo>
                  <a:pt x="253733" y="2400299"/>
                </a:lnTo>
                <a:lnTo>
                  <a:pt x="252933" y="2387599"/>
                </a:lnTo>
                <a:close/>
              </a:path>
              <a:path w="449580" h="2628900">
                <a:moveTo>
                  <a:pt x="169887" y="2374899"/>
                </a:moveTo>
                <a:lnTo>
                  <a:pt x="158889" y="2374899"/>
                </a:lnTo>
                <a:lnTo>
                  <a:pt x="159829" y="2387599"/>
                </a:lnTo>
                <a:lnTo>
                  <a:pt x="168313" y="2387599"/>
                </a:lnTo>
                <a:lnTo>
                  <a:pt x="169887" y="2374899"/>
                </a:lnTo>
                <a:close/>
              </a:path>
              <a:path w="449580" h="2628900">
                <a:moveTo>
                  <a:pt x="247091" y="2362199"/>
                </a:moveTo>
                <a:lnTo>
                  <a:pt x="177825" y="2362199"/>
                </a:lnTo>
                <a:lnTo>
                  <a:pt x="178714" y="2374899"/>
                </a:lnTo>
                <a:lnTo>
                  <a:pt x="172529" y="2374899"/>
                </a:lnTo>
                <a:lnTo>
                  <a:pt x="173088" y="2387599"/>
                </a:lnTo>
                <a:lnTo>
                  <a:pt x="252399" y="2387599"/>
                </a:lnTo>
                <a:lnTo>
                  <a:pt x="250393" y="2374899"/>
                </a:lnTo>
                <a:lnTo>
                  <a:pt x="247091" y="2362199"/>
                </a:lnTo>
                <a:close/>
              </a:path>
              <a:path w="449580" h="2628900">
                <a:moveTo>
                  <a:pt x="163880" y="2362199"/>
                </a:moveTo>
                <a:lnTo>
                  <a:pt x="150444" y="2362199"/>
                </a:lnTo>
                <a:lnTo>
                  <a:pt x="150177" y="2374899"/>
                </a:lnTo>
                <a:lnTo>
                  <a:pt x="166230" y="2374899"/>
                </a:lnTo>
                <a:lnTo>
                  <a:pt x="163880" y="2362199"/>
                </a:lnTo>
                <a:close/>
              </a:path>
              <a:path w="449580" h="2628900">
                <a:moveTo>
                  <a:pt x="192773" y="2349499"/>
                </a:moveTo>
                <a:lnTo>
                  <a:pt x="146697" y="2349499"/>
                </a:lnTo>
                <a:lnTo>
                  <a:pt x="155981" y="2362199"/>
                </a:lnTo>
                <a:lnTo>
                  <a:pt x="197599" y="2362199"/>
                </a:lnTo>
                <a:lnTo>
                  <a:pt x="192773" y="2349499"/>
                </a:lnTo>
                <a:close/>
              </a:path>
              <a:path w="449580" h="2628900">
                <a:moveTo>
                  <a:pt x="187096" y="2324099"/>
                </a:moveTo>
                <a:lnTo>
                  <a:pt x="138633" y="2324099"/>
                </a:lnTo>
                <a:lnTo>
                  <a:pt x="138963" y="2336799"/>
                </a:lnTo>
                <a:lnTo>
                  <a:pt x="133299" y="2336799"/>
                </a:lnTo>
                <a:lnTo>
                  <a:pt x="132880" y="2349499"/>
                </a:lnTo>
                <a:lnTo>
                  <a:pt x="191147" y="2349499"/>
                </a:lnTo>
                <a:lnTo>
                  <a:pt x="188782" y="2336799"/>
                </a:lnTo>
                <a:lnTo>
                  <a:pt x="187096" y="2324099"/>
                </a:lnTo>
                <a:close/>
              </a:path>
              <a:path w="449580" h="2628900">
                <a:moveTo>
                  <a:pt x="136956" y="2324099"/>
                </a:moveTo>
                <a:lnTo>
                  <a:pt x="106679" y="2324099"/>
                </a:lnTo>
                <a:lnTo>
                  <a:pt x="116458" y="2336799"/>
                </a:lnTo>
                <a:lnTo>
                  <a:pt x="134835" y="2336799"/>
                </a:lnTo>
                <a:lnTo>
                  <a:pt x="136956" y="2324099"/>
                </a:lnTo>
                <a:close/>
              </a:path>
              <a:path w="449580" h="2628900">
                <a:moveTo>
                  <a:pt x="137071" y="2311399"/>
                </a:moveTo>
                <a:lnTo>
                  <a:pt x="100342" y="2311399"/>
                </a:lnTo>
                <a:lnTo>
                  <a:pt x="102171" y="2324099"/>
                </a:lnTo>
                <a:lnTo>
                  <a:pt x="136220" y="2324099"/>
                </a:lnTo>
                <a:lnTo>
                  <a:pt x="137071" y="2311399"/>
                </a:lnTo>
                <a:close/>
              </a:path>
              <a:path w="449580" h="2628900">
                <a:moveTo>
                  <a:pt x="185750" y="2311399"/>
                </a:moveTo>
                <a:lnTo>
                  <a:pt x="140398" y="2311399"/>
                </a:lnTo>
                <a:lnTo>
                  <a:pt x="139560" y="2324099"/>
                </a:lnTo>
                <a:lnTo>
                  <a:pt x="186086" y="2324099"/>
                </a:lnTo>
                <a:lnTo>
                  <a:pt x="185750" y="2311399"/>
                </a:lnTo>
                <a:close/>
              </a:path>
              <a:path w="449580" h="2628900">
                <a:moveTo>
                  <a:pt x="186280" y="2298699"/>
                </a:moveTo>
                <a:lnTo>
                  <a:pt x="93522" y="2298699"/>
                </a:lnTo>
                <a:lnTo>
                  <a:pt x="95630" y="2311399"/>
                </a:lnTo>
                <a:lnTo>
                  <a:pt x="185839" y="2311399"/>
                </a:lnTo>
                <a:lnTo>
                  <a:pt x="186280" y="2298699"/>
                </a:lnTo>
                <a:close/>
              </a:path>
              <a:path w="449580" h="2628900">
                <a:moveTo>
                  <a:pt x="188167" y="2285999"/>
                </a:moveTo>
                <a:lnTo>
                  <a:pt x="83121" y="2285999"/>
                </a:lnTo>
                <a:lnTo>
                  <a:pt x="82461" y="2298699"/>
                </a:lnTo>
                <a:lnTo>
                  <a:pt x="187055" y="2298699"/>
                </a:lnTo>
                <a:lnTo>
                  <a:pt x="188167" y="2285999"/>
                </a:lnTo>
                <a:close/>
              </a:path>
              <a:path w="449580" h="2628900">
                <a:moveTo>
                  <a:pt x="100952" y="2273299"/>
                </a:moveTo>
                <a:lnTo>
                  <a:pt x="93827" y="2273299"/>
                </a:lnTo>
                <a:lnTo>
                  <a:pt x="96151" y="2285999"/>
                </a:lnTo>
                <a:lnTo>
                  <a:pt x="100952" y="2273299"/>
                </a:lnTo>
                <a:close/>
              </a:path>
              <a:path w="449580" h="2628900">
                <a:moveTo>
                  <a:pt x="198945" y="2260599"/>
                </a:moveTo>
                <a:lnTo>
                  <a:pt x="68884" y="2260599"/>
                </a:lnTo>
                <a:lnTo>
                  <a:pt x="67894" y="2273299"/>
                </a:lnTo>
                <a:lnTo>
                  <a:pt x="101866" y="2273299"/>
                </a:lnTo>
                <a:lnTo>
                  <a:pt x="104800" y="2285999"/>
                </a:lnTo>
                <a:lnTo>
                  <a:pt x="189623" y="2285999"/>
                </a:lnTo>
                <a:lnTo>
                  <a:pt x="198945" y="2260599"/>
                </a:lnTo>
                <a:close/>
              </a:path>
              <a:path w="449580" h="2628900">
                <a:moveTo>
                  <a:pt x="205193" y="2247899"/>
                </a:moveTo>
                <a:lnTo>
                  <a:pt x="83337" y="2247899"/>
                </a:lnTo>
                <a:lnTo>
                  <a:pt x="84670" y="2260599"/>
                </a:lnTo>
                <a:lnTo>
                  <a:pt x="204012" y="2260599"/>
                </a:lnTo>
                <a:lnTo>
                  <a:pt x="205193" y="2247899"/>
                </a:lnTo>
                <a:close/>
              </a:path>
              <a:path w="449580" h="2628900">
                <a:moveTo>
                  <a:pt x="212242" y="2235199"/>
                </a:moveTo>
                <a:lnTo>
                  <a:pt x="114376" y="2235199"/>
                </a:lnTo>
                <a:lnTo>
                  <a:pt x="114846" y="2247899"/>
                </a:lnTo>
                <a:lnTo>
                  <a:pt x="211302" y="2247899"/>
                </a:lnTo>
                <a:lnTo>
                  <a:pt x="212242" y="2235199"/>
                </a:lnTo>
                <a:close/>
              </a:path>
              <a:path w="449580" h="2628900">
                <a:moveTo>
                  <a:pt x="111988" y="2222499"/>
                </a:moveTo>
                <a:lnTo>
                  <a:pt x="94703" y="2222499"/>
                </a:lnTo>
                <a:lnTo>
                  <a:pt x="94145" y="2235199"/>
                </a:lnTo>
                <a:lnTo>
                  <a:pt x="112394" y="2235199"/>
                </a:lnTo>
                <a:lnTo>
                  <a:pt x="111988" y="2222499"/>
                </a:lnTo>
                <a:close/>
              </a:path>
              <a:path w="449580" h="2628900">
                <a:moveTo>
                  <a:pt x="213105" y="2222499"/>
                </a:moveTo>
                <a:lnTo>
                  <a:pt x="113779" y="2222499"/>
                </a:lnTo>
                <a:lnTo>
                  <a:pt x="114668" y="2235199"/>
                </a:lnTo>
                <a:lnTo>
                  <a:pt x="212356" y="2235199"/>
                </a:lnTo>
                <a:lnTo>
                  <a:pt x="213105" y="2222499"/>
                </a:lnTo>
                <a:close/>
              </a:path>
              <a:path w="449580" h="2628900">
                <a:moveTo>
                  <a:pt x="110299" y="2209799"/>
                </a:moveTo>
                <a:lnTo>
                  <a:pt x="95643" y="2209799"/>
                </a:lnTo>
                <a:lnTo>
                  <a:pt x="96621" y="2222499"/>
                </a:lnTo>
                <a:lnTo>
                  <a:pt x="110731" y="2222499"/>
                </a:lnTo>
                <a:lnTo>
                  <a:pt x="110299" y="2209799"/>
                </a:lnTo>
                <a:close/>
              </a:path>
              <a:path w="449580" h="2628900">
                <a:moveTo>
                  <a:pt x="215379" y="2209799"/>
                </a:moveTo>
                <a:lnTo>
                  <a:pt x="120929" y="2209799"/>
                </a:lnTo>
                <a:lnTo>
                  <a:pt x="119341" y="2222499"/>
                </a:lnTo>
                <a:lnTo>
                  <a:pt x="215417" y="2222499"/>
                </a:lnTo>
                <a:lnTo>
                  <a:pt x="215379" y="2209799"/>
                </a:lnTo>
                <a:close/>
              </a:path>
              <a:path w="449580" h="2628900">
                <a:moveTo>
                  <a:pt x="210324" y="2197099"/>
                </a:moveTo>
                <a:lnTo>
                  <a:pt x="120624" y="2197099"/>
                </a:lnTo>
                <a:lnTo>
                  <a:pt x="120345" y="2209799"/>
                </a:lnTo>
                <a:lnTo>
                  <a:pt x="213067" y="2209799"/>
                </a:lnTo>
                <a:lnTo>
                  <a:pt x="210324" y="2197099"/>
                </a:lnTo>
                <a:close/>
              </a:path>
              <a:path w="449580" h="2628900">
                <a:moveTo>
                  <a:pt x="141182" y="2184399"/>
                </a:moveTo>
                <a:lnTo>
                  <a:pt x="129347" y="2184399"/>
                </a:lnTo>
                <a:lnTo>
                  <a:pt x="123951" y="2197099"/>
                </a:lnTo>
                <a:lnTo>
                  <a:pt x="146735" y="2197099"/>
                </a:lnTo>
                <a:lnTo>
                  <a:pt x="141182" y="2184399"/>
                </a:lnTo>
                <a:close/>
              </a:path>
              <a:path w="449580" h="2628900">
                <a:moveTo>
                  <a:pt x="196303" y="2146299"/>
                </a:moveTo>
                <a:lnTo>
                  <a:pt x="95605" y="2146299"/>
                </a:lnTo>
                <a:lnTo>
                  <a:pt x="95935" y="2158999"/>
                </a:lnTo>
                <a:lnTo>
                  <a:pt x="93141" y="2158999"/>
                </a:lnTo>
                <a:lnTo>
                  <a:pt x="90220" y="2171699"/>
                </a:lnTo>
                <a:lnTo>
                  <a:pt x="146100" y="2171699"/>
                </a:lnTo>
                <a:lnTo>
                  <a:pt x="146557" y="2184399"/>
                </a:lnTo>
                <a:lnTo>
                  <a:pt x="147218" y="2184399"/>
                </a:lnTo>
                <a:lnTo>
                  <a:pt x="146735" y="2197099"/>
                </a:lnTo>
                <a:lnTo>
                  <a:pt x="203631" y="2197099"/>
                </a:lnTo>
                <a:lnTo>
                  <a:pt x="201091" y="2184399"/>
                </a:lnTo>
                <a:lnTo>
                  <a:pt x="195071" y="2171699"/>
                </a:lnTo>
                <a:lnTo>
                  <a:pt x="196303" y="2146299"/>
                </a:lnTo>
                <a:close/>
              </a:path>
              <a:path w="449580" h="2628900">
                <a:moveTo>
                  <a:pt x="131800" y="2171699"/>
                </a:moveTo>
                <a:lnTo>
                  <a:pt x="91274" y="2171699"/>
                </a:lnTo>
                <a:lnTo>
                  <a:pt x="92925" y="2184399"/>
                </a:lnTo>
                <a:lnTo>
                  <a:pt x="115887" y="2184399"/>
                </a:lnTo>
                <a:lnTo>
                  <a:pt x="131800" y="2171699"/>
                </a:lnTo>
                <a:close/>
              </a:path>
              <a:path w="449580" h="2628900">
                <a:moveTo>
                  <a:pt x="209308" y="2133599"/>
                </a:moveTo>
                <a:lnTo>
                  <a:pt x="105536" y="2133599"/>
                </a:lnTo>
                <a:lnTo>
                  <a:pt x="102666" y="2146299"/>
                </a:lnTo>
                <a:lnTo>
                  <a:pt x="204863" y="2146299"/>
                </a:lnTo>
                <a:lnTo>
                  <a:pt x="209308" y="2133599"/>
                </a:lnTo>
                <a:close/>
              </a:path>
              <a:path w="449580" h="2628900">
                <a:moveTo>
                  <a:pt x="53682" y="2120899"/>
                </a:moveTo>
                <a:lnTo>
                  <a:pt x="32867" y="2120899"/>
                </a:lnTo>
                <a:lnTo>
                  <a:pt x="34328" y="2133599"/>
                </a:lnTo>
                <a:lnTo>
                  <a:pt x="53873" y="2133599"/>
                </a:lnTo>
                <a:lnTo>
                  <a:pt x="53682" y="2120899"/>
                </a:lnTo>
                <a:close/>
              </a:path>
              <a:path w="449580" h="2628900">
                <a:moveTo>
                  <a:pt x="214985" y="2120899"/>
                </a:moveTo>
                <a:lnTo>
                  <a:pt x="93725" y="2120899"/>
                </a:lnTo>
                <a:lnTo>
                  <a:pt x="93700" y="2133599"/>
                </a:lnTo>
                <a:lnTo>
                  <a:pt x="214845" y="2133599"/>
                </a:lnTo>
                <a:lnTo>
                  <a:pt x="214985" y="2120899"/>
                </a:lnTo>
                <a:close/>
              </a:path>
              <a:path w="449580" h="2628900">
                <a:moveTo>
                  <a:pt x="46850" y="2108199"/>
                </a:moveTo>
                <a:lnTo>
                  <a:pt x="26225" y="2108199"/>
                </a:lnTo>
                <a:lnTo>
                  <a:pt x="25666" y="2120899"/>
                </a:lnTo>
                <a:lnTo>
                  <a:pt x="46824" y="2120899"/>
                </a:lnTo>
                <a:lnTo>
                  <a:pt x="46850" y="2108199"/>
                </a:lnTo>
                <a:close/>
              </a:path>
              <a:path w="449580" h="2628900">
                <a:moveTo>
                  <a:pt x="86944" y="2108199"/>
                </a:moveTo>
                <a:lnTo>
                  <a:pt x="60490" y="2108199"/>
                </a:lnTo>
                <a:lnTo>
                  <a:pt x="64668" y="2120899"/>
                </a:lnTo>
                <a:lnTo>
                  <a:pt x="85991" y="2120899"/>
                </a:lnTo>
                <a:lnTo>
                  <a:pt x="86944" y="2108199"/>
                </a:lnTo>
                <a:close/>
              </a:path>
              <a:path w="449580" h="2628900">
                <a:moveTo>
                  <a:pt x="215531" y="2108199"/>
                </a:moveTo>
                <a:lnTo>
                  <a:pt x="90500" y="2108199"/>
                </a:lnTo>
                <a:lnTo>
                  <a:pt x="93116" y="2120899"/>
                </a:lnTo>
                <a:lnTo>
                  <a:pt x="215912" y="2120899"/>
                </a:lnTo>
                <a:lnTo>
                  <a:pt x="215531" y="2108199"/>
                </a:lnTo>
                <a:close/>
              </a:path>
              <a:path w="449580" h="2628900">
                <a:moveTo>
                  <a:pt x="220700" y="2070099"/>
                </a:moveTo>
                <a:lnTo>
                  <a:pt x="50977" y="2070099"/>
                </a:lnTo>
                <a:lnTo>
                  <a:pt x="44221" y="2082799"/>
                </a:lnTo>
                <a:lnTo>
                  <a:pt x="31102" y="2108199"/>
                </a:lnTo>
                <a:lnTo>
                  <a:pt x="212610" y="2108199"/>
                </a:lnTo>
                <a:lnTo>
                  <a:pt x="219074" y="2082799"/>
                </a:lnTo>
                <a:lnTo>
                  <a:pt x="220116" y="2082799"/>
                </a:lnTo>
                <a:lnTo>
                  <a:pt x="220700" y="2070099"/>
                </a:lnTo>
                <a:close/>
              </a:path>
              <a:path w="449580" h="2628900">
                <a:moveTo>
                  <a:pt x="102044" y="2057399"/>
                </a:moveTo>
                <a:lnTo>
                  <a:pt x="44221" y="2057399"/>
                </a:lnTo>
                <a:lnTo>
                  <a:pt x="44830" y="2070099"/>
                </a:lnTo>
                <a:lnTo>
                  <a:pt x="101993" y="2070099"/>
                </a:lnTo>
                <a:lnTo>
                  <a:pt x="102044" y="2057399"/>
                </a:lnTo>
                <a:close/>
              </a:path>
              <a:path w="449580" h="2628900">
                <a:moveTo>
                  <a:pt x="219481" y="2057399"/>
                </a:moveTo>
                <a:lnTo>
                  <a:pt x="120002" y="2057399"/>
                </a:lnTo>
                <a:lnTo>
                  <a:pt x="118465" y="2070099"/>
                </a:lnTo>
                <a:lnTo>
                  <a:pt x="219570" y="2070099"/>
                </a:lnTo>
                <a:lnTo>
                  <a:pt x="219481" y="2057399"/>
                </a:lnTo>
                <a:close/>
              </a:path>
              <a:path w="449580" h="2628900">
                <a:moveTo>
                  <a:pt x="79236" y="2044699"/>
                </a:moveTo>
                <a:lnTo>
                  <a:pt x="46520" y="2044699"/>
                </a:lnTo>
                <a:lnTo>
                  <a:pt x="42925" y="2057399"/>
                </a:lnTo>
                <a:lnTo>
                  <a:pt x="89741" y="2057399"/>
                </a:lnTo>
                <a:lnTo>
                  <a:pt x="79236" y="2044699"/>
                </a:lnTo>
                <a:close/>
              </a:path>
              <a:path w="449580" h="2628900">
                <a:moveTo>
                  <a:pt x="126758" y="2044699"/>
                </a:moveTo>
                <a:lnTo>
                  <a:pt x="111531" y="2044699"/>
                </a:lnTo>
                <a:lnTo>
                  <a:pt x="111937" y="2057399"/>
                </a:lnTo>
                <a:lnTo>
                  <a:pt x="120154" y="2057399"/>
                </a:lnTo>
                <a:lnTo>
                  <a:pt x="126758" y="2044699"/>
                </a:lnTo>
                <a:close/>
              </a:path>
              <a:path w="449580" h="2628900">
                <a:moveTo>
                  <a:pt x="217030" y="2044699"/>
                </a:moveTo>
                <a:lnTo>
                  <a:pt x="128104" y="2044699"/>
                </a:lnTo>
                <a:lnTo>
                  <a:pt x="126796" y="2057399"/>
                </a:lnTo>
                <a:lnTo>
                  <a:pt x="218236" y="2057399"/>
                </a:lnTo>
                <a:lnTo>
                  <a:pt x="217030" y="2044699"/>
                </a:lnTo>
                <a:close/>
              </a:path>
              <a:path w="449580" h="2628900">
                <a:moveTo>
                  <a:pt x="219176" y="1993899"/>
                </a:moveTo>
                <a:lnTo>
                  <a:pt x="131940" y="1993899"/>
                </a:lnTo>
                <a:lnTo>
                  <a:pt x="132448" y="2006599"/>
                </a:lnTo>
                <a:lnTo>
                  <a:pt x="112483" y="2006599"/>
                </a:lnTo>
                <a:lnTo>
                  <a:pt x="111493" y="2019299"/>
                </a:lnTo>
                <a:lnTo>
                  <a:pt x="116128" y="2019299"/>
                </a:lnTo>
                <a:lnTo>
                  <a:pt x="115354" y="2031999"/>
                </a:lnTo>
                <a:lnTo>
                  <a:pt x="114566" y="2031999"/>
                </a:lnTo>
                <a:lnTo>
                  <a:pt x="112242" y="2044699"/>
                </a:lnTo>
                <a:lnTo>
                  <a:pt x="212229" y="2044699"/>
                </a:lnTo>
                <a:lnTo>
                  <a:pt x="212407" y="2006599"/>
                </a:lnTo>
                <a:lnTo>
                  <a:pt x="219176" y="1993899"/>
                </a:lnTo>
                <a:close/>
              </a:path>
              <a:path w="449580" h="2628900">
                <a:moveTo>
                  <a:pt x="128523" y="1993899"/>
                </a:moveTo>
                <a:lnTo>
                  <a:pt x="117055" y="1993899"/>
                </a:lnTo>
                <a:lnTo>
                  <a:pt x="113753" y="2006599"/>
                </a:lnTo>
                <a:lnTo>
                  <a:pt x="129374" y="2006599"/>
                </a:lnTo>
                <a:lnTo>
                  <a:pt x="128523" y="1993899"/>
                </a:lnTo>
                <a:close/>
              </a:path>
              <a:path w="449580" h="2628900">
                <a:moveTo>
                  <a:pt x="222859" y="1981199"/>
                </a:moveTo>
                <a:lnTo>
                  <a:pt x="112153" y="1981199"/>
                </a:lnTo>
                <a:lnTo>
                  <a:pt x="113804" y="1993899"/>
                </a:lnTo>
                <a:lnTo>
                  <a:pt x="222237" y="1993899"/>
                </a:lnTo>
                <a:lnTo>
                  <a:pt x="222859" y="1981199"/>
                </a:lnTo>
                <a:close/>
              </a:path>
              <a:path w="449580" h="2628900">
                <a:moveTo>
                  <a:pt x="207124" y="1955799"/>
                </a:moveTo>
                <a:lnTo>
                  <a:pt x="142595" y="1955799"/>
                </a:lnTo>
                <a:lnTo>
                  <a:pt x="136639" y="1968499"/>
                </a:lnTo>
                <a:lnTo>
                  <a:pt x="117144" y="1968499"/>
                </a:lnTo>
                <a:lnTo>
                  <a:pt x="115188" y="1981199"/>
                </a:lnTo>
                <a:lnTo>
                  <a:pt x="223481" y="1981199"/>
                </a:lnTo>
                <a:lnTo>
                  <a:pt x="210781" y="1968499"/>
                </a:lnTo>
                <a:lnTo>
                  <a:pt x="207124" y="1955799"/>
                </a:lnTo>
                <a:close/>
              </a:path>
              <a:path w="449580" h="2628900">
                <a:moveTo>
                  <a:pt x="203606" y="1943099"/>
                </a:moveTo>
                <a:lnTo>
                  <a:pt x="144386" y="1943099"/>
                </a:lnTo>
                <a:lnTo>
                  <a:pt x="144513" y="1955799"/>
                </a:lnTo>
                <a:lnTo>
                  <a:pt x="195097" y="1955799"/>
                </a:lnTo>
                <a:lnTo>
                  <a:pt x="203606" y="1943099"/>
                </a:lnTo>
                <a:close/>
              </a:path>
              <a:path w="449580" h="2628900">
                <a:moveTo>
                  <a:pt x="222669" y="1930399"/>
                </a:moveTo>
                <a:lnTo>
                  <a:pt x="143408" y="1930399"/>
                </a:lnTo>
                <a:lnTo>
                  <a:pt x="143319" y="1943099"/>
                </a:lnTo>
                <a:lnTo>
                  <a:pt x="222262" y="1943099"/>
                </a:lnTo>
                <a:lnTo>
                  <a:pt x="222669" y="1930399"/>
                </a:lnTo>
                <a:close/>
              </a:path>
              <a:path w="449580" h="2628900">
                <a:moveTo>
                  <a:pt x="212953" y="1917699"/>
                </a:moveTo>
                <a:lnTo>
                  <a:pt x="121450" y="1917699"/>
                </a:lnTo>
                <a:lnTo>
                  <a:pt x="124853" y="1930399"/>
                </a:lnTo>
                <a:lnTo>
                  <a:pt x="219074" y="1930399"/>
                </a:lnTo>
                <a:lnTo>
                  <a:pt x="212953" y="1917699"/>
                </a:lnTo>
                <a:close/>
              </a:path>
              <a:path w="449580" h="2628900">
                <a:moveTo>
                  <a:pt x="195440" y="1904999"/>
                </a:moveTo>
                <a:lnTo>
                  <a:pt x="109689" y="1904999"/>
                </a:lnTo>
                <a:lnTo>
                  <a:pt x="107492" y="1917699"/>
                </a:lnTo>
                <a:lnTo>
                  <a:pt x="195757" y="1917699"/>
                </a:lnTo>
                <a:lnTo>
                  <a:pt x="195440" y="1904999"/>
                </a:lnTo>
                <a:close/>
              </a:path>
              <a:path w="449580" h="2628900">
                <a:moveTo>
                  <a:pt x="194132" y="1892299"/>
                </a:moveTo>
                <a:lnTo>
                  <a:pt x="115049" y="1892299"/>
                </a:lnTo>
                <a:lnTo>
                  <a:pt x="111378" y="1904999"/>
                </a:lnTo>
                <a:lnTo>
                  <a:pt x="194640" y="1904999"/>
                </a:lnTo>
                <a:lnTo>
                  <a:pt x="194132" y="1892299"/>
                </a:lnTo>
                <a:close/>
              </a:path>
              <a:path w="449580" h="2628900">
                <a:moveTo>
                  <a:pt x="179285" y="1879599"/>
                </a:moveTo>
                <a:lnTo>
                  <a:pt x="114274" y="1879599"/>
                </a:lnTo>
                <a:lnTo>
                  <a:pt x="112941" y="1892299"/>
                </a:lnTo>
                <a:lnTo>
                  <a:pt x="190919" y="1892299"/>
                </a:lnTo>
                <a:lnTo>
                  <a:pt x="179285" y="1879599"/>
                </a:lnTo>
                <a:close/>
              </a:path>
              <a:path w="449580" h="2628900">
                <a:moveTo>
                  <a:pt x="179260" y="1866899"/>
                </a:moveTo>
                <a:lnTo>
                  <a:pt x="108305" y="1866899"/>
                </a:lnTo>
                <a:lnTo>
                  <a:pt x="111455" y="1879599"/>
                </a:lnTo>
                <a:lnTo>
                  <a:pt x="179133" y="1879599"/>
                </a:lnTo>
                <a:lnTo>
                  <a:pt x="179260" y="1866899"/>
                </a:lnTo>
                <a:close/>
              </a:path>
              <a:path w="449580" h="2628900">
                <a:moveTo>
                  <a:pt x="181013" y="1854199"/>
                </a:moveTo>
                <a:lnTo>
                  <a:pt x="108838" y="1854199"/>
                </a:lnTo>
                <a:lnTo>
                  <a:pt x="108559" y="1866899"/>
                </a:lnTo>
                <a:lnTo>
                  <a:pt x="180771" y="1866899"/>
                </a:lnTo>
                <a:lnTo>
                  <a:pt x="181013" y="1854199"/>
                </a:lnTo>
                <a:close/>
              </a:path>
              <a:path w="449580" h="2628900">
                <a:moveTo>
                  <a:pt x="178854" y="1841499"/>
                </a:moveTo>
                <a:lnTo>
                  <a:pt x="111437" y="1841499"/>
                </a:lnTo>
                <a:lnTo>
                  <a:pt x="109736" y="1854199"/>
                </a:lnTo>
                <a:lnTo>
                  <a:pt x="180606" y="1854199"/>
                </a:lnTo>
                <a:lnTo>
                  <a:pt x="178854" y="1841499"/>
                </a:lnTo>
                <a:close/>
              </a:path>
              <a:path w="449580" h="2628900">
                <a:moveTo>
                  <a:pt x="161747" y="1816099"/>
                </a:moveTo>
                <a:lnTo>
                  <a:pt x="114769" y="1816099"/>
                </a:lnTo>
                <a:lnTo>
                  <a:pt x="117779" y="1828799"/>
                </a:lnTo>
                <a:lnTo>
                  <a:pt x="117132" y="1828799"/>
                </a:lnTo>
                <a:lnTo>
                  <a:pt x="113912" y="1841499"/>
                </a:lnTo>
                <a:lnTo>
                  <a:pt x="173862" y="1841499"/>
                </a:lnTo>
                <a:lnTo>
                  <a:pt x="164452" y="1828799"/>
                </a:lnTo>
                <a:lnTo>
                  <a:pt x="161747" y="1816099"/>
                </a:lnTo>
                <a:close/>
              </a:path>
              <a:path w="449580" h="2628900">
                <a:moveTo>
                  <a:pt x="160629" y="1803399"/>
                </a:moveTo>
                <a:lnTo>
                  <a:pt x="108127" y="1803399"/>
                </a:lnTo>
                <a:lnTo>
                  <a:pt x="108826" y="1816099"/>
                </a:lnTo>
                <a:lnTo>
                  <a:pt x="161607" y="1816099"/>
                </a:lnTo>
                <a:lnTo>
                  <a:pt x="160629" y="1803399"/>
                </a:lnTo>
                <a:close/>
              </a:path>
              <a:path w="449580" h="2628900">
                <a:moveTo>
                  <a:pt x="161315" y="1777999"/>
                </a:moveTo>
                <a:lnTo>
                  <a:pt x="103136" y="1777999"/>
                </a:lnTo>
                <a:lnTo>
                  <a:pt x="104673" y="1790699"/>
                </a:lnTo>
                <a:lnTo>
                  <a:pt x="112052" y="1790699"/>
                </a:lnTo>
                <a:lnTo>
                  <a:pt x="110108" y="1803399"/>
                </a:lnTo>
                <a:lnTo>
                  <a:pt x="160439" y="1803399"/>
                </a:lnTo>
                <a:lnTo>
                  <a:pt x="161315" y="1777999"/>
                </a:lnTo>
                <a:close/>
              </a:path>
              <a:path w="449580" h="2628900">
                <a:moveTo>
                  <a:pt x="163271" y="1765299"/>
                </a:moveTo>
                <a:lnTo>
                  <a:pt x="119951" y="1765299"/>
                </a:lnTo>
                <a:lnTo>
                  <a:pt x="120141" y="1777999"/>
                </a:lnTo>
                <a:lnTo>
                  <a:pt x="162305" y="1777999"/>
                </a:lnTo>
                <a:lnTo>
                  <a:pt x="163271" y="1765299"/>
                </a:lnTo>
                <a:close/>
              </a:path>
              <a:path w="449580" h="2628900">
                <a:moveTo>
                  <a:pt x="165607" y="1752599"/>
                </a:moveTo>
                <a:lnTo>
                  <a:pt x="101003" y="1752599"/>
                </a:lnTo>
                <a:lnTo>
                  <a:pt x="103860" y="1765299"/>
                </a:lnTo>
                <a:lnTo>
                  <a:pt x="164147" y="1765299"/>
                </a:lnTo>
                <a:lnTo>
                  <a:pt x="165607" y="1752599"/>
                </a:lnTo>
                <a:close/>
              </a:path>
              <a:path w="449580" h="2628900">
                <a:moveTo>
                  <a:pt x="88569" y="1739899"/>
                </a:moveTo>
                <a:lnTo>
                  <a:pt x="51701" y="1739899"/>
                </a:lnTo>
                <a:lnTo>
                  <a:pt x="52146" y="1752599"/>
                </a:lnTo>
                <a:lnTo>
                  <a:pt x="87058" y="1752599"/>
                </a:lnTo>
                <a:lnTo>
                  <a:pt x="88569" y="1739899"/>
                </a:lnTo>
                <a:close/>
              </a:path>
              <a:path w="449580" h="2628900">
                <a:moveTo>
                  <a:pt x="164045" y="1739899"/>
                </a:moveTo>
                <a:lnTo>
                  <a:pt x="106108" y="1739899"/>
                </a:lnTo>
                <a:lnTo>
                  <a:pt x="101701" y="1752599"/>
                </a:lnTo>
                <a:lnTo>
                  <a:pt x="165734" y="1752599"/>
                </a:lnTo>
                <a:lnTo>
                  <a:pt x="164045" y="1739899"/>
                </a:lnTo>
                <a:close/>
              </a:path>
              <a:path w="449580" h="2628900">
                <a:moveTo>
                  <a:pt x="92938" y="1727199"/>
                </a:moveTo>
                <a:lnTo>
                  <a:pt x="41859" y="1727199"/>
                </a:lnTo>
                <a:lnTo>
                  <a:pt x="44157" y="1739899"/>
                </a:lnTo>
                <a:lnTo>
                  <a:pt x="92659" y="1739899"/>
                </a:lnTo>
                <a:lnTo>
                  <a:pt x="92938" y="1727199"/>
                </a:lnTo>
                <a:close/>
              </a:path>
              <a:path w="449580" h="2628900">
                <a:moveTo>
                  <a:pt x="115214" y="1727199"/>
                </a:moveTo>
                <a:lnTo>
                  <a:pt x="92938" y="1727199"/>
                </a:lnTo>
                <a:lnTo>
                  <a:pt x="105651" y="1739899"/>
                </a:lnTo>
                <a:lnTo>
                  <a:pt x="110375" y="1739899"/>
                </a:lnTo>
                <a:lnTo>
                  <a:pt x="114305" y="1732844"/>
                </a:lnTo>
                <a:lnTo>
                  <a:pt x="115214" y="1727199"/>
                </a:lnTo>
                <a:close/>
              </a:path>
              <a:path w="449580" h="2628900">
                <a:moveTo>
                  <a:pt x="114305" y="1732844"/>
                </a:moveTo>
                <a:lnTo>
                  <a:pt x="110375" y="1739899"/>
                </a:lnTo>
                <a:lnTo>
                  <a:pt x="113169" y="1739899"/>
                </a:lnTo>
                <a:lnTo>
                  <a:pt x="114305" y="1732844"/>
                </a:lnTo>
                <a:close/>
              </a:path>
              <a:path w="449580" h="2628900">
                <a:moveTo>
                  <a:pt x="161772" y="1727199"/>
                </a:moveTo>
                <a:lnTo>
                  <a:pt x="117449" y="1727199"/>
                </a:lnTo>
                <a:lnTo>
                  <a:pt x="114305" y="1732844"/>
                </a:lnTo>
                <a:lnTo>
                  <a:pt x="113169" y="1739899"/>
                </a:lnTo>
                <a:lnTo>
                  <a:pt x="162483" y="1739899"/>
                </a:lnTo>
                <a:lnTo>
                  <a:pt x="161772" y="1727199"/>
                </a:lnTo>
                <a:close/>
              </a:path>
              <a:path w="449580" h="2628900">
                <a:moveTo>
                  <a:pt x="150507" y="1714499"/>
                </a:moveTo>
                <a:lnTo>
                  <a:pt x="42176" y="1714499"/>
                </a:lnTo>
                <a:lnTo>
                  <a:pt x="41973" y="1727199"/>
                </a:lnTo>
                <a:lnTo>
                  <a:pt x="158762" y="1727199"/>
                </a:lnTo>
                <a:lnTo>
                  <a:pt x="150507" y="1714499"/>
                </a:lnTo>
                <a:close/>
              </a:path>
              <a:path w="449580" h="2628900">
                <a:moveTo>
                  <a:pt x="148678" y="1701799"/>
                </a:moveTo>
                <a:lnTo>
                  <a:pt x="32651" y="1701799"/>
                </a:lnTo>
                <a:lnTo>
                  <a:pt x="32753" y="1714499"/>
                </a:lnTo>
                <a:lnTo>
                  <a:pt x="149453" y="1714499"/>
                </a:lnTo>
                <a:lnTo>
                  <a:pt x="148678" y="1701799"/>
                </a:lnTo>
                <a:close/>
              </a:path>
              <a:path w="449580" h="2628900">
                <a:moveTo>
                  <a:pt x="147573" y="1676399"/>
                </a:moveTo>
                <a:lnTo>
                  <a:pt x="31165" y="1676399"/>
                </a:lnTo>
                <a:lnTo>
                  <a:pt x="27546" y="1689099"/>
                </a:lnTo>
                <a:lnTo>
                  <a:pt x="29019" y="1689099"/>
                </a:lnTo>
                <a:lnTo>
                  <a:pt x="30911" y="1701799"/>
                </a:lnTo>
                <a:lnTo>
                  <a:pt x="147586" y="1701799"/>
                </a:lnTo>
                <a:lnTo>
                  <a:pt x="147370" y="1689099"/>
                </a:lnTo>
                <a:lnTo>
                  <a:pt x="147573" y="1676399"/>
                </a:lnTo>
                <a:close/>
              </a:path>
              <a:path w="449580" h="2628900">
                <a:moveTo>
                  <a:pt x="152069" y="1650999"/>
                </a:moveTo>
                <a:lnTo>
                  <a:pt x="34594" y="1650999"/>
                </a:lnTo>
                <a:lnTo>
                  <a:pt x="31762" y="1663699"/>
                </a:lnTo>
                <a:lnTo>
                  <a:pt x="35305" y="1676399"/>
                </a:lnTo>
                <a:lnTo>
                  <a:pt x="147840" y="1676399"/>
                </a:lnTo>
                <a:lnTo>
                  <a:pt x="148742" y="1663699"/>
                </a:lnTo>
                <a:lnTo>
                  <a:pt x="151256" y="1663699"/>
                </a:lnTo>
                <a:lnTo>
                  <a:pt x="152069" y="1650999"/>
                </a:lnTo>
                <a:close/>
              </a:path>
              <a:path w="449580" h="2628900">
                <a:moveTo>
                  <a:pt x="153136" y="1638299"/>
                </a:moveTo>
                <a:lnTo>
                  <a:pt x="32156" y="1638299"/>
                </a:lnTo>
                <a:lnTo>
                  <a:pt x="34099" y="1650999"/>
                </a:lnTo>
                <a:lnTo>
                  <a:pt x="152717" y="1650999"/>
                </a:lnTo>
                <a:lnTo>
                  <a:pt x="153136" y="1638299"/>
                </a:lnTo>
                <a:close/>
              </a:path>
              <a:path w="449580" h="2628900">
                <a:moveTo>
                  <a:pt x="153504" y="1625599"/>
                </a:moveTo>
                <a:lnTo>
                  <a:pt x="22847" y="1625599"/>
                </a:lnTo>
                <a:lnTo>
                  <a:pt x="27952" y="1638299"/>
                </a:lnTo>
                <a:lnTo>
                  <a:pt x="153974" y="1638299"/>
                </a:lnTo>
                <a:lnTo>
                  <a:pt x="153504" y="1625599"/>
                </a:lnTo>
                <a:close/>
              </a:path>
              <a:path w="449580" h="2628900">
                <a:moveTo>
                  <a:pt x="151472" y="1612899"/>
                </a:moveTo>
                <a:lnTo>
                  <a:pt x="30073" y="1612899"/>
                </a:lnTo>
                <a:lnTo>
                  <a:pt x="27927" y="1625599"/>
                </a:lnTo>
                <a:lnTo>
                  <a:pt x="151993" y="1625599"/>
                </a:lnTo>
                <a:lnTo>
                  <a:pt x="151472" y="1612899"/>
                </a:lnTo>
                <a:close/>
              </a:path>
              <a:path w="449580" h="2628900">
                <a:moveTo>
                  <a:pt x="150672" y="1600199"/>
                </a:moveTo>
                <a:lnTo>
                  <a:pt x="40462" y="1600199"/>
                </a:lnTo>
                <a:lnTo>
                  <a:pt x="40703" y="1612899"/>
                </a:lnTo>
                <a:lnTo>
                  <a:pt x="147866" y="1612899"/>
                </a:lnTo>
                <a:lnTo>
                  <a:pt x="150672" y="1600199"/>
                </a:lnTo>
                <a:close/>
              </a:path>
              <a:path w="449580" h="2628900">
                <a:moveTo>
                  <a:pt x="156578" y="1587499"/>
                </a:moveTo>
                <a:lnTo>
                  <a:pt x="43738" y="1587499"/>
                </a:lnTo>
                <a:lnTo>
                  <a:pt x="47193" y="1600199"/>
                </a:lnTo>
                <a:lnTo>
                  <a:pt x="155651" y="1600199"/>
                </a:lnTo>
                <a:lnTo>
                  <a:pt x="156578" y="1587499"/>
                </a:lnTo>
                <a:close/>
              </a:path>
              <a:path w="449580" h="2628900">
                <a:moveTo>
                  <a:pt x="161226" y="1574799"/>
                </a:moveTo>
                <a:lnTo>
                  <a:pt x="45694" y="1574799"/>
                </a:lnTo>
                <a:lnTo>
                  <a:pt x="45034" y="1587499"/>
                </a:lnTo>
                <a:lnTo>
                  <a:pt x="161213" y="1587499"/>
                </a:lnTo>
                <a:lnTo>
                  <a:pt x="161226" y="1574799"/>
                </a:lnTo>
                <a:close/>
              </a:path>
              <a:path w="449580" h="2628900">
                <a:moveTo>
                  <a:pt x="156438" y="1562099"/>
                </a:moveTo>
                <a:lnTo>
                  <a:pt x="41186" y="1562099"/>
                </a:lnTo>
                <a:lnTo>
                  <a:pt x="41186" y="1574799"/>
                </a:lnTo>
                <a:lnTo>
                  <a:pt x="156870" y="1574799"/>
                </a:lnTo>
                <a:lnTo>
                  <a:pt x="156438" y="1562099"/>
                </a:lnTo>
                <a:close/>
              </a:path>
              <a:path w="449580" h="2628900">
                <a:moveTo>
                  <a:pt x="156476" y="1549399"/>
                </a:moveTo>
                <a:lnTo>
                  <a:pt x="31318" y="1549399"/>
                </a:lnTo>
                <a:lnTo>
                  <a:pt x="41643" y="1562099"/>
                </a:lnTo>
                <a:lnTo>
                  <a:pt x="156311" y="1562099"/>
                </a:lnTo>
                <a:lnTo>
                  <a:pt x="156476" y="1549399"/>
                </a:lnTo>
                <a:close/>
              </a:path>
              <a:path w="449580" h="2628900">
                <a:moveTo>
                  <a:pt x="165201" y="1536699"/>
                </a:moveTo>
                <a:lnTo>
                  <a:pt x="27190" y="1536699"/>
                </a:lnTo>
                <a:lnTo>
                  <a:pt x="27787" y="1549399"/>
                </a:lnTo>
                <a:lnTo>
                  <a:pt x="164503" y="1549399"/>
                </a:lnTo>
                <a:lnTo>
                  <a:pt x="165201" y="1536699"/>
                </a:lnTo>
                <a:close/>
              </a:path>
              <a:path w="449580" h="2628900">
                <a:moveTo>
                  <a:pt x="173608" y="1511299"/>
                </a:moveTo>
                <a:lnTo>
                  <a:pt x="22605" y="1511299"/>
                </a:lnTo>
                <a:lnTo>
                  <a:pt x="19303" y="1523999"/>
                </a:lnTo>
                <a:lnTo>
                  <a:pt x="23571" y="1536699"/>
                </a:lnTo>
                <a:lnTo>
                  <a:pt x="171272" y="1536699"/>
                </a:lnTo>
                <a:lnTo>
                  <a:pt x="171297" y="1523999"/>
                </a:lnTo>
                <a:lnTo>
                  <a:pt x="173608" y="1523999"/>
                </a:lnTo>
                <a:lnTo>
                  <a:pt x="173608" y="1511299"/>
                </a:lnTo>
                <a:close/>
              </a:path>
              <a:path w="449580" h="2628900">
                <a:moveTo>
                  <a:pt x="177164" y="1498599"/>
                </a:moveTo>
                <a:lnTo>
                  <a:pt x="22529" y="1498599"/>
                </a:lnTo>
                <a:lnTo>
                  <a:pt x="22732" y="1511299"/>
                </a:lnTo>
                <a:lnTo>
                  <a:pt x="175399" y="1511299"/>
                </a:lnTo>
                <a:lnTo>
                  <a:pt x="177164" y="1498599"/>
                </a:lnTo>
                <a:close/>
              </a:path>
              <a:path w="449580" h="2628900">
                <a:moveTo>
                  <a:pt x="176580" y="1485899"/>
                </a:moveTo>
                <a:lnTo>
                  <a:pt x="20904" y="1485899"/>
                </a:lnTo>
                <a:lnTo>
                  <a:pt x="22275" y="1498599"/>
                </a:lnTo>
                <a:lnTo>
                  <a:pt x="178904" y="1498599"/>
                </a:lnTo>
                <a:lnTo>
                  <a:pt x="176580" y="1485899"/>
                </a:lnTo>
                <a:close/>
              </a:path>
              <a:path w="449580" h="2628900">
                <a:moveTo>
                  <a:pt x="163245" y="1473199"/>
                </a:moveTo>
                <a:lnTo>
                  <a:pt x="11455" y="1473199"/>
                </a:lnTo>
                <a:lnTo>
                  <a:pt x="14706" y="1485899"/>
                </a:lnTo>
                <a:lnTo>
                  <a:pt x="165988" y="1485899"/>
                </a:lnTo>
                <a:lnTo>
                  <a:pt x="163245" y="1473199"/>
                </a:lnTo>
                <a:close/>
              </a:path>
              <a:path w="449580" h="2628900">
                <a:moveTo>
                  <a:pt x="154076" y="1447799"/>
                </a:moveTo>
                <a:lnTo>
                  <a:pt x="5600" y="1447799"/>
                </a:lnTo>
                <a:lnTo>
                  <a:pt x="7581" y="1460499"/>
                </a:lnTo>
                <a:lnTo>
                  <a:pt x="5689" y="1473199"/>
                </a:lnTo>
                <a:lnTo>
                  <a:pt x="162788" y="1473199"/>
                </a:lnTo>
                <a:lnTo>
                  <a:pt x="161620" y="1460499"/>
                </a:lnTo>
                <a:lnTo>
                  <a:pt x="157352" y="1460499"/>
                </a:lnTo>
                <a:lnTo>
                  <a:pt x="154076" y="1447799"/>
                </a:lnTo>
                <a:close/>
              </a:path>
              <a:path w="449580" h="2628900">
                <a:moveTo>
                  <a:pt x="151510" y="1435099"/>
                </a:moveTo>
                <a:lnTo>
                  <a:pt x="2285" y="1435099"/>
                </a:lnTo>
                <a:lnTo>
                  <a:pt x="2755" y="1447799"/>
                </a:lnTo>
                <a:lnTo>
                  <a:pt x="151053" y="1447799"/>
                </a:lnTo>
                <a:lnTo>
                  <a:pt x="151510" y="1435099"/>
                </a:lnTo>
                <a:close/>
              </a:path>
              <a:path w="449580" h="2628900">
                <a:moveTo>
                  <a:pt x="150710" y="1422399"/>
                </a:moveTo>
                <a:lnTo>
                  <a:pt x="368" y="1422399"/>
                </a:lnTo>
                <a:lnTo>
                  <a:pt x="0" y="1435099"/>
                </a:lnTo>
                <a:lnTo>
                  <a:pt x="151663" y="1435099"/>
                </a:lnTo>
                <a:lnTo>
                  <a:pt x="150710" y="1422399"/>
                </a:lnTo>
                <a:close/>
              </a:path>
              <a:path w="449580" h="2628900">
                <a:moveTo>
                  <a:pt x="146850" y="1384299"/>
                </a:moveTo>
                <a:lnTo>
                  <a:pt x="20446" y="1384299"/>
                </a:lnTo>
                <a:lnTo>
                  <a:pt x="21513" y="1396999"/>
                </a:lnTo>
                <a:lnTo>
                  <a:pt x="21843" y="1422399"/>
                </a:lnTo>
                <a:lnTo>
                  <a:pt x="147015" y="1422399"/>
                </a:lnTo>
                <a:lnTo>
                  <a:pt x="146786" y="1409699"/>
                </a:lnTo>
                <a:lnTo>
                  <a:pt x="143789" y="1409699"/>
                </a:lnTo>
                <a:lnTo>
                  <a:pt x="143649" y="1396999"/>
                </a:lnTo>
                <a:lnTo>
                  <a:pt x="146850" y="1384299"/>
                </a:lnTo>
                <a:close/>
              </a:path>
              <a:path w="449580" h="2628900">
                <a:moveTo>
                  <a:pt x="155676" y="1371599"/>
                </a:moveTo>
                <a:lnTo>
                  <a:pt x="33781" y="1371599"/>
                </a:lnTo>
                <a:lnTo>
                  <a:pt x="26581" y="1384299"/>
                </a:lnTo>
                <a:lnTo>
                  <a:pt x="150152" y="1384299"/>
                </a:lnTo>
                <a:lnTo>
                  <a:pt x="155676" y="1371599"/>
                </a:lnTo>
                <a:close/>
              </a:path>
              <a:path w="449580" h="2628900">
                <a:moveTo>
                  <a:pt x="164325" y="1346199"/>
                </a:moveTo>
                <a:lnTo>
                  <a:pt x="33667" y="1346199"/>
                </a:lnTo>
                <a:lnTo>
                  <a:pt x="37871" y="1371599"/>
                </a:lnTo>
                <a:lnTo>
                  <a:pt x="162877" y="1371599"/>
                </a:lnTo>
                <a:lnTo>
                  <a:pt x="163258" y="1358899"/>
                </a:lnTo>
                <a:lnTo>
                  <a:pt x="165646" y="1358899"/>
                </a:lnTo>
                <a:lnTo>
                  <a:pt x="164325" y="1346199"/>
                </a:lnTo>
                <a:close/>
              </a:path>
              <a:path w="449580" h="2628900">
                <a:moveTo>
                  <a:pt x="167246" y="1333499"/>
                </a:moveTo>
                <a:lnTo>
                  <a:pt x="33108" y="1333499"/>
                </a:lnTo>
                <a:lnTo>
                  <a:pt x="33680" y="1346199"/>
                </a:lnTo>
                <a:lnTo>
                  <a:pt x="164147" y="1346199"/>
                </a:lnTo>
                <a:lnTo>
                  <a:pt x="167246" y="1333499"/>
                </a:lnTo>
                <a:close/>
              </a:path>
              <a:path w="449580" h="2628900">
                <a:moveTo>
                  <a:pt x="176961" y="1295399"/>
                </a:moveTo>
                <a:lnTo>
                  <a:pt x="46723" y="1295399"/>
                </a:lnTo>
                <a:lnTo>
                  <a:pt x="43256" y="1308099"/>
                </a:lnTo>
                <a:lnTo>
                  <a:pt x="39408" y="1320799"/>
                </a:lnTo>
                <a:lnTo>
                  <a:pt x="38188" y="1333499"/>
                </a:lnTo>
                <a:lnTo>
                  <a:pt x="169925" y="1333499"/>
                </a:lnTo>
                <a:lnTo>
                  <a:pt x="174574" y="1320799"/>
                </a:lnTo>
                <a:lnTo>
                  <a:pt x="177050" y="1320799"/>
                </a:lnTo>
                <a:lnTo>
                  <a:pt x="179552" y="1308099"/>
                </a:lnTo>
                <a:lnTo>
                  <a:pt x="178815" y="1308099"/>
                </a:lnTo>
                <a:lnTo>
                  <a:pt x="176961" y="1295399"/>
                </a:lnTo>
                <a:close/>
              </a:path>
              <a:path w="449580" h="2628900">
                <a:moveTo>
                  <a:pt x="55435" y="1269999"/>
                </a:moveTo>
                <a:lnTo>
                  <a:pt x="50317" y="1269999"/>
                </a:lnTo>
                <a:lnTo>
                  <a:pt x="42722" y="1282699"/>
                </a:lnTo>
                <a:lnTo>
                  <a:pt x="45364" y="1295399"/>
                </a:lnTo>
                <a:lnTo>
                  <a:pt x="176390" y="1295399"/>
                </a:lnTo>
                <a:lnTo>
                  <a:pt x="174574" y="1282699"/>
                </a:lnTo>
                <a:lnTo>
                  <a:pt x="56045" y="1282699"/>
                </a:lnTo>
                <a:lnTo>
                  <a:pt x="55435" y="1269999"/>
                </a:lnTo>
                <a:close/>
              </a:path>
              <a:path w="449580" h="2628900">
                <a:moveTo>
                  <a:pt x="173010" y="1269999"/>
                </a:moveTo>
                <a:lnTo>
                  <a:pt x="61671" y="1269999"/>
                </a:lnTo>
                <a:lnTo>
                  <a:pt x="59194" y="1282699"/>
                </a:lnTo>
                <a:lnTo>
                  <a:pt x="174208" y="1282699"/>
                </a:lnTo>
                <a:lnTo>
                  <a:pt x="173010" y="1269999"/>
                </a:lnTo>
                <a:close/>
              </a:path>
              <a:path w="449580" h="2628900">
                <a:moveTo>
                  <a:pt x="180835" y="1219199"/>
                </a:moveTo>
                <a:lnTo>
                  <a:pt x="68999" y="1219199"/>
                </a:lnTo>
                <a:lnTo>
                  <a:pt x="67500" y="1244599"/>
                </a:lnTo>
                <a:lnTo>
                  <a:pt x="65125" y="1257299"/>
                </a:lnTo>
                <a:lnTo>
                  <a:pt x="61671" y="1257299"/>
                </a:lnTo>
                <a:lnTo>
                  <a:pt x="63550" y="1269999"/>
                </a:lnTo>
                <a:lnTo>
                  <a:pt x="171257" y="1269999"/>
                </a:lnTo>
                <a:lnTo>
                  <a:pt x="169227" y="1257299"/>
                </a:lnTo>
                <a:lnTo>
                  <a:pt x="169608" y="1244599"/>
                </a:lnTo>
                <a:lnTo>
                  <a:pt x="173113" y="1231899"/>
                </a:lnTo>
                <a:lnTo>
                  <a:pt x="173240" y="1231899"/>
                </a:lnTo>
                <a:lnTo>
                  <a:pt x="180835" y="1219199"/>
                </a:lnTo>
                <a:close/>
              </a:path>
              <a:path w="449580" h="2628900">
                <a:moveTo>
                  <a:pt x="187134" y="1206499"/>
                </a:moveTo>
                <a:lnTo>
                  <a:pt x="71386" y="1206499"/>
                </a:lnTo>
                <a:lnTo>
                  <a:pt x="71805" y="1219199"/>
                </a:lnTo>
                <a:lnTo>
                  <a:pt x="187972" y="1219199"/>
                </a:lnTo>
                <a:lnTo>
                  <a:pt x="187134" y="1206499"/>
                </a:lnTo>
                <a:close/>
              </a:path>
              <a:path w="449580" h="2628900">
                <a:moveTo>
                  <a:pt x="188213" y="1193799"/>
                </a:moveTo>
                <a:lnTo>
                  <a:pt x="70180" y="1193799"/>
                </a:lnTo>
                <a:lnTo>
                  <a:pt x="70484" y="1206499"/>
                </a:lnTo>
                <a:lnTo>
                  <a:pt x="186956" y="1206499"/>
                </a:lnTo>
                <a:lnTo>
                  <a:pt x="188213" y="1193799"/>
                </a:lnTo>
                <a:close/>
              </a:path>
              <a:path w="449580" h="2628900">
                <a:moveTo>
                  <a:pt x="196761" y="1181099"/>
                </a:moveTo>
                <a:lnTo>
                  <a:pt x="70992" y="1181099"/>
                </a:lnTo>
                <a:lnTo>
                  <a:pt x="68706" y="1193799"/>
                </a:lnTo>
                <a:lnTo>
                  <a:pt x="194779" y="1193799"/>
                </a:lnTo>
                <a:lnTo>
                  <a:pt x="196761" y="1181099"/>
                </a:lnTo>
                <a:close/>
              </a:path>
              <a:path w="449580" h="2628900">
                <a:moveTo>
                  <a:pt x="196278" y="1155699"/>
                </a:moveTo>
                <a:lnTo>
                  <a:pt x="79984" y="1155699"/>
                </a:lnTo>
                <a:lnTo>
                  <a:pt x="78447" y="1168399"/>
                </a:lnTo>
                <a:lnTo>
                  <a:pt x="74434" y="1181099"/>
                </a:lnTo>
                <a:lnTo>
                  <a:pt x="199504" y="1181099"/>
                </a:lnTo>
                <a:lnTo>
                  <a:pt x="199656" y="1168399"/>
                </a:lnTo>
                <a:lnTo>
                  <a:pt x="198475" y="1168399"/>
                </a:lnTo>
                <a:lnTo>
                  <a:pt x="196278" y="1155699"/>
                </a:lnTo>
                <a:close/>
              </a:path>
              <a:path w="449580" h="2628900">
                <a:moveTo>
                  <a:pt x="188467" y="1142999"/>
                </a:moveTo>
                <a:lnTo>
                  <a:pt x="75933" y="1142999"/>
                </a:lnTo>
                <a:lnTo>
                  <a:pt x="78625" y="1155699"/>
                </a:lnTo>
                <a:lnTo>
                  <a:pt x="190258" y="1155699"/>
                </a:lnTo>
                <a:lnTo>
                  <a:pt x="188467" y="1142999"/>
                </a:lnTo>
                <a:close/>
              </a:path>
              <a:path w="449580" h="2628900">
                <a:moveTo>
                  <a:pt x="185026" y="1130299"/>
                </a:moveTo>
                <a:lnTo>
                  <a:pt x="73532" y="1130299"/>
                </a:lnTo>
                <a:lnTo>
                  <a:pt x="75552" y="1142999"/>
                </a:lnTo>
                <a:lnTo>
                  <a:pt x="186562" y="1142999"/>
                </a:lnTo>
                <a:lnTo>
                  <a:pt x="185026" y="1130299"/>
                </a:lnTo>
                <a:close/>
              </a:path>
              <a:path w="449580" h="2628900">
                <a:moveTo>
                  <a:pt x="170370" y="1079499"/>
                </a:moveTo>
                <a:lnTo>
                  <a:pt x="80429" y="1079499"/>
                </a:lnTo>
                <a:lnTo>
                  <a:pt x="74485" y="1092199"/>
                </a:lnTo>
                <a:lnTo>
                  <a:pt x="79794" y="1104899"/>
                </a:lnTo>
                <a:lnTo>
                  <a:pt x="79197" y="1104899"/>
                </a:lnTo>
                <a:lnTo>
                  <a:pt x="77914" y="1117599"/>
                </a:lnTo>
                <a:lnTo>
                  <a:pt x="76631" y="1117599"/>
                </a:lnTo>
                <a:lnTo>
                  <a:pt x="73875" y="1130299"/>
                </a:lnTo>
                <a:lnTo>
                  <a:pt x="179120" y="1130299"/>
                </a:lnTo>
                <a:lnTo>
                  <a:pt x="178854" y="1117599"/>
                </a:lnTo>
                <a:lnTo>
                  <a:pt x="177482" y="1104899"/>
                </a:lnTo>
                <a:lnTo>
                  <a:pt x="175767" y="1092199"/>
                </a:lnTo>
                <a:lnTo>
                  <a:pt x="171348" y="1092199"/>
                </a:lnTo>
                <a:lnTo>
                  <a:pt x="170370" y="1079499"/>
                </a:lnTo>
                <a:close/>
              </a:path>
              <a:path w="449580" h="2628900">
                <a:moveTo>
                  <a:pt x="160947" y="1041399"/>
                </a:moveTo>
                <a:lnTo>
                  <a:pt x="71958" y="1041399"/>
                </a:lnTo>
                <a:lnTo>
                  <a:pt x="69227" y="1054099"/>
                </a:lnTo>
                <a:lnTo>
                  <a:pt x="74434" y="1054099"/>
                </a:lnTo>
                <a:lnTo>
                  <a:pt x="76263" y="1066799"/>
                </a:lnTo>
                <a:lnTo>
                  <a:pt x="78308" y="1066799"/>
                </a:lnTo>
                <a:lnTo>
                  <a:pt x="81064" y="1079499"/>
                </a:lnTo>
                <a:lnTo>
                  <a:pt x="164947" y="1079499"/>
                </a:lnTo>
                <a:lnTo>
                  <a:pt x="160083" y="1054099"/>
                </a:lnTo>
                <a:lnTo>
                  <a:pt x="160947" y="1041399"/>
                </a:lnTo>
                <a:close/>
              </a:path>
              <a:path w="449580" h="2628900">
                <a:moveTo>
                  <a:pt x="150474" y="1015999"/>
                </a:moveTo>
                <a:lnTo>
                  <a:pt x="66890" y="1015999"/>
                </a:lnTo>
                <a:lnTo>
                  <a:pt x="71564" y="1041399"/>
                </a:lnTo>
                <a:lnTo>
                  <a:pt x="159651" y="1041399"/>
                </a:lnTo>
                <a:lnTo>
                  <a:pt x="157899" y="1028699"/>
                </a:lnTo>
                <a:lnTo>
                  <a:pt x="152590" y="1028699"/>
                </a:lnTo>
                <a:lnTo>
                  <a:pt x="150474" y="1015999"/>
                </a:lnTo>
                <a:close/>
              </a:path>
              <a:path w="449580" h="2628900">
                <a:moveTo>
                  <a:pt x="147878" y="977899"/>
                </a:moveTo>
                <a:lnTo>
                  <a:pt x="55244" y="977899"/>
                </a:lnTo>
                <a:lnTo>
                  <a:pt x="55841" y="990599"/>
                </a:lnTo>
                <a:lnTo>
                  <a:pt x="59308" y="990599"/>
                </a:lnTo>
                <a:lnTo>
                  <a:pt x="60477" y="1003299"/>
                </a:lnTo>
                <a:lnTo>
                  <a:pt x="63474" y="1015999"/>
                </a:lnTo>
                <a:lnTo>
                  <a:pt x="149325" y="1015999"/>
                </a:lnTo>
                <a:lnTo>
                  <a:pt x="148820" y="1003299"/>
                </a:lnTo>
                <a:lnTo>
                  <a:pt x="148462" y="990599"/>
                </a:lnTo>
                <a:lnTo>
                  <a:pt x="147878" y="977899"/>
                </a:lnTo>
                <a:close/>
              </a:path>
              <a:path w="449580" h="2628900">
                <a:moveTo>
                  <a:pt x="151993" y="965199"/>
                </a:moveTo>
                <a:lnTo>
                  <a:pt x="50076" y="965199"/>
                </a:lnTo>
                <a:lnTo>
                  <a:pt x="47459" y="977899"/>
                </a:lnTo>
                <a:lnTo>
                  <a:pt x="147472" y="977899"/>
                </a:lnTo>
                <a:lnTo>
                  <a:pt x="151993" y="965199"/>
                </a:lnTo>
                <a:close/>
              </a:path>
              <a:path w="449580" h="2628900">
                <a:moveTo>
                  <a:pt x="151307" y="927099"/>
                </a:moveTo>
                <a:lnTo>
                  <a:pt x="45846" y="927099"/>
                </a:lnTo>
                <a:lnTo>
                  <a:pt x="46659" y="939799"/>
                </a:lnTo>
                <a:lnTo>
                  <a:pt x="51307" y="939799"/>
                </a:lnTo>
                <a:lnTo>
                  <a:pt x="49148" y="952499"/>
                </a:lnTo>
                <a:lnTo>
                  <a:pt x="50164" y="965199"/>
                </a:lnTo>
                <a:lnTo>
                  <a:pt x="156311" y="965199"/>
                </a:lnTo>
                <a:lnTo>
                  <a:pt x="155613" y="952499"/>
                </a:lnTo>
                <a:lnTo>
                  <a:pt x="146583" y="952499"/>
                </a:lnTo>
                <a:lnTo>
                  <a:pt x="145668" y="939799"/>
                </a:lnTo>
                <a:lnTo>
                  <a:pt x="151307" y="927099"/>
                </a:lnTo>
                <a:close/>
              </a:path>
              <a:path w="449580" h="2628900">
                <a:moveTo>
                  <a:pt x="166077" y="914399"/>
                </a:moveTo>
                <a:lnTo>
                  <a:pt x="56070" y="914399"/>
                </a:lnTo>
                <a:lnTo>
                  <a:pt x="49987" y="927099"/>
                </a:lnTo>
                <a:lnTo>
                  <a:pt x="161416" y="927099"/>
                </a:lnTo>
                <a:lnTo>
                  <a:pt x="166077" y="914399"/>
                </a:lnTo>
                <a:close/>
              </a:path>
              <a:path w="449580" h="2628900">
                <a:moveTo>
                  <a:pt x="173418" y="901699"/>
                </a:moveTo>
                <a:lnTo>
                  <a:pt x="66179" y="901699"/>
                </a:lnTo>
                <a:lnTo>
                  <a:pt x="62661" y="914399"/>
                </a:lnTo>
                <a:lnTo>
                  <a:pt x="170014" y="914399"/>
                </a:lnTo>
                <a:lnTo>
                  <a:pt x="173418" y="901699"/>
                </a:lnTo>
                <a:close/>
              </a:path>
              <a:path w="449580" h="2628900">
                <a:moveTo>
                  <a:pt x="177647" y="888999"/>
                </a:moveTo>
                <a:lnTo>
                  <a:pt x="67398" y="888999"/>
                </a:lnTo>
                <a:lnTo>
                  <a:pt x="69087" y="901699"/>
                </a:lnTo>
                <a:lnTo>
                  <a:pt x="177317" y="901699"/>
                </a:lnTo>
                <a:lnTo>
                  <a:pt x="177647" y="888999"/>
                </a:lnTo>
                <a:close/>
              </a:path>
              <a:path w="449580" h="2628900">
                <a:moveTo>
                  <a:pt x="171564" y="876299"/>
                </a:moveTo>
                <a:lnTo>
                  <a:pt x="64604" y="876299"/>
                </a:lnTo>
                <a:lnTo>
                  <a:pt x="66217" y="888999"/>
                </a:lnTo>
                <a:lnTo>
                  <a:pt x="175552" y="888999"/>
                </a:lnTo>
                <a:lnTo>
                  <a:pt x="171564" y="876299"/>
                </a:lnTo>
                <a:close/>
              </a:path>
              <a:path w="449580" h="2628900">
                <a:moveTo>
                  <a:pt x="159448" y="863599"/>
                </a:moveTo>
                <a:lnTo>
                  <a:pt x="62168" y="863599"/>
                </a:lnTo>
                <a:lnTo>
                  <a:pt x="63078" y="876299"/>
                </a:lnTo>
                <a:lnTo>
                  <a:pt x="161035" y="876299"/>
                </a:lnTo>
                <a:lnTo>
                  <a:pt x="159448" y="863599"/>
                </a:lnTo>
                <a:close/>
              </a:path>
              <a:path w="449580" h="2628900">
                <a:moveTo>
                  <a:pt x="156108" y="850899"/>
                </a:moveTo>
                <a:lnTo>
                  <a:pt x="64769" y="850899"/>
                </a:lnTo>
                <a:lnTo>
                  <a:pt x="62517" y="863599"/>
                </a:lnTo>
                <a:lnTo>
                  <a:pt x="155968" y="863599"/>
                </a:lnTo>
                <a:lnTo>
                  <a:pt x="156108" y="850899"/>
                </a:lnTo>
                <a:close/>
              </a:path>
              <a:path w="449580" h="2628900">
                <a:moveTo>
                  <a:pt x="161670" y="838199"/>
                </a:moveTo>
                <a:lnTo>
                  <a:pt x="57505" y="838199"/>
                </a:lnTo>
                <a:lnTo>
                  <a:pt x="59308" y="850899"/>
                </a:lnTo>
                <a:lnTo>
                  <a:pt x="159842" y="850899"/>
                </a:lnTo>
                <a:lnTo>
                  <a:pt x="161670" y="838199"/>
                </a:lnTo>
                <a:close/>
              </a:path>
              <a:path w="449580" h="2628900">
                <a:moveTo>
                  <a:pt x="165646" y="825499"/>
                </a:moveTo>
                <a:lnTo>
                  <a:pt x="54051" y="825499"/>
                </a:lnTo>
                <a:lnTo>
                  <a:pt x="54559" y="838199"/>
                </a:lnTo>
                <a:lnTo>
                  <a:pt x="165277" y="838199"/>
                </a:lnTo>
                <a:lnTo>
                  <a:pt x="165646" y="825499"/>
                </a:lnTo>
                <a:close/>
              </a:path>
              <a:path w="449580" h="2628900">
                <a:moveTo>
                  <a:pt x="166598" y="812799"/>
                </a:moveTo>
                <a:lnTo>
                  <a:pt x="52131" y="812799"/>
                </a:lnTo>
                <a:lnTo>
                  <a:pt x="51787" y="825499"/>
                </a:lnTo>
                <a:lnTo>
                  <a:pt x="167347" y="825499"/>
                </a:lnTo>
                <a:lnTo>
                  <a:pt x="166598" y="812799"/>
                </a:lnTo>
                <a:close/>
              </a:path>
              <a:path w="449580" h="2628900">
                <a:moveTo>
                  <a:pt x="167119" y="787399"/>
                </a:moveTo>
                <a:lnTo>
                  <a:pt x="61315" y="787399"/>
                </a:lnTo>
                <a:lnTo>
                  <a:pt x="58292" y="800099"/>
                </a:lnTo>
                <a:lnTo>
                  <a:pt x="56946" y="812799"/>
                </a:lnTo>
                <a:lnTo>
                  <a:pt x="165696" y="812799"/>
                </a:lnTo>
                <a:lnTo>
                  <a:pt x="167119" y="787399"/>
                </a:lnTo>
                <a:close/>
              </a:path>
              <a:path w="449580" h="2628900">
                <a:moveTo>
                  <a:pt x="188048" y="761999"/>
                </a:moveTo>
                <a:lnTo>
                  <a:pt x="70904" y="761999"/>
                </a:lnTo>
                <a:lnTo>
                  <a:pt x="66738" y="774699"/>
                </a:lnTo>
                <a:lnTo>
                  <a:pt x="67284" y="787399"/>
                </a:lnTo>
                <a:lnTo>
                  <a:pt x="175234" y="787399"/>
                </a:lnTo>
                <a:lnTo>
                  <a:pt x="176669" y="774699"/>
                </a:lnTo>
                <a:lnTo>
                  <a:pt x="185661" y="774699"/>
                </a:lnTo>
                <a:lnTo>
                  <a:pt x="188048" y="761999"/>
                </a:lnTo>
                <a:close/>
              </a:path>
              <a:path w="449580" h="2628900">
                <a:moveTo>
                  <a:pt x="205244" y="736599"/>
                </a:moveTo>
                <a:lnTo>
                  <a:pt x="71988" y="736599"/>
                </a:lnTo>
                <a:lnTo>
                  <a:pt x="70892" y="749299"/>
                </a:lnTo>
                <a:lnTo>
                  <a:pt x="70523" y="761999"/>
                </a:lnTo>
                <a:lnTo>
                  <a:pt x="189229" y="761999"/>
                </a:lnTo>
                <a:lnTo>
                  <a:pt x="195237" y="749299"/>
                </a:lnTo>
                <a:lnTo>
                  <a:pt x="202679" y="749299"/>
                </a:lnTo>
                <a:lnTo>
                  <a:pt x="205244" y="736599"/>
                </a:lnTo>
                <a:close/>
              </a:path>
              <a:path w="449580" h="2628900">
                <a:moveTo>
                  <a:pt x="208216" y="723899"/>
                </a:moveTo>
                <a:lnTo>
                  <a:pt x="79552" y="723899"/>
                </a:lnTo>
                <a:lnTo>
                  <a:pt x="77482" y="736599"/>
                </a:lnTo>
                <a:lnTo>
                  <a:pt x="208025" y="736599"/>
                </a:lnTo>
                <a:lnTo>
                  <a:pt x="208216" y="723899"/>
                </a:lnTo>
                <a:close/>
              </a:path>
              <a:path w="449580" h="2628900">
                <a:moveTo>
                  <a:pt x="212293" y="698499"/>
                </a:moveTo>
                <a:lnTo>
                  <a:pt x="81660" y="698499"/>
                </a:lnTo>
                <a:lnTo>
                  <a:pt x="81699" y="711199"/>
                </a:lnTo>
                <a:lnTo>
                  <a:pt x="82130" y="711199"/>
                </a:lnTo>
                <a:lnTo>
                  <a:pt x="83121" y="723899"/>
                </a:lnTo>
                <a:lnTo>
                  <a:pt x="207873" y="723899"/>
                </a:lnTo>
                <a:lnTo>
                  <a:pt x="212293" y="698499"/>
                </a:lnTo>
                <a:close/>
              </a:path>
              <a:path w="449580" h="2628900">
                <a:moveTo>
                  <a:pt x="218566" y="685799"/>
                </a:moveTo>
                <a:lnTo>
                  <a:pt x="67424" y="685799"/>
                </a:lnTo>
                <a:lnTo>
                  <a:pt x="67894" y="698499"/>
                </a:lnTo>
                <a:lnTo>
                  <a:pt x="218160" y="698499"/>
                </a:lnTo>
                <a:lnTo>
                  <a:pt x="218566" y="685799"/>
                </a:lnTo>
                <a:close/>
              </a:path>
              <a:path w="449580" h="2628900">
                <a:moveTo>
                  <a:pt x="240398" y="660399"/>
                </a:moveTo>
                <a:lnTo>
                  <a:pt x="74752" y="660399"/>
                </a:lnTo>
                <a:lnTo>
                  <a:pt x="76428" y="685799"/>
                </a:lnTo>
                <a:lnTo>
                  <a:pt x="232702" y="685799"/>
                </a:lnTo>
                <a:lnTo>
                  <a:pt x="236613" y="673099"/>
                </a:lnTo>
                <a:lnTo>
                  <a:pt x="240487" y="673099"/>
                </a:lnTo>
                <a:lnTo>
                  <a:pt x="240398" y="660399"/>
                </a:lnTo>
                <a:close/>
              </a:path>
              <a:path w="449580" h="2628900">
                <a:moveTo>
                  <a:pt x="237896" y="647699"/>
                </a:moveTo>
                <a:lnTo>
                  <a:pt x="79349" y="647699"/>
                </a:lnTo>
                <a:lnTo>
                  <a:pt x="78511" y="660399"/>
                </a:lnTo>
                <a:lnTo>
                  <a:pt x="237883" y="660399"/>
                </a:lnTo>
                <a:lnTo>
                  <a:pt x="237896" y="647699"/>
                </a:lnTo>
                <a:close/>
              </a:path>
              <a:path w="449580" h="2628900">
                <a:moveTo>
                  <a:pt x="231876" y="634999"/>
                </a:moveTo>
                <a:lnTo>
                  <a:pt x="78676" y="634999"/>
                </a:lnTo>
                <a:lnTo>
                  <a:pt x="79082" y="647699"/>
                </a:lnTo>
                <a:lnTo>
                  <a:pt x="234759" y="647699"/>
                </a:lnTo>
                <a:lnTo>
                  <a:pt x="231876" y="634999"/>
                </a:lnTo>
                <a:close/>
              </a:path>
              <a:path w="449580" h="2628900">
                <a:moveTo>
                  <a:pt x="226072" y="609599"/>
                </a:moveTo>
                <a:lnTo>
                  <a:pt x="83146" y="609599"/>
                </a:lnTo>
                <a:lnTo>
                  <a:pt x="83299" y="622299"/>
                </a:lnTo>
                <a:lnTo>
                  <a:pt x="82791" y="622299"/>
                </a:lnTo>
                <a:lnTo>
                  <a:pt x="75222" y="634999"/>
                </a:lnTo>
                <a:lnTo>
                  <a:pt x="231343" y="634999"/>
                </a:lnTo>
                <a:lnTo>
                  <a:pt x="228625" y="622299"/>
                </a:lnTo>
                <a:lnTo>
                  <a:pt x="226072" y="609599"/>
                </a:lnTo>
                <a:close/>
              </a:path>
              <a:path w="449580" h="2628900">
                <a:moveTo>
                  <a:pt x="226085" y="596899"/>
                </a:moveTo>
                <a:lnTo>
                  <a:pt x="78930" y="596899"/>
                </a:lnTo>
                <a:lnTo>
                  <a:pt x="79806" y="609599"/>
                </a:lnTo>
                <a:lnTo>
                  <a:pt x="226275" y="609599"/>
                </a:lnTo>
                <a:lnTo>
                  <a:pt x="226085" y="596899"/>
                </a:lnTo>
                <a:close/>
              </a:path>
              <a:path w="449580" h="2628900">
                <a:moveTo>
                  <a:pt x="221284" y="584199"/>
                </a:moveTo>
                <a:lnTo>
                  <a:pt x="78498" y="584199"/>
                </a:lnTo>
                <a:lnTo>
                  <a:pt x="76022" y="596899"/>
                </a:lnTo>
                <a:lnTo>
                  <a:pt x="223862" y="596899"/>
                </a:lnTo>
                <a:lnTo>
                  <a:pt x="221284" y="584199"/>
                </a:lnTo>
                <a:close/>
              </a:path>
              <a:path w="449580" h="2628900">
                <a:moveTo>
                  <a:pt x="219671" y="571499"/>
                </a:moveTo>
                <a:lnTo>
                  <a:pt x="78282" y="571499"/>
                </a:lnTo>
                <a:lnTo>
                  <a:pt x="79082" y="584199"/>
                </a:lnTo>
                <a:lnTo>
                  <a:pt x="219811" y="584199"/>
                </a:lnTo>
                <a:lnTo>
                  <a:pt x="219671" y="571499"/>
                </a:lnTo>
                <a:close/>
              </a:path>
              <a:path w="449580" h="2628900">
                <a:moveTo>
                  <a:pt x="228638" y="546099"/>
                </a:moveTo>
                <a:lnTo>
                  <a:pt x="88391" y="546099"/>
                </a:lnTo>
                <a:lnTo>
                  <a:pt x="87617" y="558799"/>
                </a:lnTo>
                <a:lnTo>
                  <a:pt x="87566" y="571499"/>
                </a:lnTo>
                <a:lnTo>
                  <a:pt x="226987" y="571499"/>
                </a:lnTo>
                <a:lnTo>
                  <a:pt x="229095" y="558799"/>
                </a:lnTo>
                <a:lnTo>
                  <a:pt x="230212" y="558799"/>
                </a:lnTo>
                <a:lnTo>
                  <a:pt x="228638" y="546099"/>
                </a:lnTo>
                <a:close/>
              </a:path>
              <a:path w="449580" h="2628900">
                <a:moveTo>
                  <a:pt x="228472" y="533399"/>
                </a:moveTo>
                <a:lnTo>
                  <a:pt x="87795" y="533399"/>
                </a:lnTo>
                <a:lnTo>
                  <a:pt x="88747" y="546099"/>
                </a:lnTo>
                <a:lnTo>
                  <a:pt x="228180" y="546099"/>
                </a:lnTo>
                <a:lnTo>
                  <a:pt x="228472" y="533399"/>
                </a:lnTo>
                <a:close/>
              </a:path>
              <a:path w="449580" h="2628900">
                <a:moveTo>
                  <a:pt x="227342" y="520699"/>
                </a:moveTo>
                <a:lnTo>
                  <a:pt x="81610" y="520699"/>
                </a:lnTo>
                <a:lnTo>
                  <a:pt x="83159" y="533399"/>
                </a:lnTo>
                <a:lnTo>
                  <a:pt x="228726" y="533399"/>
                </a:lnTo>
                <a:lnTo>
                  <a:pt x="227342" y="520699"/>
                </a:lnTo>
                <a:close/>
              </a:path>
              <a:path w="449580" h="2628900">
                <a:moveTo>
                  <a:pt x="222948" y="507999"/>
                </a:moveTo>
                <a:lnTo>
                  <a:pt x="77949" y="507999"/>
                </a:lnTo>
                <a:lnTo>
                  <a:pt x="79946" y="520699"/>
                </a:lnTo>
                <a:lnTo>
                  <a:pt x="222884" y="520699"/>
                </a:lnTo>
                <a:lnTo>
                  <a:pt x="222948" y="507999"/>
                </a:lnTo>
                <a:close/>
              </a:path>
              <a:path w="449580" h="2628900">
                <a:moveTo>
                  <a:pt x="226694" y="495299"/>
                </a:moveTo>
                <a:lnTo>
                  <a:pt x="79508" y="495299"/>
                </a:lnTo>
                <a:lnTo>
                  <a:pt x="78039" y="507999"/>
                </a:lnTo>
                <a:lnTo>
                  <a:pt x="224193" y="507999"/>
                </a:lnTo>
                <a:lnTo>
                  <a:pt x="226694" y="495299"/>
                </a:lnTo>
                <a:close/>
              </a:path>
              <a:path w="449580" h="2628900">
                <a:moveTo>
                  <a:pt x="255054" y="482599"/>
                </a:moveTo>
                <a:lnTo>
                  <a:pt x="83654" y="482599"/>
                </a:lnTo>
                <a:lnTo>
                  <a:pt x="83057" y="495299"/>
                </a:lnTo>
                <a:lnTo>
                  <a:pt x="252526" y="495299"/>
                </a:lnTo>
                <a:lnTo>
                  <a:pt x="255054" y="482599"/>
                </a:lnTo>
                <a:close/>
              </a:path>
              <a:path w="449580" h="2628900">
                <a:moveTo>
                  <a:pt x="298526" y="457199"/>
                </a:moveTo>
                <a:lnTo>
                  <a:pt x="82232" y="457199"/>
                </a:lnTo>
                <a:lnTo>
                  <a:pt x="80162" y="482599"/>
                </a:lnTo>
                <a:lnTo>
                  <a:pt x="279488" y="482599"/>
                </a:lnTo>
                <a:lnTo>
                  <a:pt x="284454" y="469899"/>
                </a:lnTo>
                <a:lnTo>
                  <a:pt x="297218" y="469899"/>
                </a:lnTo>
                <a:lnTo>
                  <a:pt x="298526" y="457199"/>
                </a:lnTo>
                <a:close/>
              </a:path>
              <a:path w="449580" h="2628900">
                <a:moveTo>
                  <a:pt x="304431" y="444499"/>
                </a:moveTo>
                <a:lnTo>
                  <a:pt x="81483" y="444499"/>
                </a:lnTo>
                <a:lnTo>
                  <a:pt x="82194" y="457199"/>
                </a:lnTo>
                <a:lnTo>
                  <a:pt x="303974" y="457199"/>
                </a:lnTo>
                <a:lnTo>
                  <a:pt x="304431" y="444499"/>
                </a:lnTo>
                <a:close/>
              </a:path>
              <a:path w="449580" h="2628900">
                <a:moveTo>
                  <a:pt x="308978" y="431799"/>
                </a:moveTo>
                <a:lnTo>
                  <a:pt x="82981" y="431799"/>
                </a:lnTo>
                <a:lnTo>
                  <a:pt x="84886" y="444499"/>
                </a:lnTo>
                <a:lnTo>
                  <a:pt x="307352" y="444499"/>
                </a:lnTo>
                <a:lnTo>
                  <a:pt x="308978" y="431799"/>
                </a:lnTo>
                <a:close/>
              </a:path>
              <a:path w="449580" h="2628900">
                <a:moveTo>
                  <a:pt x="310514" y="419099"/>
                </a:moveTo>
                <a:lnTo>
                  <a:pt x="71069" y="419099"/>
                </a:lnTo>
                <a:lnTo>
                  <a:pt x="71818" y="431799"/>
                </a:lnTo>
                <a:lnTo>
                  <a:pt x="310476" y="431799"/>
                </a:lnTo>
                <a:lnTo>
                  <a:pt x="310514" y="419099"/>
                </a:lnTo>
                <a:close/>
              </a:path>
              <a:path w="449580" h="2628900">
                <a:moveTo>
                  <a:pt x="312191" y="406399"/>
                </a:moveTo>
                <a:lnTo>
                  <a:pt x="79921" y="406399"/>
                </a:lnTo>
                <a:lnTo>
                  <a:pt x="74117" y="419099"/>
                </a:lnTo>
                <a:lnTo>
                  <a:pt x="311873" y="419099"/>
                </a:lnTo>
                <a:lnTo>
                  <a:pt x="312191" y="406399"/>
                </a:lnTo>
                <a:close/>
              </a:path>
              <a:path w="449580" h="2628900">
                <a:moveTo>
                  <a:pt x="311454" y="393699"/>
                </a:moveTo>
                <a:lnTo>
                  <a:pt x="79413" y="393699"/>
                </a:lnTo>
                <a:lnTo>
                  <a:pt x="80073" y="406399"/>
                </a:lnTo>
                <a:lnTo>
                  <a:pt x="311569" y="406399"/>
                </a:lnTo>
                <a:lnTo>
                  <a:pt x="311454" y="393699"/>
                </a:lnTo>
                <a:close/>
              </a:path>
              <a:path w="449580" h="2628900">
                <a:moveTo>
                  <a:pt x="307847" y="380999"/>
                </a:moveTo>
                <a:lnTo>
                  <a:pt x="92367" y="380999"/>
                </a:lnTo>
                <a:lnTo>
                  <a:pt x="90309" y="393699"/>
                </a:lnTo>
                <a:lnTo>
                  <a:pt x="310718" y="393699"/>
                </a:lnTo>
                <a:lnTo>
                  <a:pt x="307847" y="380999"/>
                </a:lnTo>
                <a:close/>
              </a:path>
              <a:path w="449580" h="2628900">
                <a:moveTo>
                  <a:pt x="257822" y="368299"/>
                </a:moveTo>
                <a:lnTo>
                  <a:pt x="90055" y="368299"/>
                </a:lnTo>
                <a:lnTo>
                  <a:pt x="90639" y="380999"/>
                </a:lnTo>
                <a:lnTo>
                  <a:pt x="264261" y="380999"/>
                </a:lnTo>
                <a:lnTo>
                  <a:pt x="257822" y="368299"/>
                </a:lnTo>
                <a:close/>
              </a:path>
              <a:path w="449580" h="2628900">
                <a:moveTo>
                  <a:pt x="296672" y="368299"/>
                </a:moveTo>
                <a:lnTo>
                  <a:pt x="290144" y="368299"/>
                </a:lnTo>
                <a:lnTo>
                  <a:pt x="287350" y="380999"/>
                </a:lnTo>
                <a:lnTo>
                  <a:pt x="299288" y="380999"/>
                </a:lnTo>
                <a:lnTo>
                  <a:pt x="296672" y="368299"/>
                </a:lnTo>
                <a:close/>
              </a:path>
              <a:path w="449580" h="2628900">
                <a:moveTo>
                  <a:pt x="257479" y="355599"/>
                </a:moveTo>
                <a:lnTo>
                  <a:pt x="90449" y="355599"/>
                </a:lnTo>
                <a:lnTo>
                  <a:pt x="86131" y="368299"/>
                </a:lnTo>
                <a:lnTo>
                  <a:pt x="257733" y="368299"/>
                </a:lnTo>
                <a:lnTo>
                  <a:pt x="257479" y="355599"/>
                </a:lnTo>
                <a:close/>
              </a:path>
              <a:path w="449580" h="2628900">
                <a:moveTo>
                  <a:pt x="252107" y="342899"/>
                </a:moveTo>
                <a:lnTo>
                  <a:pt x="97180" y="342899"/>
                </a:lnTo>
                <a:lnTo>
                  <a:pt x="97053" y="355599"/>
                </a:lnTo>
                <a:lnTo>
                  <a:pt x="252361" y="355599"/>
                </a:lnTo>
                <a:lnTo>
                  <a:pt x="252107" y="342899"/>
                </a:lnTo>
                <a:close/>
              </a:path>
              <a:path w="449580" h="2628900">
                <a:moveTo>
                  <a:pt x="243166" y="317499"/>
                </a:moveTo>
                <a:lnTo>
                  <a:pt x="98873" y="317499"/>
                </a:lnTo>
                <a:lnTo>
                  <a:pt x="95188" y="330199"/>
                </a:lnTo>
                <a:lnTo>
                  <a:pt x="92905" y="330199"/>
                </a:lnTo>
                <a:lnTo>
                  <a:pt x="92392" y="342899"/>
                </a:lnTo>
                <a:lnTo>
                  <a:pt x="249072" y="342899"/>
                </a:lnTo>
                <a:lnTo>
                  <a:pt x="246418" y="330199"/>
                </a:lnTo>
                <a:lnTo>
                  <a:pt x="243166" y="317499"/>
                </a:lnTo>
                <a:close/>
              </a:path>
              <a:path w="449580" h="2628900">
                <a:moveTo>
                  <a:pt x="241757" y="304799"/>
                </a:moveTo>
                <a:lnTo>
                  <a:pt x="100177" y="304799"/>
                </a:lnTo>
                <a:lnTo>
                  <a:pt x="103593" y="317499"/>
                </a:lnTo>
                <a:lnTo>
                  <a:pt x="243014" y="317499"/>
                </a:lnTo>
                <a:lnTo>
                  <a:pt x="241757" y="304799"/>
                </a:lnTo>
                <a:close/>
              </a:path>
              <a:path w="449580" h="2628900">
                <a:moveTo>
                  <a:pt x="235318" y="279399"/>
                </a:moveTo>
                <a:lnTo>
                  <a:pt x="103898" y="279399"/>
                </a:lnTo>
                <a:lnTo>
                  <a:pt x="104622" y="292099"/>
                </a:lnTo>
                <a:lnTo>
                  <a:pt x="102857" y="292099"/>
                </a:lnTo>
                <a:lnTo>
                  <a:pt x="101333" y="304799"/>
                </a:lnTo>
                <a:lnTo>
                  <a:pt x="238201" y="304799"/>
                </a:lnTo>
                <a:lnTo>
                  <a:pt x="235038" y="292099"/>
                </a:lnTo>
                <a:lnTo>
                  <a:pt x="235318" y="279399"/>
                </a:lnTo>
                <a:close/>
              </a:path>
              <a:path w="449580" h="2628900">
                <a:moveTo>
                  <a:pt x="241566" y="266699"/>
                </a:moveTo>
                <a:lnTo>
                  <a:pt x="99745" y="266699"/>
                </a:lnTo>
                <a:lnTo>
                  <a:pt x="100964" y="279399"/>
                </a:lnTo>
                <a:lnTo>
                  <a:pt x="241185" y="279399"/>
                </a:lnTo>
                <a:lnTo>
                  <a:pt x="241566" y="266699"/>
                </a:lnTo>
                <a:close/>
              </a:path>
              <a:path w="449580" h="2628900">
                <a:moveTo>
                  <a:pt x="218439" y="241299"/>
                </a:moveTo>
                <a:lnTo>
                  <a:pt x="90309" y="241299"/>
                </a:lnTo>
                <a:lnTo>
                  <a:pt x="90373" y="253999"/>
                </a:lnTo>
                <a:lnTo>
                  <a:pt x="93370" y="266699"/>
                </a:lnTo>
                <a:lnTo>
                  <a:pt x="231254" y="266699"/>
                </a:lnTo>
                <a:lnTo>
                  <a:pt x="227012" y="253999"/>
                </a:lnTo>
                <a:lnTo>
                  <a:pt x="218566" y="253999"/>
                </a:lnTo>
                <a:lnTo>
                  <a:pt x="218439" y="241299"/>
                </a:lnTo>
                <a:close/>
              </a:path>
              <a:path w="449580" h="2628900">
                <a:moveTo>
                  <a:pt x="215747" y="228599"/>
                </a:moveTo>
                <a:lnTo>
                  <a:pt x="86029" y="228599"/>
                </a:lnTo>
                <a:lnTo>
                  <a:pt x="89001" y="241299"/>
                </a:lnTo>
                <a:lnTo>
                  <a:pt x="216408" y="241299"/>
                </a:lnTo>
                <a:lnTo>
                  <a:pt x="215747" y="228599"/>
                </a:lnTo>
                <a:close/>
              </a:path>
              <a:path w="449580" h="2628900">
                <a:moveTo>
                  <a:pt x="210985" y="165099"/>
                </a:moveTo>
                <a:lnTo>
                  <a:pt x="90627" y="165099"/>
                </a:lnTo>
                <a:lnTo>
                  <a:pt x="89268" y="203199"/>
                </a:lnTo>
                <a:lnTo>
                  <a:pt x="88557" y="215899"/>
                </a:lnTo>
                <a:lnTo>
                  <a:pt x="85864" y="228599"/>
                </a:lnTo>
                <a:lnTo>
                  <a:pt x="213906" y="228599"/>
                </a:lnTo>
                <a:lnTo>
                  <a:pt x="212597" y="215899"/>
                </a:lnTo>
                <a:lnTo>
                  <a:pt x="205104" y="215899"/>
                </a:lnTo>
                <a:lnTo>
                  <a:pt x="201536" y="203199"/>
                </a:lnTo>
                <a:lnTo>
                  <a:pt x="201371" y="203199"/>
                </a:lnTo>
                <a:lnTo>
                  <a:pt x="201574" y="190499"/>
                </a:lnTo>
                <a:lnTo>
                  <a:pt x="202145" y="190499"/>
                </a:lnTo>
                <a:lnTo>
                  <a:pt x="202336" y="177799"/>
                </a:lnTo>
                <a:lnTo>
                  <a:pt x="210794" y="177799"/>
                </a:lnTo>
                <a:lnTo>
                  <a:pt x="210985" y="165099"/>
                </a:lnTo>
                <a:close/>
              </a:path>
              <a:path w="449580" h="2628900">
                <a:moveTo>
                  <a:pt x="206019" y="152399"/>
                </a:moveTo>
                <a:lnTo>
                  <a:pt x="81927" y="152399"/>
                </a:lnTo>
                <a:lnTo>
                  <a:pt x="84200" y="165099"/>
                </a:lnTo>
                <a:lnTo>
                  <a:pt x="207022" y="165099"/>
                </a:lnTo>
                <a:lnTo>
                  <a:pt x="206019" y="152399"/>
                </a:lnTo>
                <a:close/>
              </a:path>
              <a:path w="449580" h="2628900">
                <a:moveTo>
                  <a:pt x="211467" y="139699"/>
                </a:moveTo>
                <a:lnTo>
                  <a:pt x="84112" y="139699"/>
                </a:lnTo>
                <a:lnTo>
                  <a:pt x="84048" y="152399"/>
                </a:lnTo>
                <a:lnTo>
                  <a:pt x="205892" y="152399"/>
                </a:lnTo>
                <a:lnTo>
                  <a:pt x="211467" y="139699"/>
                </a:lnTo>
                <a:close/>
              </a:path>
              <a:path w="449580" h="2628900">
                <a:moveTo>
                  <a:pt x="215379" y="126999"/>
                </a:moveTo>
                <a:lnTo>
                  <a:pt x="79235" y="126999"/>
                </a:lnTo>
                <a:lnTo>
                  <a:pt x="79501" y="139699"/>
                </a:lnTo>
                <a:lnTo>
                  <a:pt x="214604" y="139699"/>
                </a:lnTo>
                <a:lnTo>
                  <a:pt x="215379" y="126999"/>
                </a:lnTo>
                <a:close/>
              </a:path>
              <a:path w="449580" h="2628900">
                <a:moveTo>
                  <a:pt x="216065" y="114299"/>
                </a:moveTo>
                <a:lnTo>
                  <a:pt x="74985" y="114299"/>
                </a:lnTo>
                <a:lnTo>
                  <a:pt x="77304" y="126999"/>
                </a:lnTo>
                <a:lnTo>
                  <a:pt x="215760" y="126999"/>
                </a:lnTo>
                <a:lnTo>
                  <a:pt x="216065" y="114299"/>
                </a:lnTo>
                <a:close/>
              </a:path>
              <a:path w="449580" h="2628900">
                <a:moveTo>
                  <a:pt x="174497" y="88899"/>
                </a:moveTo>
                <a:lnTo>
                  <a:pt x="80568" y="88899"/>
                </a:lnTo>
                <a:lnTo>
                  <a:pt x="76615" y="101599"/>
                </a:lnTo>
                <a:lnTo>
                  <a:pt x="74755" y="114299"/>
                </a:lnTo>
                <a:lnTo>
                  <a:pt x="196621" y="114299"/>
                </a:lnTo>
                <a:lnTo>
                  <a:pt x="177584" y="101599"/>
                </a:lnTo>
                <a:lnTo>
                  <a:pt x="174497" y="88899"/>
                </a:lnTo>
                <a:close/>
              </a:path>
              <a:path w="449580" h="2628900">
                <a:moveTo>
                  <a:pt x="206667" y="101599"/>
                </a:moveTo>
                <a:lnTo>
                  <a:pt x="203593" y="114299"/>
                </a:lnTo>
                <a:lnTo>
                  <a:pt x="215518" y="114299"/>
                </a:lnTo>
                <a:lnTo>
                  <a:pt x="206667" y="101599"/>
                </a:lnTo>
                <a:close/>
              </a:path>
              <a:path w="449580" h="2628900">
                <a:moveTo>
                  <a:pt x="170980" y="76199"/>
                </a:moveTo>
                <a:lnTo>
                  <a:pt x="79959" y="76199"/>
                </a:lnTo>
                <a:lnTo>
                  <a:pt x="79603" y="88899"/>
                </a:lnTo>
                <a:lnTo>
                  <a:pt x="173545" y="88899"/>
                </a:lnTo>
                <a:lnTo>
                  <a:pt x="170980" y="76199"/>
                </a:lnTo>
                <a:close/>
              </a:path>
              <a:path w="449580" h="2628900">
                <a:moveTo>
                  <a:pt x="170154" y="63499"/>
                </a:moveTo>
                <a:lnTo>
                  <a:pt x="75476" y="63499"/>
                </a:lnTo>
                <a:lnTo>
                  <a:pt x="74320" y="76199"/>
                </a:lnTo>
                <a:lnTo>
                  <a:pt x="170687" y="76199"/>
                </a:lnTo>
                <a:lnTo>
                  <a:pt x="170154" y="63499"/>
                </a:lnTo>
                <a:close/>
              </a:path>
              <a:path w="449580" h="2628900">
                <a:moveTo>
                  <a:pt x="167246" y="50799"/>
                </a:moveTo>
                <a:lnTo>
                  <a:pt x="92468" y="50799"/>
                </a:lnTo>
                <a:lnTo>
                  <a:pt x="84620" y="63499"/>
                </a:lnTo>
                <a:lnTo>
                  <a:pt x="168871" y="63499"/>
                </a:lnTo>
                <a:lnTo>
                  <a:pt x="167246" y="50799"/>
                </a:lnTo>
                <a:close/>
              </a:path>
              <a:path w="449580" h="2628900">
                <a:moveTo>
                  <a:pt x="155308" y="25399"/>
                </a:moveTo>
                <a:lnTo>
                  <a:pt x="105917" y="25399"/>
                </a:lnTo>
                <a:lnTo>
                  <a:pt x="105765" y="38099"/>
                </a:lnTo>
                <a:lnTo>
                  <a:pt x="101015" y="38099"/>
                </a:lnTo>
                <a:lnTo>
                  <a:pt x="99733" y="50799"/>
                </a:lnTo>
                <a:lnTo>
                  <a:pt x="164363" y="50799"/>
                </a:lnTo>
                <a:lnTo>
                  <a:pt x="159194" y="38099"/>
                </a:lnTo>
                <a:lnTo>
                  <a:pt x="155308" y="25399"/>
                </a:lnTo>
                <a:close/>
              </a:path>
              <a:path w="449580" h="2628900">
                <a:moveTo>
                  <a:pt x="155879" y="12699"/>
                </a:moveTo>
                <a:lnTo>
                  <a:pt x="113449" y="12699"/>
                </a:lnTo>
                <a:lnTo>
                  <a:pt x="112166" y="25399"/>
                </a:lnTo>
                <a:lnTo>
                  <a:pt x="155587" y="25399"/>
                </a:lnTo>
                <a:lnTo>
                  <a:pt x="155879" y="12699"/>
                </a:lnTo>
                <a:close/>
              </a:path>
              <a:path w="449580" h="2628900">
                <a:moveTo>
                  <a:pt x="139369" y="0"/>
                </a:moveTo>
                <a:lnTo>
                  <a:pt x="122961" y="0"/>
                </a:lnTo>
                <a:lnTo>
                  <a:pt x="121881" y="12699"/>
                </a:lnTo>
                <a:lnTo>
                  <a:pt x="145249" y="12699"/>
                </a:lnTo>
                <a:lnTo>
                  <a:pt x="139369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3303" y="5269651"/>
            <a:ext cx="422817" cy="4910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7648" y="5018824"/>
            <a:ext cx="74323" cy="1174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3861" y="4195267"/>
            <a:ext cx="199656" cy="645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501663" y="3189461"/>
            <a:ext cx="2409190" cy="23638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11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daily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flights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to</a:t>
            </a:r>
            <a:r>
              <a:rPr sz="1400" spc="-10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Concepcion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1h 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to</a:t>
            </a:r>
            <a:r>
              <a:rPr sz="1400" spc="-10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Concepcion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 marR="15875">
              <a:lnSpc>
                <a:spcPct val="119100"/>
              </a:lnSpc>
              <a:spcBef>
                <a:spcPts val="5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3:45m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bus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/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train to </a:t>
            </a:r>
            <a:r>
              <a:rPr lang="en-US" sz="1400" dirty="0"/>
              <a:t>Chillán</a:t>
            </a:r>
            <a:r>
              <a:rPr sz="1400" spc="-5" dirty="0" smtClean="0">
                <a:solidFill>
                  <a:srgbClr val="221F1F"/>
                </a:solidFill>
                <a:latin typeface="Trebuchet MS"/>
                <a:cs typeface="Trebuchet MS"/>
              </a:rPr>
              <a:t>. 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1:30m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transfer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from 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Concepcion to</a:t>
            </a:r>
            <a:r>
              <a:rPr sz="1400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lang="en-US" sz="1400" dirty="0" smtClean="0"/>
              <a:t>Chillán</a:t>
            </a:r>
          </a:p>
          <a:p>
            <a:pPr marL="12700" marR="15875">
              <a:lnSpc>
                <a:spcPct val="119100"/>
              </a:lnSpc>
              <a:spcBef>
                <a:spcPts val="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 </a:t>
            </a:r>
            <a:r>
              <a:rPr sz="1400" b="1" spc="-45" dirty="0">
                <a:solidFill>
                  <a:srgbClr val="221F1F"/>
                </a:solidFill>
                <a:latin typeface="Trebuchet MS"/>
                <a:cs typeface="Trebuchet MS"/>
              </a:rPr>
              <a:t>DAY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recommended</a:t>
            </a:r>
            <a:r>
              <a:rPr sz="1400" spc="-5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69505" y="3250286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33" y="128295"/>
                </a:moveTo>
                <a:lnTo>
                  <a:pt x="127939" y="128295"/>
                </a:lnTo>
                <a:lnTo>
                  <a:pt x="109854" y="179450"/>
                </a:lnTo>
                <a:lnTo>
                  <a:pt x="108889" y="182283"/>
                </a:lnTo>
                <a:lnTo>
                  <a:pt x="109232" y="184759"/>
                </a:lnTo>
                <a:lnTo>
                  <a:pt x="110921" y="186905"/>
                </a:lnTo>
                <a:lnTo>
                  <a:pt x="112547" y="189026"/>
                </a:lnTo>
                <a:lnTo>
                  <a:pt x="115036" y="189737"/>
                </a:lnTo>
                <a:lnTo>
                  <a:pt x="118376" y="189026"/>
                </a:lnTo>
                <a:lnTo>
                  <a:pt x="147116" y="182283"/>
                </a:lnTo>
                <a:lnTo>
                  <a:pt x="152311" y="180403"/>
                </a:lnTo>
                <a:lnTo>
                  <a:pt x="155651" y="178142"/>
                </a:lnTo>
                <a:lnTo>
                  <a:pt x="156297" y="176949"/>
                </a:lnTo>
                <a:lnTo>
                  <a:pt x="122262" y="176949"/>
                </a:lnTo>
                <a:lnTo>
                  <a:pt x="139633" y="128295"/>
                </a:lnTo>
                <a:close/>
              </a:path>
              <a:path w="288925" h="189864">
                <a:moveTo>
                  <a:pt x="282081" y="34264"/>
                </a:moveTo>
                <a:lnTo>
                  <a:pt x="262889" y="34264"/>
                </a:lnTo>
                <a:lnTo>
                  <a:pt x="266204" y="34797"/>
                </a:lnTo>
                <a:lnTo>
                  <a:pt x="270916" y="37160"/>
                </a:lnTo>
                <a:lnTo>
                  <a:pt x="272656" y="38595"/>
                </a:lnTo>
                <a:lnTo>
                  <a:pt x="274802" y="41897"/>
                </a:lnTo>
                <a:lnTo>
                  <a:pt x="275551" y="43433"/>
                </a:lnTo>
                <a:lnTo>
                  <a:pt x="277914" y="50076"/>
                </a:lnTo>
                <a:lnTo>
                  <a:pt x="277279" y="54863"/>
                </a:lnTo>
                <a:lnTo>
                  <a:pt x="270878" y="63626"/>
                </a:lnTo>
                <a:lnTo>
                  <a:pt x="265963" y="66992"/>
                </a:lnTo>
                <a:lnTo>
                  <a:pt x="195414" y="92443"/>
                </a:lnTo>
                <a:lnTo>
                  <a:pt x="194462" y="92671"/>
                </a:lnTo>
                <a:lnTo>
                  <a:pt x="193509" y="93497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58" y="170205"/>
                </a:lnTo>
                <a:lnTo>
                  <a:pt x="146164" y="170929"/>
                </a:lnTo>
                <a:lnTo>
                  <a:pt x="144297" y="171627"/>
                </a:lnTo>
                <a:lnTo>
                  <a:pt x="122262" y="176949"/>
                </a:lnTo>
                <a:lnTo>
                  <a:pt x="156297" y="176949"/>
                </a:lnTo>
                <a:lnTo>
                  <a:pt x="157060" y="175539"/>
                </a:lnTo>
                <a:lnTo>
                  <a:pt x="201104" y="102031"/>
                </a:lnTo>
                <a:lnTo>
                  <a:pt x="269265" y="77304"/>
                </a:lnTo>
                <a:lnTo>
                  <a:pt x="274599" y="74206"/>
                </a:lnTo>
                <a:lnTo>
                  <a:pt x="283121" y="66649"/>
                </a:lnTo>
                <a:lnTo>
                  <a:pt x="285991" y="62318"/>
                </a:lnTo>
                <a:lnTo>
                  <a:pt x="288797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81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58" y="61544"/>
                </a:lnTo>
                <a:lnTo>
                  <a:pt x="7912" y="68300"/>
                </a:lnTo>
                <a:lnTo>
                  <a:pt x="1523" y="70662"/>
                </a:lnTo>
                <a:lnTo>
                  <a:pt x="27800" y="124409"/>
                </a:lnTo>
                <a:lnTo>
                  <a:pt x="59645" y="146088"/>
                </a:lnTo>
                <a:lnTo>
                  <a:pt x="67802" y="146510"/>
                </a:lnTo>
                <a:lnTo>
                  <a:pt x="76248" y="145556"/>
                </a:lnTo>
                <a:lnTo>
                  <a:pt x="84988" y="143230"/>
                </a:lnTo>
                <a:lnTo>
                  <a:pt x="106856" y="135626"/>
                </a:lnTo>
                <a:lnTo>
                  <a:pt x="67664" y="135626"/>
                </a:lnTo>
                <a:lnTo>
                  <a:pt x="61206" y="135457"/>
                </a:lnTo>
                <a:lnTo>
                  <a:pt x="55143" y="134162"/>
                </a:lnTo>
                <a:lnTo>
                  <a:pt x="47345" y="131673"/>
                </a:lnTo>
                <a:lnTo>
                  <a:pt x="41300" y="126530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43"/>
                </a:lnTo>
                <a:lnTo>
                  <a:pt x="48808" y="71843"/>
                </a:lnTo>
                <a:lnTo>
                  <a:pt x="37401" y="63322"/>
                </a:lnTo>
                <a:lnTo>
                  <a:pt x="34074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44" y="113385"/>
                </a:moveTo>
                <a:lnTo>
                  <a:pt x="135039" y="114096"/>
                </a:lnTo>
                <a:lnTo>
                  <a:pt x="81775" y="132575"/>
                </a:lnTo>
                <a:lnTo>
                  <a:pt x="74519" y="134666"/>
                </a:lnTo>
                <a:lnTo>
                  <a:pt x="67664" y="135626"/>
                </a:lnTo>
                <a:lnTo>
                  <a:pt x="106856" y="135626"/>
                </a:lnTo>
                <a:lnTo>
                  <a:pt x="127939" y="128295"/>
                </a:lnTo>
                <a:lnTo>
                  <a:pt x="139633" y="128295"/>
                </a:lnTo>
                <a:lnTo>
                  <a:pt x="142163" y="121208"/>
                </a:lnTo>
                <a:lnTo>
                  <a:pt x="142874" y="118833"/>
                </a:lnTo>
                <a:lnTo>
                  <a:pt x="142519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44" y="113385"/>
                </a:lnTo>
                <a:close/>
              </a:path>
              <a:path w="288925" h="189864">
                <a:moveTo>
                  <a:pt x="48808" y="71843"/>
                </a:moveTo>
                <a:lnTo>
                  <a:pt x="30302" y="71843"/>
                </a:lnTo>
                <a:lnTo>
                  <a:pt x="67208" y="99186"/>
                </a:lnTo>
                <a:lnTo>
                  <a:pt x="68402" y="100126"/>
                </a:lnTo>
                <a:lnTo>
                  <a:pt x="70053" y="100368"/>
                </a:lnTo>
                <a:lnTo>
                  <a:pt x="72186" y="99898"/>
                </a:lnTo>
                <a:lnTo>
                  <a:pt x="103189" y="88531"/>
                </a:lnTo>
                <a:lnTo>
                  <a:pt x="71145" y="88531"/>
                </a:lnTo>
                <a:lnTo>
                  <a:pt x="48808" y="71843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81"/>
                </a:lnTo>
                <a:lnTo>
                  <a:pt x="62610" y="8635"/>
                </a:lnTo>
                <a:lnTo>
                  <a:pt x="62255" y="8635"/>
                </a:lnTo>
                <a:lnTo>
                  <a:pt x="59880" y="9588"/>
                </a:lnTo>
                <a:lnTo>
                  <a:pt x="58343" y="11239"/>
                </a:lnTo>
                <a:lnTo>
                  <a:pt x="57632" y="13601"/>
                </a:lnTo>
                <a:lnTo>
                  <a:pt x="57391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398" y="72910"/>
                </a:lnTo>
                <a:lnTo>
                  <a:pt x="71145" y="88531"/>
                </a:lnTo>
                <a:lnTo>
                  <a:pt x="103189" y="88531"/>
                </a:lnTo>
                <a:lnTo>
                  <a:pt x="127368" y="79667"/>
                </a:lnTo>
                <a:lnTo>
                  <a:pt x="128536" y="78358"/>
                </a:lnTo>
                <a:lnTo>
                  <a:pt x="129260" y="75526"/>
                </a:lnTo>
                <a:lnTo>
                  <a:pt x="129184" y="74574"/>
                </a:lnTo>
                <a:lnTo>
                  <a:pt x="128460" y="72669"/>
                </a:lnTo>
                <a:lnTo>
                  <a:pt x="128054" y="71843"/>
                </a:lnTo>
                <a:lnTo>
                  <a:pt x="127571" y="71132"/>
                </a:lnTo>
                <a:lnTo>
                  <a:pt x="72567" y="17513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31" y="11607"/>
                </a:lnTo>
                <a:lnTo>
                  <a:pt x="99529" y="2235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9" y="23593"/>
                </a:moveTo>
                <a:lnTo>
                  <a:pt x="238023" y="27800"/>
                </a:lnTo>
                <a:lnTo>
                  <a:pt x="190804" y="44856"/>
                </a:lnTo>
                <a:lnTo>
                  <a:pt x="189382" y="45338"/>
                </a:lnTo>
                <a:lnTo>
                  <a:pt x="188315" y="46227"/>
                </a:lnTo>
                <a:lnTo>
                  <a:pt x="187591" y="47523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90"/>
                </a:lnTo>
                <a:lnTo>
                  <a:pt x="188696" y="54394"/>
                </a:lnTo>
                <a:lnTo>
                  <a:pt x="191515" y="55587"/>
                </a:lnTo>
                <a:lnTo>
                  <a:pt x="192938" y="55625"/>
                </a:lnTo>
                <a:lnTo>
                  <a:pt x="194360" y="55143"/>
                </a:lnTo>
                <a:lnTo>
                  <a:pt x="241592" y="38112"/>
                </a:lnTo>
                <a:lnTo>
                  <a:pt x="248678" y="35750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81" y="34264"/>
                </a:lnTo>
                <a:lnTo>
                  <a:pt x="279717" y="30347"/>
                </a:lnTo>
                <a:lnTo>
                  <a:pt x="269465" y="24441"/>
                </a:lnTo>
                <a:lnTo>
                  <a:pt x="255569" y="23593"/>
                </a:lnTo>
                <a:close/>
              </a:path>
              <a:path w="288925" h="189864">
                <a:moveTo>
                  <a:pt x="116631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33"/>
                </a:lnTo>
                <a:lnTo>
                  <a:pt x="152819" y="43560"/>
                </a:lnTo>
                <a:lnTo>
                  <a:pt x="155651" y="42608"/>
                </a:lnTo>
                <a:lnTo>
                  <a:pt x="156717" y="41655"/>
                </a:lnTo>
                <a:lnTo>
                  <a:pt x="157416" y="40246"/>
                </a:lnTo>
                <a:lnTo>
                  <a:pt x="158127" y="39065"/>
                </a:lnTo>
                <a:lnTo>
                  <a:pt x="158251" y="38112"/>
                </a:lnTo>
                <a:lnTo>
                  <a:pt x="158187" y="37160"/>
                </a:lnTo>
                <a:lnTo>
                  <a:pt x="157594" y="34620"/>
                </a:lnTo>
                <a:lnTo>
                  <a:pt x="156717" y="33489"/>
                </a:lnTo>
                <a:lnTo>
                  <a:pt x="155308" y="32804"/>
                </a:lnTo>
                <a:lnTo>
                  <a:pt x="116631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71120" y="3609900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71120" y="4087427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1120" y="5044343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87569" y="3719428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47" y="0"/>
                </a:moveTo>
                <a:lnTo>
                  <a:pt x="80597" y="9210"/>
                </a:lnTo>
                <a:lnTo>
                  <a:pt x="39260" y="36115"/>
                </a:lnTo>
                <a:lnTo>
                  <a:pt x="10265" y="77807"/>
                </a:lnTo>
                <a:lnTo>
                  <a:pt x="0" y="128447"/>
                </a:lnTo>
                <a:lnTo>
                  <a:pt x="1024" y="144926"/>
                </a:lnTo>
                <a:lnTo>
                  <a:pt x="16395" y="190957"/>
                </a:lnTo>
                <a:lnTo>
                  <a:pt x="48480" y="228438"/>
                </a:lnTo>
                <a:lnTo>
                  <a:pt x="93875" y="251937"/>
                </a:lnTo>
                <a:lnTo>
                  <a:pt x="128447" y="256501"/>
                </a:lnTo>
                <a:lnTo>
                  <a:pt x="144938" y="255465"/>
                </a:lnTo>
                <a:lnTo>
                  <a:pt x="160885" y="252356"/>
                </a:lnTo>
                <a:lnTo>
                  <a:pt x="176291" y="247173"/>
                </a:lnTo>
                <a:lnTo>
                  <a:pt x="181065" y="244843"/>
                </a:lnTo>
                <a:lnTo>
                  <a:pt x="128447" y="244843"/>
                </a:lnTo>
                <a:lnTo>
                  <a:pt x="113436" y="243910"/>
                </a:lnTo>
                <a:lnTo>
                  <a:pt x="71374" y="229946"/>
                </a:lnTo>
                <a:lnTo>
                  <a:pt x="37159" y="200853"/>
                </a:lnTo>
                <a:lnTo>
                  <a:pt x="15817" y="159756"/>
                </a:lnTo>
                <a:lnTo>
                  <a:pt x="11684" y="128447"/>
                </a:lnTo>
                <a:lnTo>
                  <a:pt x="12611" y="113434"/>
                </a:lnTo>
                <a:lnTo>
                  <a:pt x="26555" y="71374"/>
                </a:lnTo>
                <a:lnTo>
                  <a:pt x="55746" y="37144"/>
                </a:lnTo>
                <a:lnTo>
                  <a:pt x="97075" y="15806"/>
                </a:lnTo>
                <a:lnTo>
                  <a:pt x="128447" y="11658"/>
                </a:lnTo>
                <a:lnTo>
                  <a:pt x="181202" y="11658"/>
                </a:lnTo>
                <a:lnTo>
                  <a:pt x="173640" y="8261"/>
                </a:lnTo>
                <a:lnTo>
                  <a:pt x="158951" y="3670"/>
                </a:lnTo>
                <a:lnTo>
                  <a:pt x="143888" y="917"/>
                </a:lnTo>
                <a:lnTo>
                  <a:pt x="128447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4993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68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12"/>
                </a:lnTo>
                <a:lnTo>
                  <a:pt x="232114" y="75401"/>
                </a:lnTo>
                <a:lnTo>
                  <a:pt x="239171" y="92189"/>
                </a:lnTo>
                <a:lnTo>
                  <a:pt x="243406" y="109872"/>
                </a:lnTo>
                <a:lnTo>
                  <a:pt x="244817" y="128447"/>
                </a:lnTo>
                <a:lnTo>
                  <a:pt x="243887" y="143447"/>
                </a:lnTo>
                <a:lnTo>
                  <a:pt x="229958" y="185331"/>
                </a:lnTo>
                <a:lnTo>
                  <a:pt x="200848" y="219347"/>
                </a:lnTo>
                <a:lnTo>
                  <a:pt x="159750" y="240690"/>
                </a:lnTo>
                <a:lnTo>
                  <a:pt x="128447" y="244843"/>
                </a:lnTo>
                <a:lnTo>
                  <a:pt x="181065" y="244843"/>
                </a:lnTo>
                <a:lnTo>
                  <a:pt x="217577" y="220110"/>
                </a:lnTo>
                <a:lnTo>
                  <a:pt x="246340" y="178614"/>
                </a:lnTo>
                <a:lnTo>
                  <a:pt x="256514" y="128447"/>
                </a:lnTo>
                <a:lnTo>
                  <a:pt x="254961" y="108010"/>
                </a:lnTo>
                <a:lnTo>
                  <a:pt x="242536" y="69963"/>
                </a:lnTo>
                <a:lnTo>
                  <a:pt x="227876" y="50088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74" y="149720"/>
                </a:lnTo>
                <a:lnTo>
                  <a:pt x="125247" y="151993"/>
                </a:lnTo>
                <a:lnTo>
                  <a:pt x="126682" y="152539"/>
                </a:lnTo>
                <a:lnTo>
                  <a:pt x="129946" y="152539"/>
                </a:lnTo>
                <a:lnTo>
                  <a:pt x="131254" y="151993"/>
                </a:lnTo>
                <a:lnTo>
                  <a:pt x="133527" y="149720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46" y="46697"/>
                </a:moveTo>
                <a:lnTo>
                  <a:pt x="126682" y="46697"/>
                </a:lnTo>
                <a:lnTo>
                  <a:pt x="125247" y="47256"/>
                </a:lnTo>
                <a:lnTo>
                  <a:pt x="122974" y="49530"/>
                </a:lnTo>
                <a:lnTo>
                  <a:pt x="122402" y="50965"/>
                </a:lnTo>
                <a:lnTo>
                  <a:pt x="122402" y="125044"/>
                </a:lnTo>
                <a:lnTo>
                  <a:pt x="111125" y="129197"/>
                </a:lnTo>
                <a:lnTo>
                  <a:pt x="109601" y="129705"/>
                </a:lnTo>
                <a:lnTo>
                  <a:pt x="108534" y="130695"/>
                </a:lnTo>
                <a:lnTo>
                  <a:pt x="107289" y="133718"/>
                </a:lnTo>
                <a:lnTo>
                  <a:pt x="107213" y="135204"/>
                </a:lnTo>
                <a:lnTo>
                  <a:pt x="107734" y="136728"/>
                </a:lnTo>
                <a:lnTo>
                  <a:pt x="107975" y="137731"/>
                </a:lnTo>
                <a:lnTo>
                  <a:pt x="108597" y="138607"/>
                </a:lnTo>
                <a:lnTo>
                  <a:pt x="110604" y="140106"/>
                </a:lnTo>
                <a:lnTo>
                  <a:pt x="111747" y="140487"/>
                </a:lnTo>
                <a:lnTo>
                  <a:pt x="114706" y="140487"/>
                </a:lnTo>
                <a:lnTo>
                  <a:pt x="114998" y="140360"/>
                </a:lnTo>
                <a:lnTo>
                  <a:pt x="115265" y="140106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50"/>
                </a:lnTo>
                <a:lnTo>
                  <a:pt x="168619" y="120891"/>
                </a:lnTo>
                <a:lnTo>
                  <a:pt x="134086" y="120891"/>
                </a:lnTo>
                <a:lnTo>
                  <a:pt x="134086" y="50965"/>
                </a:lnTo>
                <a:lnTo>
                  <a:pt x="133527" y="49530"/>
                </a:lnTo>
                <a:lnTo>
                  <a:pt x="131254" y="47256"/>
                </a:lnTo>
                <a:lnTo>
                  <a:pt x="129946" y="46697"/>
                </a:lnTo>
                <a:close/>
              </a:path>
              <a:path w="256540" h="256539">
                <a:moveTo>
                  <a:pt x="187210" y="101942"/>
                </a:moveTo>
                <a:lnTo>
                  <a:pt x="185699" y="102450"/>
                </a:lnTo>
                <a:lnTo>
                  <a:pt x="134086" y="120891"/>
                </a:lnTo>
                <a:lnTo>
                  <a:pt x="168619" y="120891"/>
                </a:lnTo>
                <a:lnTo>
                  <a:pt x="189458" y="113372"/>
                </a:lnTo>
                <a:lnTo>
                  <a:pt x="190969" y="112864"/>
                </a:lnTo>
                <a:lnTo>
                  <a:pt x="192087" y="111925"/>
                </a:lnTo>
                <a:lnTo>
                  <a:pt x="193586" y="109169"/>
                </a:lnTo>
                <a:lnTo>
                  <a:pt x="193725" y="107594"/>
                </a:lnTo>
                <a:lnTo>
                  <a:pt x="193230" y="105841"/>
                </a:lnTo>
                <a:lnTo>
                  <a:pt x="192735" y="104343"/>
                </a:lnTo>
                <a:lnTo>
                  <a:pt x="191706" y="103276"/>
                </a:lnTo>
                <a:lnTo>
                  <a:pt x="188709" y="102006"/>
                </a:lnTo>
                <a:lnTo>
                  <a:pt x="187210" y="101942"/>
                </a:lnTo>
                <a:close/>
              </a:path>
              <a:path w="256540" h="256539">
                <a:moveTo>
                  <a:pt x="181202" y="11658"/>
                </a:moveTo>
                <a:lnTo>
                  <a:pt x="128447" y="11658"/>
                </a:lnTo>
                <a:lnTo>
                  <a:pt x="142854" y="12508"/>
                </a:lnTo>
                <a:lnTo>
                  <a:pt x="156697" y="15055"/>
                </a:lnTo>
                <a:lnTo>
                  <a:pt x="169976" y="19298"/>
                </a:lnTo>
                <a:lnTo>
                  <a:pt x="182689" y="25234"/>
                </a:lnTo>
                <a:lnTo>
                  <a:pt x="183934" y="25984"/>
                </a:lnTo>
                <a:lnTo>
                  <a:pt x="185369" y="26111"/>
                </a:lnTo>
                <a:lnTo>
                  <a:pt x="186994" y="25603"/>
                </a:lnTo>
                <a:lnTo>
                  <a:pt x="188645" y="25120"/>
                </a:lnTo>
                <a:lnTo>
                  <a:pt x="189839" y="24104"/>
                </a:lnTo>
                <a:lnTo>
                  <a:pt x="190601" y="22593"/>
                </a:lnTo>
                <a:lnTo>
                  <a:pt x="191338" y="21336"/>
                </a:lnTo>
                <a:lnTo>
                  <a:pt x="191465" y="19900"/>
                </a:lnTo>
                <a:lnTo>
                  <a:pt x="190461" y="16637"/>
                </a:lnTo>
                <a:lnTo>
                  <a:pt x="189458" y="15455"/>
                </a:lnTo>
                <a:lnTo>
                  <a:pt x="187960" y="14693"/>
                </a:lnTo>
                <a:lnTo>
                  <a:pt x="181202" y="11658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64517" y="4250917"/>
            <a:ext cx="324485" cy="172085"/>
          </a:xfrm>
          <a:custGeom>
            <a:avLst/>
            <a:gdLst/>
            <a:ahLst/>
            <a:cxnLst/>
            <a:rect l="l" t="t" r="r" b="b"/>
            <a:pathLst>
              <a:path w="324484" h="172085">
                <a:moveTo>
                  <a:pt x="83235" y="103695"/>
                </a:moveTo>
                <a:lnTo>
                  <a:pt x="77673" y="103695"/>
                </a:lnTo>
                <a:lnTo>
                  <a:pt x="70930" y="104319"/>
                </a:lnTo>
                <a:lnTo>
                  <a:pt x="43776" y="137985"/>
                </a:lnTo>
                <a:lnTo>
                  <a:pt x="44409" y="144767"/>
                </a:lnTo>
                <a:lnTo>
                  <a:pt x="77673" y="171894"/>
                </a:lnTo>
                <a:lnTo>
                  <a:pt x="85890" y="171894"/>
                </a:lnTo>
                <a:lnTo>
                  <a:pt x="93205" y="169329"/>
                </a:lnTo>
                <a:lnTo>
                  <a:pt x="99580" y="164109"/>
                </a:lnTo>
                <a:lnTo>
                  <a:pt x="105258" y="159524"/>
                </a:lnTo>
                <a:lnTo>
                  <a:pt x="71805" y="159524"/>
                </a:lnTo>
                <a:lnTo>
                  <a:pt x="66674" y="157416"/>
                </a:lnTo>
                <a:lnTo>
                  <a:pt x="57911" y="148882"/>
                </a:lnTo>
                <a:lnTo>
                  <a:pt x="55714" y="143840"/>
                </a:lnTo>
                <a:lnTo>
                  <a:pt x="55817" y="131902"/>
                </a:lnTo>
                <a:lnTo>
                  <a:pt x="57911" y="126961"/>
                </a:lnTo>
                <a:lnTo>
                  <a:pt x="66674" y="117919"/>
                </a:lnTo>
                <a:lnTo>
                  <a:pt x="71805" y="115658"/>
                </a:lnTo>
                <a:lnTo>
                  <a:pt x="103929" y="115658"/>
                </a:lnTo>
                <a:lnTo>
                  <a:pt x="102311" y="113411"/>
                </a:lnTo>
                <a:lnTo>
                  <a:pt x="98336" y="110007"/>
                </a:lnTo>
                <a:lnTo>
                  <a:pt x="88480" y="104952"/>
                </a:lnTo>
                <a:lnTo>
                  <a:pt x="83235" y="103695"/>
                </a:lnTo>
                <a:close/>
              </a:path>
              <a:path w="324484" h="172085">
                <a:moveTo>
                  <a:pt x="230253" y="144386"/>
                </a:moveTo>
                <a:lnTo>
                  <a:pt x="217665" y="144386"/>
                </a:lnTo>
                <a:lnTo>
                  <a:pt x="219240" y="152349"/>
                </a:lnTo>
                <a:lnTo>
                  <a:pt x="223253" y="158940"/>
                </a:lnTo>
                <a:lnTo>
                  <a:pt x="235991" y="169329"/>
                </a:lnTo>
                <a:lnTo>
                  <a:pt x="243306" y="171894"/>
                </a:lnTo>
                <a:lnTo>
                  <a:pt x="259778" y="171894"/>
                </a:lnTo>
                <a:lnTo>
                  <a:pt x="267042" y="169329"/>
                </a:lnTo>
                <a:lnTo>
                  <a:pt x="278822" y="159524"/>
                </a:lnTo>
                <a:lnTo>
                  <a:pt x="245694" y="159524"/>
                </a:lnTo>
                <a:lnTo>
                  <a:pt x="240664" y="157416"/>
                </a:lnTo>
                <a:lnTo>
                  <a:pt x="232155" y="148882"/>
                </a:lnTo>
                <a:lnTo>
                  <a:pt x="230253" y="144386"/>
                </a:lnTo>
                <a:close/>
              </a:path>
              <a:path w="324484" h="172085">
                <a:moveTo>
                  <a:pt x="103929" y="115658"/>
                </a:moveTo>
                <a:lnTo>
                  <a:pt x="83515" y="115658"/>
                </a:lnTo>
                <a:lnTo>
                  <a:pt x="88633" y="117843"/>
                </a:lnTo>
                <a:lnTo>
                  <a:pt x="93002" y="122262"/>
                </a:lnTo>
                <a:lnTo>
                  <a:pt x="97319" y="126568"/>
                </a:lnTo>
                <a:lnTo>
                  <a:pt x="99458" y="131610"/>
                </a:lnTo>
                <a:lnTo>
                  <a:pt x="99580" y="143840"/>
                </a:lnTo>
                <a:lnTo>
                  <a:pt x="97383" y="148882"/>
                </a:lnTo>
                <a:lnTo>
                  <a:pt x="88633" y="157416"/>
                </a:lnTo>
                <a:lnTo>
                  <a:pt x="83515" y="159524"/>
                </a:lnTo>
                <a:lnTo>
                  <a:pt x="105258" y="159524"/>
                </a:lnTo>
                <a:lnTo>
                  <a:pt x="105981" y="158940"/>
                </a:lnTo>
                <a:lnTo>
                  <a:pt x="109829" y="152349"/>
                </a:lnTo>
                <a:lnTo>
                  <a:pt x="111150" y="144386"/>
                </a:lnTo>
                <a:lnTo>
                  <a:pt x="230253" y="144386"/>
                </a:lnTo>
                <a:lnTo>
                  <a:pt x="230022" y="143840"/>
                </a:lnTo>
                <a:lnTo>
                  <a:pt x="230142" y="131610"/>
                </a:lnTo>
                <a:lnTo>
                  <a:pt x="111150" y="131610"/>
                </a:lnTo>
                <a:lnTo>
                  <a:pt x="110350" y="126568"/>
                </a:lnTo>
                <a:lnTo>
                  <a:pt x="108419" y="121894"/>
                </a:lnTo>
                <a:lnTo>
                  <a:pt x="103929" y="115658"/>
                </a:lnTo>
                <a:close/>
              </a:path>
              <a:path w="324484" h="172085">
                <a:moveTo>
                  <a:pt x="278398" y="116065"/>
                </a:moveTo>
                <a:lnTo>
                  <a:pt x="257403" y="116065"/>
                </a:lnTo>
                <a:lnTo>
                  <a:pt x="262521" y="118262"/>
                </a:lnTo>
                <a:lnTo>
                  <a:pt x="271297" y="127038"/>
                </a:lnTo>
                <a:lnTo>
                  <a:pt x="273390" y="131902"/>
                </a:lnTo>
                <a:lnTo>
                  <a:pt x="273494" y="143840"/>
                </a:lnTo>
                <a:lnTo>
                  <a:pt x="271297" y="148882"/>
                </a:lnTo>
                <a:lnTo>
                  <a:pt x="262521" y="157416"/>
                </a:lnTo>
                <a:lnTo>
                  <a:pt x="257403" y="159524"/>
                </a:lnTo>
                <a:lnTo>
                  <a:pt x="278822" y="159524"/>
                </a:lnTo>
                <a:lnTo>
                  <a:pt x="279526" y="158940"/>
                </a:lnTo>
                <a:lnTo>
                  <a:pt x="283311" y="152501"/>
                </a:lnTo>
                <a:lnTo>
                  <a:pt x="284657" y="144767"/>
                </a:lnTo>
                <a:lnTo>
                  <a:pt x="305003" y="144767"/>
                </a:lnTo>
                <a:lnTo>
                  <a:pt x="311835" y="142163"/>
                </a:lnTo>
                <a:lnTo>
                  <a:pt x="316776" y="137007"/>
                </a:lnTo>
                <a:lnTo>
                  <a:pt x="321486" y="132016"/>
                </a:lnTo>
                <a:lnTo>
                  <a:pt x="285051" y="132016"/>
                </a:lnTo>
                <a:lnTo>
                  <a:pt x="283705" y="124028"/>
                </a:lnTo>
                <a:lnTo>
                  <a:pt x="279869" y="117322"/>
                </a:lnTo>
                <a:lnTo>
                  <a:pt x="278398" y="116065"/>
                </a:lnTo>
                <a:close/>
              </a:path>
              <a:path w="324484" h="172085">
                <a:moveTo>
                  <a:pt x="324142" y="12369"/>
                </a:moveTo>
                <a:lnTo>
                  <a:pt x="311784" y="12369"/>
                </a:lnTo>
                <a:lnTo>
                  <a:pt x="311784" y="126695"/>
                </a:lnTo>
                <a:lnTo>
                  <a:pt x="306590" y="132016"/>
                </a:lnTo>
                <a:lnTo>
                  <a:pt x="321486" y="132016"/>
                </a:lnTo>
                <a:lnTo>
                  <a:pt x="321678" y="131813"/>
                </a:lnTo>
                <a:lnTo>
                  <a:pt x="324142" y="124828"/>
                </a:lnTo>
                <a:lnTo>
                  <a:pt x="324142" y="12369"/>
                </a:lnTo>
                <a:close/>
              </a:path>
              <a:path w="324484" h="172085">
                <a:moveTo>
                  <a:pt x="259778" y="103695"/>
                </a:moveTo>
                <a:lnTo>
                  <a:pt x="243306" y="103695"/>
                </a:lnTo>
                <a:lnTo>
                  <a:pt x="235991" y="106299"/>
                </a:lnTo>
                <a:lnTo>
                  <a:pt x="223253" y="116662"/>
                </a:lnTo>
                <a:lnTo>
                  <a:pt x="219240" y="123393"/>
                </a:lnTo>
                <a:lnTo>
                  <a:pt x="217665" y="131610"/>
                </a:lnTo>
                <a:lnTo>
                  <a:pt x="230142" y="131610"/>
                </a:lnTo>
                <a:lnTo>
                  <a:pt x="232155" y="126695"/>
                </a:lnTo>
                <a:lnTo>
                  <a:pt x="240664" y="118186"/>
                </a:lnTo>
                <a:lnTo>
                  <a:pt x="245694" y="116065"/>
                </a:lnTo>
                <a:lnTo>
                  <a:pt x="278398" y="116065"/>
                </a:lnTo>
                <a:lnTo>
                  <a:pt x="267119" y="106426"/>
                </a:lnTo>
                <a:lnTo>
                  <a:pt x="259778" y="103695"/>
                </a:lnTo>
                <a:close/>
              </a:path>
              <a:path w="324484" h="172085">
                <a:moveTo>
                  <a:pt x="280390" y="49060"/>
                </a:moveTo>
                <a:lnTo>
                  <a:pt x="276694" y="50647"/>
                </a:lnTo>
                <a:lnTo>
                  <a:pt x="246367" y="64211"/>
                </a:lnTo>
                <a:lnTo>
                  <a:pt x="19557" y="64211"/>
                </a:lnTo>
                <a:lnTo>
                  <a:pt x="264" y="123393"/>
                </a:lnTo>
                <a:lnTo>
                  <a:pt x="0" y="124828"/>
                </a:lnTo>
                <a:lnTo>
                  <a:pt x="469" y="126377"/>
                </a:lnTo>
                <a:lnTo>
                  <a:pt x="2895" y="129286"/>
                </a:lnTo>
                <a:lnTo>
                  <a:pt x="4267" y="130149"/>
                </a:lnTo>
                <a:lnTo>
                  <a:pt x="5867" y="130403"/>
                </a:lnTo>
                <a:lnTo>
                  <a:pt x="7988" y="130403"/>
                </a:lnTo>
                <a:lnTo>
                  <a:pt x="16649" y="86537"/>
                </a:lnTo>
                <a:lnTo>
                  <a:pt x="17157" y="82296"/>
                </a:lnTo>
                <a:lnTo>
                  <a:pt x="18033" y="79641"/>
                </a:lnTo>
                <a:lnTo>
                  <a:pt x="20421" y="77495"/>
                </a:lnTo>
                <a:lnTo>
                  <a:pt x="22732" y="76974"/>
                </a:lnTo>
                <a:lnTo>
                  <a:pt x="248488" y="76974"/>
                </a:lnTo>
                <a:lnTo>
                  <a:pt x="248970" y="76911"/>
                </a:lnTo>
                <a:lnTo>
                  <a:pt x="249364" y="76784"/>
                </a:lnTo>
                <a:lnTo>
                  <a:pt x="249745" y="76631"/>
                </a:lnTo>
                <a:lnTo>
                  <a:pt x="250075" y="76581"/>
                </a:lnTo>
                <a:lnTo>
                  <a:pt x="250355" y="76581"/>
                </a:lnTo>
                <a:lnTo>
                  <a:pt x="282270" y="62217"/>
                </a:lnTo>
                <a:lnTo>
                  <a:pt x="283603" y="61671"/>
                </a:lnTo>
                <a:lnTo>
                  <a:pt x="284594" y="60553"/>
                </a:lnTo>
                <a:lnTo>
                  <a:pt x="285241" y="58813"/>
                </a:lnTo>
                <a:lnTo>
                  <a:pt x="285915" y="57099"/>
                </a:lnTo>
                <a:lnTo>
                  <a:pt x="285838" y="55575"/>
                </a:lnTo>
                <a:lnTo>
                  <a:pt x="285051" y="54241"/>
                </a:lnTo>
                <a:lnTo>
                  <a:pt x="283184" y="50253"/>
                </a:lnTo>
                <a:lnTo>
                  <a:pt x="280390" y="49060"/>
                </a:lnTo>
                <a:close/>
              </a:path>
              <a:path w="324484" h="172085">
                <a:moveTo>
                  <a:pt x="122720" y="12369"/>
                </a:moveTo>
                <a:lnTo>
                  <a:pt x="110756" y="12369"/>
                </a:lnTo>
                <a:lnTo>
                  <a:pt x="110756" y="64211"/>
                </a:lnTo>
                <a:lnTo>
                  <a:pt x="122720" y="64211"/>
                </a:lnTo>
                <a:lnTo>
                  <a:pt x="122720" y="12369"/>
                </a:lnTo>
                <a:close/>
              </a:path>
              <a:path w="324484" h="172085">
                <a:moveTo>
                  <a:pt x="219240" y="12369"/>
                </a:moveTo>
                <a:lnTo>
                  <a:pt x="206870" y="12369"/>
                </a:lnTo>
                <a:lnTo>
                  <a:pt x="206870" y="64211"/>
                </a:lnTo>
                <a:lnTo>
                  <a:pt x="219240" y="64211"/>
                </a:lnTo>
                <a:lnTo>
                  <a:pt x="219240" y="12369"/>
                </a:lnTo>
                <a:close/>
              </a:path>
              <a:path w="324484" h="172085">
                <a:moveTo>
                  <a:pt x="319481" y="0"/>
                </a:moveTo>
                <a:lnTo>
                  <a:pt x="45211" y="0"/>
                </a:lnTo>
                <a:lnTo>
                  <a:pt x="39890" y="850"/>
                </a:lnTo>
                <a:lnTo>
                  <a:pt x="32448" y="4330"/>
                </a:lnTo>
                <a:lnTo>
                  <a:pt x="29387" y="7175"/>
                </a:lnTo>
                <a:lnTo>
                  <a:pt x="26987" y="11163"/>
                </a:lnTo>
                <a:lnTo>
                  <a:pt x="26987" y="11557"/>
                </a:lnTo>
                <a:lnTo>
                  <a:pt x="26593" y="11950"/>
                </a:lnTo>
                <a:lnTo>
                  <a:pt x="18478" y="32435"/>
                </a:lnTo>
                <a:lnTo>
                  <a:pt x="18554" y="33896"/>
                </a:lnTo>
                <a:lnTo>
                  <a:pt x="19888" y="37096"/>
                </a:lnTo>
                <a:lnTo>
                  <a:pt x="21018" y="38265"/>
                </a:lnTo>
                <a:lnTo>
                  <a:pt x="22605" y="39090"/>
                </a:lnTo>
                <a:lnTo>
                  <a:pt x="23939" y="39611"/>
                </a:lnTo>
                <a:lnTo>
                  <a:pt x="25399" y="39535"/>
                </a:lnTo>
                <a:lnTo>
                  <a:pt x="26987" y="38874"/>
                </a:lnTo>
                <a:lnTo>
                  <a:pt x="28600" y="38239"/>
                </a:lnTo>
                <a:lnTo>
                  <a:pt x="29654" y="37096"/>
                </a:lnTo>
                <a:lnTo>
                  <a:pt x="30187" y="35496"/>
                </a:lnTo>
                <a:lnTo>
                  <a:pt x="37782" y="17145"/>
                </a:lnTo>
                <a:lnTo>
                  <a:pt x="39103" y="15011"/>
                </a:lnTo>
                <a:lnTo>
                  <a:pt x="40741" y="13690"/>
                </a:lnTo>
                <a:lnTo>
                  <a:pt x="44767" y="12611"/>
                </a:lnTo>
                <a:lnTo>
                  <a:pt x="47866" y="12369"/>
                </a:lnTo>
                <a:lnTo>
                  <a:pt x="324142" y="12369"/>
                </a:lnTo>
                <a:lnTo>
                  <a:pt x="324142" y="4775"/>
                </a:lnTo>
                <a:lnTo>
                  <a:pt x="323456" y="3314"/>
                </a:lnTo>
                <a:lnTo>
                  <a:pt x="322160" y="1981"/>
                </a:lnTo>
                <a:lnTo>
                  <a:pt x="320814" y="660"/>
                </a:lnTo>
                <a:lnTo>
                  <a:pt x="319481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60920" y="5257800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82" y="106895"/>
                </a:lnTo>
                <a:lnTo>
                  <a:pt x="151282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66" y="248920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33" y="252653"/>
                </a:lnTo>
                <a:lnTo>
                  <a:pt x="37833" y="279285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71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71"/>
                </a:lnTo>
                <a:lnTo>
                  <a:pt x="48259" y="281978"/>
                </a:lnTo>
                <a:lnTo>
                  <a:pt x="49453" y="280822"/>
                </a:lnTo>
                <a:lnTo>
                  <a:pt x="50037" y="279285"/>
                </a:lnTo>
                <a:lnTo>
                  <a:pt x="50037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60794" y="248005"/>
                </a:lnTo>
                <a:lnTo>
                  <a:pt x="163106" y="241096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85"/>
                </a:lnTo>
                <a:lnTo>
                  <a:pt x="112864" y="280822"/>
                </a:lnTo>
                <a:lnTo>
                  <a:pt x="115252" y="283171"/>
                </a:lnTo>
                <a:lnTo>
                  <a:pt x="116624" y="283768"/>
                </a:lnTo>
                <a:lnTo>
                  <a:pt x="120040" y="283768"/>
                </a:lnTo>
                <a:lnTo>
                  <a:pt x="121539" y="283171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49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51"/>
                </a:lnTo>
                <a:lnTo>
                  <a:pt x="2971" y="248500"/>
                </a:lnTo>
                <a:lnTo>
                  <a:pt x="4330" y="249110"/>
                </a:lnTo>
                <a:lnTo>
                  <a:pt x="7746" y="249110"/>
                </a:lnTo>
                <a:lnTo>
                  <a:pt x="12217" y="112407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49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33"/>
                </a:lnTo>
                <a:lnTo>
                  <a:pt x="44500" y="25755"/>
                </a:lnTo>
                <a:lnTo>
                  <a:pt x="41884" y="27076"/>
                </a:lnTo>
                <a:lnTo>
                  <a:pt x="40589" y="29032"/>
                </a:lnTo>
                <a:lnTo>
                  <a:pt x="40589" y="94678"/>
                </a:lnTo>
                <a:lnTo>
                  <a:pt x="52400" y="94678"/>
                </a:lnTo>
                <a:lnTo>
                  <a:pt x="52400" y="35979"/>
                </a:lnTo>
                <a:lnTo>
                  <a:pt x="110705" y="14706"/>
                </a:lnTo>
                <a:lnTo>
                  <a:pt x="122910" y="14706"/>
                </a:lnTo>
                <a:lnTo>
                  <a:pt x="122910" y="4318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46" y="279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705" y="14706"/>
                </a:lnTo>
                <a:lnTo>
                  <a:pt x="110705" y="94678"/>
                </a:lnTo>
                <a:lnTo>
                  <a:pt x="122910" y="94678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89"/>
            <a:ext cx="4114800" cy="1275715"/>
          </a:xfrm>
          <a:custGeom>
            <a:avLst/>
            <a:gdLst/>
            <a:ahLst/>
            <a:cxnLst/>
            <a:rect l="l" t="t" r="r" b="b"/>
            <a:pathLst>
              <a:path w="4114800" h="1275715">
                <a:moveTo>
                  <a:pt x="0" y="1275549"/>
                </a:moveTo>
                <a:lnTo>
                  <a:pt x="4114800" y="1275549"/>
                </a:lnTo>
                <a:lnTo>
                  <a:pt x="4114800" y="0"/>
                </a:lnTo>
                <a:lnTo>
                  <a:pt x="0" y="0"/>
                </a:lnTo>
                <a:lnTo>
                  <a:pt x="0" y="1275549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27"/>
            <a:ext cx="4114800" cy="5149850"/>
          </a:xfrm>
          <a:custGeom>
            <a:avLst/>
            <a:gdLst/>
            <a:ahLst/>
            <a:cxnLst/>
            <a:rect l="l" t="t" r="r" b="b"/>
            <a:pathLst>
              <a:path w="4114800" h="5149850">
                <a:moveTo>
                  <a:pt x="0" y="5149596"/>
                </a:moveTo>
                <a:lnTo>
                  <a:pt x="4114800" y="5149596"/>
                </a:lnTo>
                <a:lnTo>
                  <a:pt x="4114800" y="0"/>
                </a:lnTo>
                <a:lnTo>
                  <a:pt x="0" y="0"/>
                </a:lnTo>
                <a:lnTo>
                  <a:pt x="0" y="5149596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84526" y="1911113"/>
            <a:ext cx="29825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SKI THE </a:t>
            </a:r>
            <a:r>
              <a:rPr sz="1600" spc="-20" dirty="0">
                <a:solidFill>
                  <a:srgbClr val="FFFFFF"/>
                </a:solidFill>
                <a:latin typeface="Trebuchet MS"/>
                <a:cs typeface="Trebuchet MS"/>
              </a:rPr>
              <a:t>MOUNTAINS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6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00B5AC"/>
                </a:solidFill>
                <a:latin typeface="Trebuchet MS"/>
                <a:cs typeface="Trebuchet MS"/>
              </a:rPr>
              <a:t>CHILLÁN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8462" y="2235492"/>
            <a:ext cx="2665730" cy="3630295"/>
          </a:xfrm>
          <a:custGeom>
            <a:avLst/>
            <a:gdLst/>
            <a:ahLst/>
            <a:cxnLst/>
            <a:rect l="l" t="t" r="r" b="b"/>
            <a:pathLst>
              <a:path w="2665730" h="3630295">
                <a:moveTo>
                  <a:pt x="2665704" y="3629698"/>
                </a:moveTo>
                <a:lnTo>
                  <a:pt x="0" y="3629698"/>
                </a:lnTo>
                <a:lnTo>
                  <a:pt x="0" y="0"/>
                </a:lnTo>
                <a:lnTo>
                  <a:pt x="2665704" y="0"/>
                </a:lnTo>
                <a:lnTo>
                  <a:pt x="2665704" y="3629698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5768" y="1187822"/>
            <a:ext cx="2984500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dirty="0">
                <a:solidFill>
                  <a:srgbClr val="FFFFFF"/>
                </a:solidFill>
              </a:rPr>
              <a:t>LAKES, RIVERS</a:t>
            </a:r>
            <a:r>
              <a:rPr spc="-10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&amp;  VOLCANOES</a:t>
            </a:r>
          </a:p>
        </p:txBody>
      </p:sp>
      <p:sp>
        <p:nvSpPr>
          <p:cNvPr id="12" name="object 12"/>
          <p:cNvSpPr/>
          <p:nvPr/>
        </p:nvSpPr>
        <p:spPr>
          <a:xfrm>
            <a:off x="501833" y="2284983"/>
            <a:ext cx="2564574" cy="3534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27714" y="1278039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3" y="0"/>
                </a:moveTo>
                <a:lnTo>
                  <a:pt x="3" y="503770"/>
                </a:lnTo>
                <a:lnTo>
                  <a:pt x="9144003" y="503770"/>
                </a:lnTo>
                <a:lnTo>
                  <a:pt x="9144003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4463" y="3709751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4463" y="4599582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15527" y="2606211"/>
            <a:ext cx="2509520" cy="256736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9"/>
              </a:spcBef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SKIING AND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HOT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SPRINGS:</a:t>
            </a:r>
            <a:r>
              <a:rPr sz="1200" b="1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snow</a:t>
            </a:r>
            <a:endParaRPr sz="1200" dirty="0">
              <a:latin typeface="Trebuchet MS"/>
              <a:cs typeface="Trebuchet MS"/>
            </a:endParaRPr>
          </a:p>
          <a:p>
            <a:pPr marR="5080">
              <a:lnSpc>
                <a:spcPct val="125000"/>
              </a:lnSpc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activities, thermal pools, Zip-lining  through 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forest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canopy,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spas,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 casinos in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first-class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hotels.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170180" algn="just">
              <a:lnSpc>
                <a:spcPct val="125000"/>
              </a:lnSpc>
            </a:pPr>
            <a:r>
              <a:rPr lang="en-US" sz="1200" dirty="0" err="1" smtClean="0">
                <a:solidFill>
                  <a:schemeClr val="bg1"/>
                </a:solidFill>
              </a:rPr>
              <a:t>Chillán</a:t>
            </a:r>
            <a:r>
              <a:rPr lang="en-US" sz="1200" spc="-5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200" b="1" dirty="0" smtClean="0">
                <a:solidFill>
                  <a:schemeClr val="bg1"/>
                </a:solidFill>
                <a:latin typeface="Trebuchet MS"/>
                <a:cs typeface="Trebuchet MS"/>
              </a:rPr>
              <a:t>has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longest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run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the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southern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Hemisphere 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some </a:t>
            </a:r>
            <a:r>
              <a:rPr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lang="en-US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greatest snow</a:t>
            </a:r>
            <a:r>
              <a:rPr sz="1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conditions.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161925">
              <a:lnSpc>
                <a:spcPct val="125000"/>
              </a:lnSpc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most consistent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average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snow  fall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the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country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29744" y="4713150"/>
            <a:ext cx="226695" cy="252729"/>
          </a:xfrm>
          <a:custGeom>
            <a:avLst/>
            <a:gdLst/>
            <a:ahLst/>
            <a:cxnLst/>
            <a:rect l="l" t="t" r="r" b="b"/>
            <a:pathLst>
              <a:path w="226695" h="252729">
                <a:moveTo>
                  <a:pt x="118846" y="215900"/>
                </a:moveTo>
                <a:lnTo>
                  <a:pt x="107353" y="215900"/>
                </a:lnTo>
                <a:lnTo>
                  <a:pt x="107353" y="248920"/>
                </a:lnTo>
                <a:lnTo>
                  <a:pt x="107911" y="250190"/>
                </a:lnTo>
                <a:lnTo>
                  <a:pt x="110134" y="252730"/>
                </a:lnTo>
                <a:lnTo>
                  <a:pt x="116077" y="252730"/>
                </a:lnTo>
                <a:lnTo>
                  <a:pt x="117208" y="251460"/>
                </a:lnTo>
                <a:lnTo>
                  <a:pt x="118300" y="250190"/>
                </a:lnTo>
                <a:lnTo>
                  <a:pt x="118846" y="248920"/>
                </a:lnTo>
                <a:lnTo>
                  <a:pt x="118846" y="215900"/>
                </a:lnTo>
                <a:close/>
              </a:path>
              <a:path w="226695" h="252729">
                <a:moveTo>
                  <a:pt x="118846" y="135890"/>
                </a:moveTo>
                <a:lnTo>
                  <a:pt x="107353" y="135890"/>
                </a:lnTo>
                <a:lnTo>
                  <a:pt x="107353" y="201930"/>
                </a:lnTo>
                <a:lnTo>
                  <a:pt x="72859" y="223520"/>
                </a:lnTo>
                <a:lnTo>
                  <a:pt x="71361" y="224790"/>
                </a:lnTo>
                <a:lnTo>
                  <a:pt x="70434" y="226060"/>
                </a:lnTo>
                <a:lnTo>
                  <a:pt x="69697" y="229870"/>
                </a:lnTo>
                <a:lnTo>
                  <a:pt x="70015" y="231140"/>
                </a:lnTo>
                <a:lnTo>
                  <a:pt x="70992" y="232410"/>
                </a:lnTo>
                <a:lnTo>
                  <a:pt x="72237" y="233680"/>
                </a:lnTo>
                <a:lnTo>
                  <a:pt x="73837" y="234950"/>
                </a:lnTo>
                <a:lnTo>
                  <a:pt x="78054" y="234950"/>
                </a:lnTo>
                <a:lnTo>
                  <a:pt x="78803" y="233680"/>
                </a:lnTo>
                <a:lnTo>
                  <a:pt x="107353" y="215900"/>
                </a:lnTo>
                <a:lnTo>
                  <a:pt x="118846" y="215900"/>
                </a:lnTo>
                <a:lnTo>
                  <a:pt x="118846" y="135890"/>
                </a:lnTo>
                <a:close/>
              </a:path>
              <a:path w="226695" h="252729">
                <a:moveTo>
                  <a:pt x="139128" y="214630"/>
                </a:moveTo>
                <a:lnTo>
                  <a:pt x="137782" y="214630"/>
                </a:lnTo>
                <a:lnTo>
                  <a:pt x="134823" y="215900"/>
                </a:lnTo>
                <a:lnTo>
                  <a:pt x="133578" y="215900"/>
                </a:lnTo>
                <a:lnTo>
                  <a:pt x="132587" y="217170"/>
                </a:lnTo>
                <a:lnTo>
                  <a:pt x="131825" y="218440"/>
                </a:lnTo>
                <a:lnTo>
                  <a:pt x="131660" y="220980"/>
                </a:lnTo>
                <a:lnTo>
                  <a:pt x="132397" y="223520"/>
                </a:lnTo>
                <a:lnTo>
                  <a:pt x="133197" y="224790"/>
                </a:lnTo>
                <a:lnTo>
                  <a:pt x="134429" y="226060"/>
                </a:lnTo>
                <a:lnTo>
                  <a:pt x="147421" y="233680"/>
                </a:lnTo>
                <a:lnTo>
                  <a:pt x="147916" y="233680"/>
                </a:lnTo>
                <a:lnTo>
                  <a:pt x="149720" y="234950"/>
                </a:lnTo>
                <a:lnTo>
                  <a:pt x="152742" y="234950"/>
                </a:lnTo>
                <a:lnTo>
                  <a:pt x="154343" y="233680"/>
                </a:lnTo>
                <a:lnTo>
                  <a:pt x="155574" y="232410"/>
                </a:lnTo>
                <a:lnTo>
                  <a:pt x="156324" y="231140"/>
                </a:lnTo>
                <a:lnTo>
                  <a:pt x="156514" y="229870"/>
                </a:lnTo>
                <a:lnTo>
                  <a:pt x="155778" y="226060"/>
                </a:lnTo>
                <a:lnTo>
                  <a:pt x="154952" y="224790"/>
                </a:lnTo>
                <a:lnTo>
                  <a:pt x="153720" y="223520"/>
                </a:lnTo>
                <a:lnTo>
                  <a:pt x="140373" y="215900"/>
                </a:lnTo>
                <a:lnTo>
                  <a:pt x="139128" y="214630"/>
                </a:lnTo>
                <a:close/>
              </a:path>
              <a:path w="226695" h="252729">
                <a:moveTo>
                  <a:pt x="47091" y="189230"/>
                </a:moveTo>
                <a:lnTo>
                  <a:pt x="41147" y="189230"/>
                </a:lnTo>
                <a:lnTo>
                  <a:pt x="38912" y="191770"/>
                </a:lnTo>
                <a:lnTo>
                  <a:pt x="38353" y="193040"/>
                </a:lnTo>
                <a:lnTo>
                  <a:pt x="38290" y="195580"/>
                </a:lnTo>
                <a:lnTo>
                  <a:pt x="37591" y="209550"/>
                </a:lnTo>
                <a:lnTo>
                  <a:pt x="37591" y="212090"/>
                </a:lnTo>
                <a:lnTo>
                  <a:pt x="38112" y="213360"/>
                </a:lnTo>
                <a:lnTo>
                  <a:pt x="40081" y="215900"/>
                </a:lnTo>
                <a:lnTo>
                  <a:pt x="46329" y="215900"/>
                </a:lnTo>
                <a:lnTo>
                  <a:pt x="48564" y="213360"/>
                </a:lnTo>
                <a:lnTo>
                  <a:pt x="49123" y="212090"/>
                </a:lnTo>
                <a:lnTo>
                  <a:pt x="49152" y="209550"/>
                </a:lnTo>
                <a:lnTo>
                  <a:pt x="49466" y="195580"/>
                </a:lnTo>
                <a:lnTo>
                  <a:pt x="49745" y="193040"/>
                </a:lnTo>
                <a:lnTo>
                  <a:pt x="49288" y="191770"/>
                </a:lnTo>
                <a:lnTo>
                  <a:pt x="48171" y="190500"/>
                </a:lnTo>
                <a:lnTo>
                  <a:pt x="47091" y="189230"/>
                </a:lnTo>
                <a:close/>
              </a:path>
              <a:path w="226695" h="252729">
                <a:moveTo>
                  <a:pt x="139817" y="135890"/>
                </a:moveTo>
                <a:lnTo>
                  <a:pt x="118846" y="135890"/>
                </a:lnTo>
                <a:lnTo>
                  <a:pt x="175247" y="168910"/>
                </a:lnTo>
                <a:lnTo>
                  <a:pt x="177402" y="209550"/>
                </a:lnTo>
                <a:lnTo>
                  <a:pt x="177469" y="212090"/>
                </a:lnTo>
                <a:lnTo>
                  <a:pt x="178015" y="213360"/>
                </a:lnTo>
                <a:lnTo>
                  <a:pt x="180263" y="215900"/>
                </a:lnTo>
                <a:lnTo>
                  <a:pt x="186194" y="215900"/>
                </a:lnTo>
                <a:lnTo>
                  <a:pt x="188404" y="213360"/>
                </a:lnTo>
                <a:lnTo>
                  <a:pt x="188861" y="212090"/>
                </a:lnTo>
                <a:lnTo>
                  <a:pt x="188594" y="209550"/>
                </a:lnTo>
                <a:lnTo>
                  <a:pt x="187121" y="176530"/>
                </a:lnTo>
                <a:lnTo>
                  <a:pt x="211882" y="176530"/>
                </a:lnTo>
                <a:lnTo>
                  <a:pt x="139817" y="135890"/>
                </a:lnTo>
                <a:close/>
              </a:path>
              <a:path w="226695" h="252729">
                <a:moveTo>
                  <a:pt x="7188" y="139700"/>
                </a:moveTo>
                <a:lnTo>
                  <a:pt x="5702" y="139700"/>
                </a:lnTo>
                <a:lnTo>
                  <a:pt x="2730" y="140970"/>
                </a:lnTo>
                <a:lnTo>
                  <a:pt x="1625" y="140970"/>
                </a:lnTo>
                <a:lnTo>
                  <a:pt x="888" y="142240"/>
                </a:lnTo>
                <a:lnTo>
                  <a:pt x="139" y="144780"/>
                </a:lnTo>
                <a:lnTo>
                  <a:pt x="0" y="146050"/>
                </a:lnTo>
                <a:lnTo>
                  <a:pt x="1015" y="148590"/>
                </a:lnTo>
                <a:lnTo>
                  <a:pt x="1866" y="149860"/>
                </a:lnTo>
                <a:lnTo>
                  <a:pt x="3098" y="151130"/>
                </a:lnTo>
                <a:lnTo>
                  <a:pt x="33527" y="166370"/>
                </a:lnTo>
                <a:lnTo>
                  <a:pt x="5702" y="181610"/>
                </a:lnTo>
                <a:lnTo>
                  <a:pt x="4229" y="182880"/>
                </a:lnTo>
                <a:lnTo>
                  <a:pt x="3301" y="184150"/>
                </a:lnTo>
                <a:lnTo>
                  <a:pt x="2565" y="187960"/>
                </a:lnTo>
                <a:lnTo>
                  <a:pt x="2730" y="189230"/>
                </a:lnTo>
                <a:lnTo>
                  <a:pt x="4724" y="191770"/>
                </a:lnTo>
                <a:lnTo>
                  <a:pt x="6451" y="193040"/>
                </a:lnTo>
                <a:lnTo>
                  <a:pt x="9969" y="193040"/>
                </a:lnTo>
                <a:lnTo>
                  <a:pt x="10756" y="191770"/>
                </a:lnTo>
                <a:lnTo>
                  <a:pt x="11264" y="191770"/>
                </a:lnTo>
                <a:lnTo>
                  <a:pt x="46875" y="171450"/>
                </a:lnTo>
                <a:lnTo>
                  <a:pt x="48501" y="171450"/>
                </a:lnTo>
                <a:lnTo>
                  <a:pt x="49466" y="170180"/>
                </a:lnTo>
                <a:lnTo>
                  <a:pt x="66618" y="160020"/>
                </a:lnTo>
                <a:lnTo>
                  <a:pt x="45034" y="160020"/>
                </a:lnTo>
                <a:lnTo>
                  <a:pt x="8674" y="140970"/>
                </a:lnTo>
                <a:lnTo>
                  <a:pt x="7188" y="139700"/>
                </a:lnTo>
                <a:close/>
              </a:path>
              <a:path w="226695" h="252729">
                <a:moveTo>
                  <a:pt x="211882" y="176530"/>
                </a:moveTo>
                <a:lnTo>
                  <a:pt x="187121" y="176530"/>
                </a:lnTo>
                <a:lnTo>
                  <a:pt x="214934" y="191770"/>
                </a:lnTo>
                <a:lnTo>
                  <a:pt x="215442" y="191770"/>
                </a:lnTo>
                <a:lnTo>
                  <a:pt x="215925" y="193040"/>
                </a:lnTo>
                <a:lnTo>
                  <a:pt x="219887" y="193040"/>
                </a:lnTo>
                <a:lnTo>
                  <a:pt x="221487" y="191770"/>
                </a:lnTo>
                <a:lnTo>
                  <a:pt x="223481" y="189230"/>
                </a:lnTo>
                <a:lnTo>
                  <a:pt x="223659" y="187960"/>
                </a:lnTo>
                <a:lnTo>
                  <a:pt x="222923" y="184150"/>
                </a:lnTo>
                <a:lnTo>
                  <a:pt x="222110" y="182880"/>
                </a:lnTo>
                <a:lnTo>
                  <a:pt x="220891" y="181610"/>
                </a:lnTo>
                <a:lnTo>
                  <a:pt x="211882" y="176530"/>
                </a:lnTo>
                <a:close/>
              </a:path>
              <a:path w="226695" h="252729">
                <a:moveTo>
                  <a:pt x="11264" y="60960"/>
                </a:moveTo>
                <a:lnTo>
                  <a:pt x="5384" y="60960"/>
                </a:lnTo>
                <a:lnTo>
                  <a:pt x="4229" y="62230"/>
                </a:lnTo>
                <a:lnTo>
                  <a:pt x="2730" y="64770"/>
                </a:lnTo>
                <a:lnTo>
                  <a:pt x="2565" y="66040"/>
                </a:lnTo>
                <a:lnTo>
                  <a:pt x="2920" y="67310"/>
                </a:lnTo>
                <a:lnTo>
                  <a:pt x="3301" y="69850"/>
                </a:lnTo>
                <a:lnTo>
                  <a:pt x="4229" y="69850"/>
                </a:lnTo>
                <a:lnTo>
                  <a:pt x="5702" y="71120"/>
                </a:lnTo>
                <a:lnTo>
                  <a:pt x="41681" y="91440"/>
                </a:lnTo>
                <a:lnTo>
                  <a:pt x="42443" y="92710"/>
                </a:lnTo>
                <a:lnTo>
                  <a:pt x="43916" y="92710"/>
                </a:lnTo>
                <a:lnTo>
                  <a:pt x="101790" y="127000"/>
                </a:lnTo>
                <a:lnTo>
                  <a:pt x="45034" y="160020"/>
                </a:lnTo>
                <a:lnTo>
                  <a:pt x="66618" y="160020"/>
                </a:lnTo>
                <a:lnTo>
                  <a:pt x="107353" y="135890"/>
                </a:lnTo>
                <a:lnTo>
                  <a:pt x="139817" y="135890"/>
                </a:lnTo>
                <a:lnTo>
                  <a:pt x="124053" y="127000"/>
                </a:lnTo>
                <a:lnTo>
                  <a:pt x="141630" y="116840"/>
                </a:lnTo>
                <a:lnTo>
                  <a:pt x="107353" y="116840"/>
                </a:lnTo>
                <a:lnTo>
                  <a:pt x="50596" y="85090"/>
                </a:lnTo>
                <a:lnTo>
                  <a:pt x="50328" y="77470"/>
                </a:lnTo>
                <a:lnTo>
                  <a:pt x="39103" y="77470"/>
                </a:lnTo>
                <a:lnTo>
                  <a:pt x="11264" y="60960"/>
                </a:lnTo>
                <a:close/>
              </a:path>
              <a:path w="226695" h="252729">
                <a:moveTo>
                  <a:pt x="221995" y="139700"/>
                </a:moveTo>
                <a:lnTo>
                  <a:pt x="219151" y="139700"/>
                </a:lnTo>
                <a:lnTo>
                  <a:pt x="217919" y="140970"/>
                </a:lnTo>
                <a:lnTo>
                  <a:pt x="203809" y="147320"/>
                </a:lnTo>
                <a:lnTo>
                  <a:pt x="202577" y="148590"/>
                </a:lnTo>
                <a:lnTo>
                  <a:pt x="201714" y="149860"/>
                </a:lnTo>
                <a:lnTo>
                  <a:pt x="200723" y="152400"/>
                </a:lnTo>
                <a:lnTo>
                  <a:pt x="200837" y="153670"/>
                </a:lnTo>
                <a:lnTo>
                  <a:pt x="202818" y="157480"/>
                </a:lnTo>
                <a:lnTo>
                  <a:pt x="204546" y="158750"/>
                </a:lnTo>
                <a:lnTo>
                  <a:pt x="208876" y="158750"/>
                </a:lnTo>
                <a:lnTo>
                  <a:pt x="209384" y="157480"/>
                </a:lnTo>
                <a:lnTo>
                  <a:pt x="223100" y="151130"/>
                </a:lnTo>
                <a:lnTo>
                  <a:pt x="224586" y="149860"/>
                </a:lnTo>
                <a:lnTo>
                  <a:pt x="225513" y="148590"/>
                </a:lnTo>
                <a:lnTo>
                  <a:pt x="226263" y="146050"/>
                </a:lnTo>
                <a:lnTo>
                  <a:pt x="226085" y="144780"/>
                </a:lnTo>
                <a:lnTo>
                  <a:pt x="225336" y="142240"/>
                </a:lnTo>
                <a:lnTo>
                  <a:pt x="224586" y="140970"/>
                </a:lnTo>
                <a:lnTo>
                  <a:pt x="223481" y="140970"/>
                </a:lnTo>
                <a:lnTo>
                  <a:pt x="221995" y="139700"/>
                </a:lnTo>
                <a:close/>
              </a:path>
              <a:path w="226695" h="252729">
                <a:moveTo>
                  <a:pt x="114782" y="0"/>
                </a:moveTo>
                <a:lnTo>
                  <a:pt x="111569" y="0"/>
                </a:lnTo>
                <a:lnTo>
                  <a:pt x="110134" y="1270"/>
                </a:lnTo>
                <a:lnTo>
                  <a:pt x="107911" y="2540"/>
                </a:lnTo>
                <a:lnTo>
                  <a:pt x="107353" y="3810"/>
                </a:lnTo>
                <a:lnTo>
                  <a:pt x="107353" y="116840"/>
                </a:lnTo>
                <a:lnTo>
                  <a:pt x="118846" y="116840"/>
                </a:lnTo>
                <a:lnTo>
                  <a:pt x="118846" y="52070"/>
                </a:lnTo>
                <a:lnTo>
                  <a:pt x="140158" y="38100"/>
                </a:lnTo>
                <a:lnTo>
                  <a:pt x="118846" y="38100"/>
                </a:lnTo>
                <a:lnTo>
                  <a:pt x="118846" y="3810"/>
                </a:lnTo>
                <a:lnTo>
                  <a:pt x="118300" y="2540"/>
                </a:lnTo>
                <a:lnTo>
                  <a:pt x="117208" y="1270"/>
                </a:lnTo>
                <a:lnTo>
                  <a:pt x="116077" y="1270"/>
                </a:lnTo>
                <a:lnTo>
                  <a:pt x="114782" y="0"/>
                </a:lnTo>
                <a:close/>
              </a:path>
              <a:path w="226695" h="252729">
                <a:moveTo>
                  <a:pt x="220891" y="60960"/>
                </a:moveTo>
                <a:lnTo>
                  <a:pt x="214934" y="60960"/>
                </a:lnTo>
                <a:lnTo>
                  <a:pt x="118846" y="116840"/>
                </a:lnTo>
                <a:lnTo>
                  <a:pt x="141630" y="116840"/>
                </a:lnTo>
                <a:lnTo>
                  <a:pt x="181178" y="93980"/>
                </a:lnTo>
                <a:lnTo>
                  <a:pt x="205357" y="93980"/>
                </a:lnTo>
                <a:lnTo>
                  <a:pt x="192684" y="87630"/>
                </a:lnTo>
                <a:lnTo>
                  <a:pt x="220891" y="71120"/>
                </a:lnTo>
                <a:lnTo>
                  <a:pt x="222110" y="69850"/>
                </a:lnTo>
                <a:lnTo>
                  <a:pt x="222923" y="69850"/>
                </a:lnTo>
                <a:lnTo>
                  <a:pt x="223659" y="66040"/>
                </a:lnTo>
                <a:lnTo>
                  <a:pt x="223481" y="64770"/>
                </a:lnTo>
                <a:lnTo>
                  <a:pt x="221995" y="62230"/>
                </a:lnTo>
                <a:lnTo>
                  <a:pt x="220891" y="60960"/>
                </a:lnTo>
                <a:close/>
              </a:path>
              <a:path w="226695" h="252729">
                <a:moveTo>
                  <a:pt x="22771" y="95250"/>
                </a:moveTo>
                <a:lnTo>
                  <a:pt x="17195" y="95250"/>
                </a:lnTo>
                <a:lnTo>
                  <a:pt x="3098" y="102870"/>
                </a:lnTo>
                <a:lnTo>
                  <a:pt x="1866" y="104140"/>
                </a:lnTo>
                <a:lnTo>
                  <a:pt x="1015" y="105410"/>
                </a:lnTo>
                <a:lnTo>
                  <a:pt x="0" y="107950"/>
                </a:lnTo>
                <a:lnTo>
                  <a:pt x="139" y="109220"/>
                </a:lnTo>
                <a:lnTo>
                  <a:pt x="888" y="110490"/>
                </a:lnTo>
                <a:lnTo>
                  <a:pt x="2120" y="113030"/>
                </a:lnTo>
                <a:lnTo>
                  <a:pt x="3848" y="114300"/>
                </a:lnTo>
                <a:lnTo>
                  <a:pt x="7365" y="114300"/>
                </a:lnTo>
                <a:lnTo>
                  <a:pt x="7759" y="113030"/>
                </a:lnTo>
                <a:lnTo>
                  <a:pt x="8674" y="113030"/>
                </a:lnTo>
                <a:lnTo>
                  <a:pt x="22402" y="105410"/>
                </a:lnTo>
                <a:lnTo>
                  <a:pt x="23647" y="105410"/>
                </a:lnTo>
                <a:lnTo>
                  <a:pt x="24485" y="104140"/>
                </a:lnTo>
                <a:lnTo>
                  <a:pt x="25488" y="100330"/>
                </a:lnTo>
                <a:lnTo>
                  <a:pt x="25387" y="99060"/>
                </a:lnTo>
                <a:lnTo>
                  <a:pt x="23888" y="96520"/>
                </a:lnTo>
                <a:lnTo>
                  <a:pt x="22771" y="95250"/>
                </a:lnTo>
                <a:close/>
              </a:path>
              <a:path w="226695" h="252729">
                <a:moveTo>
                  <a:pt x="205357" y="93980"/>
                </a:moveTo>
                <a:lnTo>
                  <a:pt x="181178" y="93980"/>
                </a:lnTo>
                <a:lnTo>
                  <a:pt x="217919" y="113030"/>
                </a:lnTo>
                <a:lnTo>
                  <a:pt x="218541" y="113030"/>
                </a:lnTo>
                <a:lnTo>
                  <a:pt x="219036" y="114300"/>
                </a:lnTo>
                <a:lnTo>
                  <a:pt x="222986" y="114300"/>
                </a:lnTo>
                <a:lnTo>
                  <a:pt x="224701" y="113030"/>
                </a:lnTo>
                <a:lnTo>
                  <a:pt x="225691" y="110490"/>
                </a:lnTo>
                <a:lnTo>
                  <a:pt x="226212" y="109220"/>
                </a:lnTo>
                <a:lnTo>
                  <a:pt x="226212" y="107950"/>
                </a:lnTo>
                <a:lnTo>
                  <a:pt x="225691" y="106680"/>
                </a:lnTo>
                <a:lnTo>
                  <a:pt x="225209" y="105410"/>
                </a:lnTo>
                <a:lnTo>
                  <a:pt x="224332" y="104140"/>
                </a:lnTo>
                <a:lnTo>
                  <a:pt x="223100" y="102870"/>
                </a:lnTo>
                <a:lnTo>
                  <a:pt x="205357" y="93980"/>
                </a:lnTo>
                <a:close/>
              </a:path>
              <a:path w="226695" h="252729">
                <a:moveTo>
                  <a:pt x="44640" y="36830"/>
                </a:moveTo>
                <a:lnTo>
                  <a:pt x="43192" y="36830"/>
                </a:lnTo>
                <a:lnTo>
                  <a:pt x="41440" y="38100"/>
                </a:lnTo>
                <a:lnTo>
                  <a:pt x="40081" y="38100"/>
                </a:lnTo>
                <a:lnTo>
                  <a:pt x="38112" y="40640"/>
                </a:lnTo>
                <a:lnTo>
                  <a:pt x="37591" y="41910"/>
                </a:lnTo>
                <a:lnTo>
                  <a:pt x="37591" y="43180"/>
                </a:lnTo>
                <a:lnTo>
                  <a:pt x="39103" y="77470"/>
                </a:lnTo>
                <a:lnTo>
                  <a:pt x="50328" y="77470"/>
                </a:lnTo>
                <a:lnTo>
                  <a:pt x="49123" y="43180"/>
                </a:lnTo>
                <a:lnTo>
                  <a:pt x="48856" y="40640"/>
                </a:lnTo>
                <a:lnTo>
                  <a:pt x="48171" y="39370"/>
                </a:lnTo>
                <a:lnTo>
                  <a:pt x="47091" y="39370"/>
                </a:lnTo>
                <a:lnTo>
                  <a:pt x="45961" y="38100"/>
                </a:lnTo>
                <a:lnTo>
                  <a:pt x="44640" y="36830"/>
                </a:lnTo>
                <a:close/>
              </a:path>
              <a:path w="226695" h="252729">
                <a:moveTo>
                  <a:pt x="183387" y="36830"/>
                </a:moveTo>
                <a:lnTo>
                  <a:pt x="181686" y="36830"/>
                </a:lnTo>
                <a:lnTo>
                  <a:pt x="180263" y="38100"/>
                </a:lnTo>
                <a:lnTo>
                  <a:pt x="178015" y="40640"/>
                </a:lnTo>
                <a:lnTo>
                  <a:pt x="177469" y="41910"/>
                </a:lnTo>
                <a:lnTo>
                  <a:pt x="177469" y="43180"/>
                </a:lnTo>
                <a:lnTo>
                  <a:pt x="176745" y="58420"/>
                </a:lnTo>
                <a:lnTo>
                  <a:pt x="176745" y="60960"/>
                </a:lnTo>
                <a:lnTo>
                  <a:pt x="177241" y="62230"/>
                </a:lnTo>
                <a:lnTo>
                  <a:pt x="179209" y="63500"/>
                </a:lnTo>
                <a:lnTo>
                  <a:pt x="180555" y="64770"/>
                </a:lnTo>
                <a:lnTo>
                  <a:pt x="185750" y="64770"/>
                </a:lnTo>
                <a:lnTo>
                  <a:pt x="187744" y="62230"/>
                </a:lnTo>
                <a:lnTo>
                  <a:pt x="188226" y="58420"/>
                </a:lnTo>
                <a:lnTo>
                  <a:pt x="188594" y="43180"/>
                </a:lnTo>
                <a:lnTo>
                  <a:pt x="188861" y="41910"/>
                </a:lnTo>
                <a:lnTo>
                  <a:pt x="188467" y="40640"/>
                </a:lnTo>
                <a:lnTo>
                  <a:pt x="186486" y="38100"/>
                </a:lnTo>
                <a:lnTo>
                  <a:pt x="185140" y="38100"/>
                </a:lnTo>
                <a:lnTo>
                  <a:pt x="183387" y="36830"/>
                </a:lnTo>
                <a:close/>
              </a:path>
              <a:path w="226695" h="252729">
                <a:moveTo>
                  <a:pt x="78803" y="19050"/>
                </a:moveTo>
                <a:lnTo>
                  <a:pt x="72923" y="19050"/>
                </a:lnTo>
                <a:lnTo>
                  <a:pt x="71742" y="20320"/>
                </a:lnTo>
                <a:lnTo>
                  <a:pt x="70992" y="21590"/>
                </a:lnTo>
                <a:lnTo>
                  <a:pt x="70015" y="22860"/>
                </a:lnTo>
                <a:lnTo>
                  <a:pt x="69697" y="24130"/>
                </a:lnTo>
                <a:lnTo>
                  <a:pt x="70434" y="27940"/>
                </a:lnTo>
                <a:lnTo>
                  <a:pt x="71361" y="27940"/>
                </a:lnTo>
                <a:lnTo>
                  <a:pt x="72859" y="29210"/>
                </a:lnTo>
                <a:lnTo>
                  <a:pt x="85839" y="38100"/>
                </a:lnTo>
                <a:lnTo>
                  <a:pt x="92633" y="38100"/>
                </a:lnTo>
                <a:lnTo>
                  <a:pt x="93624" y="35560"/>
                </a:lnTo>
                <a:lnTo>
                  <a:pt x="94614" y="34290"/>
                </a:lnTo>
                <a:lnTo>
                  <a:pt x="94932" y="33020"/>
                </a:lnTo>
                <a:lnTo>
                  <a:pt x="94183" y="30480"/>
                </a:lnTo>
                <a:lnTo>
                  <a:pt x="93383" y="29210"/>
                </a:lnTo>
                <a:lnTo>
                  <a:pt x="92138" y="27940"/>
                </a:lnTo>
                <a:lnTo>
                  <a:pt x="78803" y="19050"/>
                </a:lnTo>
                <a:close/>
              </a:path>
              <a:path w="226695" h="252729">
                <a:moveTo>
                  <a:pt x="153352" y="19050"/>
                </a:moveTo>
                <a:lnTo>
                  <a:pt x="147421" y="19050"/>
                </a:lnTo>
                <a:lnTo>
                  <a:pt x="118846" y="38100"/>
                </a:lnTo>
                <a:lnTo>
                  <a:pt x="140158" y="38100"/>
                </a:lnTo>
                <a:lnTo>
                  <a:pt x="153720" y="29210"/>
                </a:lnTo>
                <a:lnTo>
                  <a:pt x="154952" y="27940"/>
                </a:lnTo>
                <a:lnTo>
                  <a:pt x="155778" y="27940"/>
                </a:lnTo>
                <a:lnTo>
                  <a:pt x="156514" y="24130"/>
                </a:lnTo>
                <a:lnTo>
                  <a:pt x="156324" y="22860"/>
                </a:lnTo>
                <a:lnTo>
                  <a:pt x="155574" y="21590"/>
                </a:lnTo>
                <a:lnTo>
                  <a:pt x="154597" y="20320"/>
                </a:lnTo>
                <a:lnTo>
                  <a:pt x="153352" y="1905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01879" y="3834657"/>
            <a:ext cx="282575" cy="274955"/>
          </a:xfrm>
          <a:custGeom>
            <a:avLst/>
            <a:gdLst/>
            <a:ahLst/>
            <a:cxnLst/>
            <a:rect l="l" t="t" r="r" b="b"/>
            <a:pathLst>
              <a:path w="282575" h="274954">
                <a:moveTo>
                  <a:pt x="94259" y="31016"/>
                </a:moveTo>
                <a:lnTo>
                  <a:pt x="60520" y="52657"/>
                </a:lnTo>
                <a:lnTo>
                  <a:pt x="54413" y="72183"/>
                </a:lnTo>
                <a:lnTo>
                  <a:pt x="42573" y="74110"/>
                </a:lnTo>
                <a:lnTo>
                  <a:pt x="8211" y="96846"/>
                </a:lnTo>
                <a:lnTo>
                  <a:pt x="0" y="124355"/>
                </a:lnTo>
                <a:lnTo>
                  <a:pt x="2" y="127403"/>
                </a:lnTo>
                <a:lnTo>
                  <a:pt x="14205" y="165274"/>
                </a:lnTo>
                <a:lnTo>
                  <a:pt x="54870" y="178901"/>
                </a:lnTo>
                <a:lnTo>
                  <a:pt x="212858" y="178901"/>
                </a:lnTo>
                <a:lnTo>
                  <a:pt x="214509" y="178203"/>
                </a:lnTo>
                <a:lnTo>
                  <a:pt x="217341" y="175371"/>
                </a:lnTo>
                <a:lnTo>
                  <a:pt x="218040" y="173567"/>
                </a:lnTo>
                <a:lnTo>
                  <a:pt x="218040" y="169478"/>
                </a:lnTo>
                <a:lnTo>
                  <a:pt x="54870" y="164322"/>
                </a:lnTo>
                <a:lnTo>
                  <a:pt x="45202" y="163733"/>
                </a:lnTo>
                <a:lnTo>
                  <a:pt x="15052" y="134985"/>
                </a:lnTo>
                <a:lnTo>
                  <a:pt x="14545" y="127403"/>
                </a:lnTo>
                <a:lnTo>
                  <a:pt x="14560" y="124355"/>
                </a:lnTo>
                <a:lnTo>
                  <a:pt x="41651" y="89390"/>
                </a:lnTo>
                <a:lnTo>
                  <a:pt x="60979" y="86750"/>
                </a:lnTo>
                <a:lnTo>
                  <a:pt x="63176" y="86750"/>
                </a:lnTo>
                <a:lnTo>
                  <a:pt x="64979" y="86039"/>
                </a:lnTo>
                <a:lnTo>
                  <a:pt x="66389" y="84604"/>
                </a:lnTo>
                <a:lnTo>
                  <a:pt x="67811" y="83207"/>
                </a:lnTo>
                <a:lnTo>
                  <a:pt x="68510" y="81403"/>
                </a:lnTo>
                <a:lnTo>
                  <a:pt x="90184" y="46913"/>
                </a:lnTo>
                <a:lnTo>
                  <a:pt x="98738" y="45473"/>
                </a:lnTo>
                <a:lnTo>
                  <a:pt x="127035" y="45473"/>
                </a:lnTo>
                <a:lnTo>
                  <a:pt x="132527" y="36532"/>
                </a:lnTo>
                <a:lnTo>
                  <a:pt x="135135" y="33588"/>
                </a:lnTo>
                <a:lnTo>
                  <a:pt x="116948" y="33588"/>
                </a:lnTo>
                <a:lnTo>
                  <a:pt x="105280" y="31072"/>
                </a:lnTo>
                <a:lnTo>
                  <a:pt x="94259" y="31016"/>
                </a:lnTo>
                <a:close/>
              </a:path>
              <a:path w="282575" h="274954">
                <a:moveTo>
                  <a:pt x="216660" y="14504"/>
                </a:moveTo>
                <a:lnTo>
                  <a:pt x="174949" y="14504"/>
                </a:lnTo>
                <a:lnTo>
                  <a:pt x="184103" y="15192"/>
                </a:lnTo>
                <a:lnTo>
                  <a:pt x="193122" y="17611"/>
                </a:lnTo>
                <a:lnTo>
                  <a:pt x="225188" y="48662"/>
                </a:lnTo>
                <a:lnTo>
                  <a:pt x="231707" y="82559"/>
                </a:lnTo>
                <a:lnTo>
                  <a:pt x="232391" y="84134"/>
                </a:lnTo>
                <a:lnTo>
                  <a:pt x="233775" y="85556"/>
                </a:lnTo>
                <a:lnTo>
                  <a:pt x="235210" y="86966"/>
                </a:lnTo>
                <a:lnTo>
                  <a:pt x="236861" y="87664"/>
                </a:lnTo>
                <a:lnTo>
                  <a:pt x="238741" y="87664"/>
                </a:lnTo>
                <a:lnTo>
                  <a:pt x="247821" y="88299"/>
                </a:lnTo>
                <a:lnTo>
                  <a:pt x="267887" y="122475"/>
                </a:lnTo>
                <a:lnTo>
                  <a:pt x="267887" y="124355"/>
                </a:lnTo>
                <a:lnTo>
                  <a:pt x="268573" y="126006"/>
                </a:lnTo>
                <a:lnTo>
                  <a:pt x="269995" y="127403"/>
                </a:lnTo>
                <a:lnTo>
                  <a:pt x="271405" y="128825"/>
                </a:lnTo>
                <a:lnTo>
                  <a:pt x="273056" y="129536"/>
                </a:lnTo>
                <a:lnTo>
                  <a:pt x="277120" y="129536"/>
                </a:lnTo>
                <a:lnTo>
                  <a:pt x="278936" y="128825"/>
                </a:lnTo>
                <a:lnTo>
                  <a:pt x="280333" y="127403"/>
                </a:lnTo>
                <a:lnTo>
                  <a:pt x="281756" y="126006"/>
                </a:lnTo>
                <a:lnTo>
                  <a:pt x="282454" y="124355"/>
                </a:lnTo>
                <a:lnTo>
                  <a:pt x="282454" y="122475"/>
                </a:lnTo>
                <a:lnTo>
                  <a:pt x="267206" y="83387"/>
                </a:lnTo>
                <a:lnTo>
                  <a:pt x="245777" y="74037"/>
                </a:lnTo>
                <a:lnTo>
                  <a:pt x="241050" y="49911"/>
                </a:lnTo>
                <a:lnTo>
                  <a:pt x="231559" y="30189"/>
                </a:lnTo>
                <a:lnTo>
                  <a:pt x="217305" y="14875"/>
                </a:lnTo>
                <a:lnTo>
                  <a:pt x="216660" y="14504"/>
                </a:lnTo>
                <a:close/>
              </a:path>
              <a:path w="282575" h="274954">
                <a:moveTo>
                  <a:pt x="127035" y="45473"/>
                </a:moveTo>
                <a:lnTo>
                  <a:pt x="98738" y="45473"/>
                </a:lnTo>
                <a:lnTo>
                  <a:pt x="107817" y="46213"/>
                </a:lnTo>
                <a:lnTo>
                  <a:pt x="117418" y="49133"/>
                </a:lnTo>
                <a:lnTo>
                  <a:pt x="118992" y="49755"/>
                </a:lnTo>
                <a:lnTo>
                  <a:pt x="120694" y="49755"/>
                </a:lnTo>
                <a:lnTo>
                  <a:pt x="122599" y="49133"/>
                </a:lnTo>
                <a:lnTo>
                  <a:pt x="124466" y="48472"/>
                </a:lnTo>
                <a:lnTo>
                  <a:pt x="125876" y="47418"/>
                </a:lnTo>
                <a:lnTo>
                  <a:pt x="127035" y="45473"/>
                </a:lnTo>
                <a:close/>
              </a:path>
              <a:path w="282575" h="274954">
                <a:moveTo>
                  <a:pt x="175666" y="0"/>
                </a:moveTo>
                <a:lnTo>
                  <a:pt x="132518" y="15384"/>
                </a:lnTo>
                <a:lnTo>
                  <a:pt x="116948" y="33588"/>
                </a:lnTo>
                <a:lnTo>
                  <a:pt x="135135" y="33588"/>
                </a:lnTo>
                <a:lnTo>
                  <a:pt x="139333" y="28848"/>
                </a:lnTo>
                <a:lnTo>
                  <a:pt x="147227" y="22778"/>
                </a:lnTo>
                <a:lnTo>
                  <a:pt x="156203" y="18322"/>
                </a:lnTo>
                <a:lnTo>
                  <a:pt x="165651" y="15548"/>
                </a:lnTo>
                <a:lnTo>
                  <a:pt x="174949" y="14504"/>
                </a:lnTo>
                <a:lnTo>
                  <a:pt x="216660" y="14504"/>
                </a:lnTo>
                <a:lnTo>
                  <a:pt x="198291" y="3971"/>
                </a:lnTo>
                <a:lnTo>
                  <a:pt x="186992" y="992"/>
                </a:lnTo>
                <a:lnTo>
                  <a:pt x="175666" y="0"/>
                </a:lnTo>
                <a:close/>
              </a:path>
              <a:path w="282575" h="274954">
                <a:moveTo>
                  <a:pt x="106597" y="237220"/>
                </a:moveTo>
                <a:lnTo>
                  <a:pt x="96272" y="237220"/>
                </a:lnTo>
                <a:lnTo>
                  <a:pt x="96272" y="250999"/>
                </a:lnTo>
                <a:lnTo>
                  <a:pt x="96729" y="252320"/>
                </a:lnTo>
                <a:lnTo>
                  <a:pt x="98596" y="254530"/>
                </a:lnTo>
                <a:lnTo>
                  <a:pt x="99841" y="255076"/>
                </a:lnTo>
                <a:lnTo>
                  <a:pt x="102978" y="255076"/>
                </a:lnTo>
                <a:lnTo>
                  <a:pt x="104273" y="254530"/>
                </a:lnTo>
                <a:lnTo>
                  <a:pt x="106127" y="252320"/>
                </a:lnTo>
                <a:lnTo>
                  <a:pt x="106597" y="250999"/>
                </a:lnTo>
                <a:lnTo>
                  <a:pt x="106597" y="237220"/>
                </a:lnTo>
                <a:close/>
              </a:path>
              <a:path w="282575" h="274954">
                <a:moveTo>
                  <a:pt x="82315" y="210715"/>
                </a:moveTo>
                <a:lnTo>
                  <a:pt x="79813" y="211337"/>
                </a:lnTo>
                <a:lnTo>
                  <a:pt x="77908" y="214169"/>
                </a:lnTo>
                <a:lnTo>
                  <a:pt x="76346" y="217293"/>
                </a:lnTo>
                <a:lnTo>
                  <a:pt x="76994" y="219808"/>
                </a:lnTo>
                <a:lnTo>
                  <a:pt x="79813" y="221662"/>
                </a:lnTo>
                <a:lnTo>
                  <a:pt x="90608" y="227796"/>
                </a:lnTo>
                <a:lnTo>
                  <a:pt x="79813" y="233905"/>
                </a:lnTo>
                <a:lnTo>
                  <a:pt x="78530" y="234845"/>
                </a:lnTo>
                <a:lnTo>
                  <a:pt x="77756" y="236013"/>
                </a:lnTo>
                <a:lnTo>
                  <a:pt x="77133" y="238871"/>
                </a:lnTo>
                <a:lnTo>
                  <a:pt x="77298" y="240191"/>
                </a:lnTo>
                <a:lnTo>
                  <a:pt x="78873" y="243303"/>
                </a:lnTo>
                <a:lnTo>
                  <a:pt x="80448" y="244255"/>
                </a:lnTo>
                <a:lnTo>
                  <a:pt x="83255" y="244255"/>
                </a:lnTo>
                <a:lnTo>
                  <a:pt x="83801" y="244179"/>
                </a:lnTo>
                <a:lnTo>
                  <a:pt x="84283" y="244001"/>
                </a:lnTo>
                <a:lnTo>
                  <a:pt x="84741" y="243862"/>
                </a:lnTo>
                <a:lnTo>
                  <a:pt x="85122" y="243646"/>
                </a:lnTo>
                <a:lnTo>
                  <a:pt x="85439" y="243303"/>
                </a:lnTo>
                <a:lnTo>
                  <a:pt x="96272" y="237220"/>
                </a:lnTo>
                <a:lnTo>
                  <a:pt x="125364" y="237220"/>
                </a:lnTo>
                <a:lnTo>
                  <a:pt x="125101" y="236013"/>
                </a:lnTo>
                <a:lnTo>
                  <a:pt x="124301" y="234845"/>
                </a:lnTo>
                <a:lnTo>
                  <a:pt x="123056" y="233905"/>
                </a:lnTo>
                <a:lnTo>
                  <a:pt x="112719" y="227796"/>
                </a:lnTo>
                <a:lnTo>
                  <a:pt x="123056" y="221662"/>
                </a:lnTo>
                <a:lnTo>
                  <a:pt x="125876" y="219808"/>
                </a:lnTo>
                <a:lnTo>
                  <a:pt x="126245" y="218373"/>
                </a:lnTo>
                <a:lnTo>
                  <a:pt x="96272" y="218373"/>
                </a:lnTo>
                <a:lnTo>
                  <a:pt x="85439" y="212277"/>
                </a:lnTo>
                <a:lnTo>
                  <a:pt x="82315" y="210715"/>
                </a:lnTo>
                <a:close/>
              </a:path>
              <a:path w="282575" h="274954">
                <a:moveTo>
                  <a:pt x="125364" y="237220"/>
                </a:moveTo>
                <a:lnTo>
                  <a:pt x="106597" y="237220"/>
                </a:lnTo>
                <a:lnTo>
                  <a:pt x="118053" y="243646"/>
                </a:lnTo>
                <a:lnTo>
                  <a:pt x="118586" y="243862"/>
                </a:lnTo>
                <a:lnTo>
                  <a:pt x="119069" y="244001"/>
                </a:lnTo>
                <a:lnTo>
                  <a:pt x="119526" y="244179"/>
                </a:lnTo>
                <a:lnTo>
                  <a:pt x="119920" y="244255"/>
                </a:lnTo>
                <a:lnTo>
                  <a:pt x="122421" y="244255"/>
                </a:lnTo>
                <a:lnTo>
                  <a:pt x="123984" y="243303"/>
                </a:lnTo>
                <a:lnTo>
                  <a:pt x="125558" y="240191"/>
                </a:lnTo>
                <a:lnTo>
                  <a:pt x="125723" y="238871"/>
                </a:lnTo>
                <a:lnTo>
                  <a:pt x="125364" y="237220"/>
                </a:lnTo>
                <a:close/>
              </a:path>
              <a:path w="282575" h="274954">
                <a:moveTo>
                  <a:pt x="102978" y="200999"/>
                </a:moveTo>
                <a:lnTo>
                  <a:pt x="100184" y="200999"/>
                </a:lnTo>
                <a:lnTo>
                  <a:pt x="99028" y="201456"/>
                </a:lnTo>
                <a:lnTo>
                  <a:pt x="96806" y="203336"/>
                </a:lnTo>
                <a:lnTo>
                  <a:pt x="96272" y="204581"/>
                </a:lnTo>
                <a:lnTo>
                  <a:pt x="96272" y="218373"/>
                </a:lnTo>
                <a:lnTo>
                  <a:pt x="106597" y="218373"/>
                </a:lnTo>
                <a:lnTo>
                  <a:pt x="106597" y="204581"/>
                </a:lnTo>
                <a:lnTo>
                  <a:pt x="106127" y="203336"/>
                </a:lnTo>
                <a:lnTo>
                  <a:pt x="105188" y="202409"/>
                </a:lnTo>
                <a:lnTo>
                  <a:pt x="104273" y="201456"/>
                </a:lnTo>
                <a:lnTo>
                  <a:pt x="102978" y="200999"/>
                </a:lnTo>
                <a:close/>
              </a:path>
              <a:path w="282575" h="274954">
                <a:moveTo>
                  <a:pt x="120529" y="210715"/>
                </a:moveTo>
                <a:lnTo>
                  <a:pt x="117418" y="212277"/>
                </a:lnTo>
                <a:lnTo>
                  <a:pt x="106597" y="218373"/>
                </a:lnTo>
                <a:lnTo>
                  <a:pt x="126245" y="218373"/>
                </a:lnTo>
                <a:lnTo>
                  <a:pt x="126524" y="217293"/>
                </a:lnTo>
                <a:lnTo>
                  <a:pt x="124936" y="214169"/>
                </a:lnTo>
                <a:lnTo>
                  <a:pt x="123056" y="211337"/>
                </a:lnTo>
                <a:lnTo>
                  <a:pt x="120529" y="210715"/>
                </a:lnTo>
                <a:close/>
              </a:path>
              <a:path w="282575" h="274954">
                <a:moveTo>
                  <a:pt x="204829" y="256486"/>
                </a:moveTo>
                <a:lnTo>
                  <a:pt x="175723" y="256486"/>
                </a:lnTo>
                <a:lnTo>
                  <a:pt x="175723" y="270417"/>
                </a:lnTo>
                <a:lnTo>
                  <a:pt x="176269" y="271624"/>
                </a:lnTo>
                <a:lnTo>
                  <a:pt x="177362" y="272691"/>
                </a:lnTo>
                <a:lnTo>
                  <a:pt x="178454" y="273808"/>
                </a:lnTo>
                <a:lnTo>
                  <a:pt x="179635" y="274342"/>
                </a:lnTo>
                <a:lnTo>
                  <a:pt x="182454" y="274342"/>
                </a:lnTo>
                <a:lnTo>
                  <a:pt x="183801" y="273808"/>
                </a:lnTo>
                <a:lnTo>
                  <a:pt x="184880" y="272691"/>
                </a:lnTo>
                <a:lnTo>
                  <a:pt x="185985" y="271624"/>
                </a:lnTo>
                <a:lnTo>
                  <a:pt x="186544" y="270417"/>
                </a:lnTo>
                <a:lnTo>
                  <a:pt x="186544" y="256943"/>
                </a:lnTo>
                <a:lnTo>
                  <a:pt x="204929" y="256943"/>
                </a:lnTo>
                <a:lnTo>
                  <a:pt x="204829" y="256486"/>
                </a:lnTo>
                <a:close/>
              </a:path>
              <a:path w="282575" h="274954">
                <a:moveTo>
                  <a:pt x="161779" y="230476"/>
                </a:moveTo>
                <a:lnTo>
                  <a:pt x="159264" y="231086"/>
                </a:lnTo>
                <a:lnTo>
                  <a:pt x="157397" y="233905"/>
                </a:lnTo>
                <a:lnTo>
                  <a:pt x="156737" y="235175"/>
                </a:lnTo>
                <a:lnTo>
                  <a:pt x="156686" y="236508"/>
                </a:lnTo>
                <a:lnTo>
                  <a:pt x="157626" y="239315"/>
                </a:lnTo>
                <a:lnTo>
                  <a:pt x="158464" y="240331"/>
                </a:lnTo>
                <a:lnTo>
                  <a:pt x="159747" y="240953"/>
                </a:lnTo>
                <a:lnTo>
                  <a:pt x="170529" y="247062"/>
                </a:lnTo>
                <a:lnTo>
                  <a:pt x="159747" y="253653"/>
                </a:lnTo>
                <a:lnTo>
                  <a:pt x="158464" y="254301"/>
                </a:lnTo>
                <a:lnTo>
                  <a:pt x="157626" y="255304"/>
                </a:lnTo>
                <a:lnTo>
                  <a:pt x="156686" y="258137"/>
                </a:lnTo>
                <a:lnTo>
                  <a:pt x="156737" y="259470"/>
                </a:lnTo>
                <a:lnTo>
                  <a:pt x="157397" y="260689"/>
                </a:lnTo>
                <a:lnTo>
                  <a:pt x="158324" y="262594"/>
                </a:lnTo>
                <a:lnTo>
                  <a:pt x="159912" y="263534"/>
                </a:lnTo>
                <a:lnTo>
                  <a:pt x="164204" y="263534"/>
                </a:lnTo>
                <a:lnTo>
                  <a:pt x="164598" y="263382"/>
                </a:lnTo>
                <a:lnTo>
                  <a:pt x="164903" y="263077"/>
                </a:lnTo>
                <a:lnTo>
                  <a:pt x="175723" y="256486"/>
                </a:lnTo>
                <a:lnTo>
                  <a:pt x="204829" y="256486"/>
                </a:lnTo>
                <a:lnTo>
                  <a:pt x="204552" y="255304"/>
                </a:lnTo>
                <a:lnTo>
                  <a:pt x="203778" y="254301"/>
                </a:lnTo>
                <a:lnTo>
                  <a:pt x="202520" y="253653"/>
                </a:lnTo>
                <a:lnTo>
                  <a:pt x="191713" y="247062"/>
                </a:lnTo>
                <a:lnTo>
                  <a:pt x="202520" y="240953"/>
                </a:lnTo>
                <a:lnTo>
                  <a:pt x="203778" y="240331"/>
                </a:lnTo>
                <a:lnTo>
                  <a:pt x="204552" y="239315"/>
                </a:lnTo>
                <a:lnTo>
                  <a:pt x="204824" y="238147"/>
                </a:lnTo>
                <a:lnTo>
                  <a:pt x="175723" y="238147"/>
                </a:lnTo>
                <a:lnTo>
                  <a:pt x="164903" y="232051"/>
                </a:lnTo>
                <a:lnTo>
                  <a:pt x="161779" y="230476"/>
                </a:lnTo>
                <a:close/>
              </a:path>
              <a:path w="282575" h="274954">
                <a:moveTo>
                  <a:pt x="204929" y="256943"/>
                </a:moveTo>
                <a:lnTo>
                  <a:pt x="186544" y="256943"/>
                </a:lnTo>
                <a:lnTo>
                  <a:pt x="196894" y="263077"/>
                </a:lnTo>
                <a:lnTo>
                  <a:pt x="197504" y="263382"/>
                </a:lnTo>
                <a:lnTo>
                  <a:pt x="198063" y="263534"/>
                </a:lnTo>
                <a:lnTo>
                  <a:pt x="201885" y="263534"/>
                </a:lnTo>
                <a:lnTo>
                  <a:pt x="203473" y="262594"/>
                </a:lnTo>
                <a:lnTo>
                  <a:pt x="204375" y="260689"/>
                </a:lnTo>
                <a:lnTo>
                  <a:pt x="205022" y="259470"/>
                </a:lnTo>
                <a:lnTo>
                  <a:pt x="205175" y="258137"/>
                </a:lnTo>
                <a:lnTo>
                  <a:pt x="204929" y="256943"/>
                </a:lnTo>
                <a:close/>
              </a:path>
              <a:path w="282575" h="274954">
                <a:moveTo>
                  <a:pt x="182454" y="220278"/>
                </a:moveTo>
                <a:lnTo>
                  <a:pt x="179317" y="220278"/>
                </a:lnTo>
                <a:lnTo>
                  <a:pt x="178060" y="220824"/>
                </a:lnTo>
                <a:lnTo>
                  <a:pt x="176193" y="223021"/>
                </a:lnTo>
                <a:lnTo>
                  <a:pt x="175723" y="224355"/>
                </a:lnTo>
                <a:lnTo>
                  <a:pt x="175723" y="238147"/>
                </a:lnTo>
                <a:lnTo>
                  <a:pt x="186544" y="238147"/>
                </a:lnTo>
                <a:lnTo>
                  <a:pt x="186544" y="224355"/>
                </a:lnTo>
                <a:lnTo>
                  <a:pt x="185985" y="223021"/>
                </a:lnTo>
                <a:lnTo>
                  <a:pt x="184880" y="221929"/>
                </a:lnTo>
                <a:lnTo>
                  <a:pt x="183801" y="220824"/>
                </a:lnTo>
                <a:lnTo>
                  <a:pt x="182454" y="220278"/>
                </a:lnTo>
                <a:close/>
              </a:path>
              <a:path w="282575" h="274954">
                <a:moveTo>
                  <a:pt x="199930" y="231225"/>
                </a:moveTo>
                <a:lnTo>
                  <a:pt x="198444" y="231390"/>
                </a:lnTo>
                <a:lnTo>
                  <a:pt x="196894" y="232051"/>
                </a:lnTo>
                <a:lnTo>
                  <a:pt x="186544" y="238147"/>
                </a:lnTo>
                <a:lnTo>
                  <a:pt x="204824" y="238147"/>
                </a:lnTo>
                <a:lnTo>
                  <a:pt x="205175" y="236508"/>
                </a:lnTo>
                <a:lnTo>
                  <a:pt x="205022" y="235175"/>
                </a:lnTo>
                <a:lnTo>
                  <a:pt x="204375" y="233905"/>
                </a:lnTo>
                <a:lnTo>
                  <a:pt x="203778" y="232635"/>
                </a:lnTo>
                <a:lnTo>
                  <a:pt x="202749" y="231886"/>
                </a:lnTo>
                <a:lnTo>
                  <a:pt x="199930" y="231225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66322" y="2686345"/>
            <a:ext cx="218440" cy="254635"/>
          </a:xfrm>
          <a:custGeom>
            <a:avLst/>
            <a:gdLst/>
            <a:ahLst/>
            <a:cxnLst/>
            <a:rect l="l" t="t" r="r" b="b"/>
            <a:pathLst>
              <a:path w="218439" h="254635">
                <a:moveTo>
                  <a:pt x="126502" y="172212"/>
                </a:moveTo>
                <a:lnTo>
                  <a:pt x="102082" y="172212"/>
                </a:lnTo>
                <a:lnTo>
                  <a:pt x="146646" y="198285"/>
                </a:lnTo>
                <a:lnTo>
                  <a:pt x="100622" y="244309"/>
                </a:lnTo>
                <a:lnTo>
                  <a:pt x="99999" y="245719"/>
                </a:lnTo>
                <a:lnTo>
                  <a:pt x="99733" y="249199"/>
                </a:lnTo>
                <a:lnTo>
                  <a:pt x="100355" y="250736"/>
                </a:lnTo>
                <a:lnTo>
                  <a:pt x="103035" y="253428"/>
                </a:lnTo>
                <a:lnTo>
                  <a:pt x="104559" y="254025"/>
                </a:lnTo>
                <a:lnTo>
                  <a:pt x="106299" y="253873"/>
                </a:lnTo>
                <a:lnTo>
                  <a:pt x="108026" y="253758"/>
                </a:lnTo>
                <a:lnTo>
                  <a:pt x="109448" y="253149"/>
                </a:lnTo>
                <a:lnTo>
                  <a:pt x="116857" y="245719"/>
                </a:lnTo>
                <a:lnTo>
                  <a:pt x="161112" y="201498"/>
                </a:lnTo>
                <a:lnTo>
                  <a:pt x="162420" y="200431"/>
                </a:lnTo>
                <a:lnTo>
                  <a:pt x="163080" y="198691"/>
                </a:lnTo>
                <a:lnTo>
                  <a:pt x="163080" y="196278"/>
                </a:lnTo>
                <a:lnTo>
                  <a:pt x="162547" y="194132"/>
                </a:lnTo>
                <a:lnTo>
                  <a:pt x="161480" y="192684"/>
                </a:lnTo>
                <a:lnTo>
                  <a:pt x="159880" y="191871"/>
                </a:lnTo>
                <a:lnTo>
                  <a:pt x="126502" y="172212"/>
                </a:lnTo>
                <a:close/>
              </a:path>
              <a:path w="218439" h="254635">
                <a:moveTo>
                  <a:pt x="111721" y="60020"/>
                </a:moveTo>
                <a:lnTo>
                  <a:pt x="108521" y="60807"/>
                </a:lnTo>
                <a:lnTo>
                  <a:pt x="107302" y="61810"/>
                </a:lnTo>
                <a:lnTo>
                  <a:pt x="106502" y="63411"/>
                </a:lnTo>
                <a:lnTo>
                  <a:pt x="127" y="245808"/>
                </a:lnTo>
                <a:lnTo>
                  <a:pt x="3340" y="252869"/>
                </a:lnTo>
                <a:lnTo>
                  <a:pt x="3873" y="253428"/>
                </a:lnTo>
                <a:lnTo>
                  <a:pt x="4953" y="253682"/>
                </a:lnTo>
                <a:lnTo>
                  <a:pt x="8674" y="253682"/>
                </a:lnTo>
                <a:lnTo>
                  <a:pt x="10439" y="252755"/>
                </a:lnTo>
                <a:lnTo>
                  <a:pt x="11772" y="250875"/>
                </a:lnTo>
                <a:lnTo>
                  <a:pt x="114160" y="74650"/>
                </a:lnTo>
                <a:lnTo>
                  <a:pt x="140901" y="74650"/>
                </a:lnTo>
                <a:lnTo>
                  <a:pt x="139014" y="73329"/>
                </a:lnTo>
                <a:lnTo>
                  <a:pt x="132588" y="69837"/>
                </a:lnTo>
                <a:lnTo>
                  <a:pt x="114528" y="61010"/>
                </a:lnTo>
                <a:lnTo>
                  <a:pt x="113169" y="60210"/>
                </a:lnTo>
                <a:lnTo>
                  <a:pt x="111721" y="60020"/>
                </a:lnTo>
                <a:close/>
              </a:path>
              <a:path w="218439" h="254635">
                <a:moveTo>
                  <a:pt x="100482" y="157543"/>
                </a:moveTo>
                <a:lnTo>
                  <a:pt x="37477" y="244055"/>
                </a:lnTo>
                <a:lnTo>
                  <a:pt x="36385" y="246926"/>
                </a:lnTo>
                <a:lnTo>
                  <a:pt x="36918" y="250405"/>
                </a:lnTo>
                <a:lnTo>
                  <a:pt x="42151" y="253682"/>
                </a:lnTo>
                <a:lnTo>
                  <a:pt x="45085" y="253682"/>
                </a:lnTo>
                <a:lnTo>
                  <a:pt x="46837" y="252869"/>
                </a:lnTo>
                <a:lnTo>
                  <a:pt x="51707" y="245719"/>
                </a:lnTo>
                <a:lnTo>
                  <a:pt x="102082" y="172212"/>
                </a:lnTo>
                <a:lnTo>
                  <a:pt x="126502" y="172212"/>
                </a:lnTo>
                <a:lnTo>
                  <a:pt x="101942" y="157746"/>
                </a:lnTo>
                <a:lnTo>
                  <a:pt x="100482" y="157543"/>
                </a:lnTo>
                <a:close/>
              </a:path>
              <a:path w="218439" h="254635">
                <a:moveTo>
                  <a:pt x="140901" y="74650"/>
                </a:moveTo>
                <a:lnTo>
                  <a:pt x="114160" y="74650"/>
                </a:lnTo>
                <a:lnTo>
                  <a:pt x="126568" y="80695"/>
                </a:lnTo>
                <a:lnTo>
                  <a:pt x="134061" y="84963"/>
                </a:lnTo>
                <a:lnTo>
                  <a:pt x="145303" y="129654"/>
                </a:lnTo>
                <a:lnTo>
                  <a:pt x="145427" y="141833"/>
                </a:lnTo>
                <a:lnTo>
                  <a:pt x="146380" y="143573"/>
                </a:lnTo>
                <a:lnTo>
                  <a:pt x="148247" y="144907"/>
                </a:lnTo>
                <a:lnTo>
                  <a:pt x="150660" y="145973"/>
                </a:lnTo>
                <a:lnTo>
                  <a:pt x="152654" y="145973"/>
                </a:lnTo>
                <a:lnTo>
                  <a:pt x="154254" y="144907"/>
                </a:lnTo>
                <a:lnTo>
                  <a:pt x="186046" y="129654"/>
                </a:lnTo>
                <a:lnTo>
                  <a:pt x="157480" y="129654"/>
                </a:lnTo>
                <a:lnTo>
                  <a:pt x="157103" y="109588"/>
                </a:lnTo>
                <a:lnTo>
                  <a:pt x="157036" y="101295"/>
                </a:lnTo>
                <a:lnTo>
                  <a:pt x="156273" y="96139"/>
                </a:lnTo>
                <a:lnTo>
                  <a:pt x="153047" y="87299"/>
                </a:lnTo>
                <a:lnTo>
                  <a:pt x="150596" y="83426"/>
                </a:lnTo>
                <a:lnTo>
                  <a:pt x="147231" y="80098"/>
                </a:lnTo>
                <a:lnTo>
                  <a:pt x="143878" y="76733"/>
                </a:lnTo>
                <a:lnTo>
                  <a:pt x="140901" y="74650"/>
                </a:lnTo>
                <a:close/>
              </a:path>
              <a:path w="218439" h="254635">
                <a:moveTo>
                  <a:pt x="212064" y="104228"/>
                </a:moveTo>
                <a:lnTo>
                  <a:pt x="210578" y="104368"/>
                </a:lnTo>
                <a:lnTo>
                  <a:pt x="209232" y="105156"/>
                </a:lnTo>
                <a:lnTo>
                  <a:pt x="157480" y="129654"/>
                </a:lnTo>
                <a:lnTo>
                  <a:pt x="186046" y="129654"/>
                </a:lnTo>
                <a:lnTo>
                  <a:pt x="214477" y="116014"/>
                </a:lnTo>
                <a:lnTo>
                  <a:pt x="216077" y="115481"/>
                </a:lnTo>
                <a:lnTo>
                  <a:pt x="217157" y="114388"/>
                </a:lnTo>
                <a:lnTo>
                  <a:pt x="218224" y="111188"/>
                </a:lnTo>
                <a:lnTo>
                  <a:pt x="218109" y="109588"/>
                </a:lnTo>
                <a:lnTo>
                  <a:pt x="217284" y="107975"/>
                </a:lnTo>
                <a:lnTo>
                  <a:pt x="216496" y="106362"/>
                </a:lnTo>
                <a:lnTo>
                  <a:pt x="215277" y="105295"/>
                </a:lnTo>
                <a:lnTo>
                  <a:pt x="212064" y="104228"/>
                </a:lnTo>
                <a:close/>
              </a:path>
              <a:path w="218439" h="254635">
                <a:moveTo>
                  <a:pt x="49758" y="35204"/>
                </a:moveTo>
                <a:lnTo>
                  <a:pt x="47218" y="35864"/>
                </a:lnTo>
                <a:lnTo>
                  <a:pt x="45085" y="38531"/>
                </a:lnTo>
                <a:lnTo>
                  <a:pt x="10566" y="83083"/>
                </a:lnTo>
                <a:lnTo>
                  <a:pt x="9486" y="84442"/>
                </a:lnTo>
                <a:lnTo>
                  <a:pt x="9093" y="85902"/>
                </a:lnTo>
                <a:lnTo>
                  <a:pt x="9626" y="89103"/>
                </a:lnTo>
                <a:lnTo>
                  <a:pt x="10439" y="90449"/>
                </a:lnTo>
                <a:lnTo>
                  <a:pt x="11772" y="91503"/>
                </a:lnTo>
                <a:lnTo>
                  <a:pt x="12585" y="92583"/>
                </a:lnTo>
                <a:lnTo>
                  <a:pt x="13779" y="93116"/>
                </a:lnTo>
                <a:lnTo>
                  <a:pt x="17526" y="93116"/>
                </a:lnTo>
                <a:lnTo>
                  <a:pt x="19126" y="92329"/>
                </a:lnTo>
                <a:lnTo>
                  <a:pt x="20205" y="90716"/>
                </a:lnTo>
                <a:lnTo>
                  <a:pt x="51892" y="49771"/>
                </a:lnTo>
                <a:lnTo>
                  <a:pt x="80643" y="49771"/>
                </a:lnTo>
                <a:lnTo>
                  <a:pt x="52730" y="36525"/>
                </a:lnTo>
                <a:lnTo>
                  <a:pt x="49758" y="35204"/>
                </a:lnTo>
                <a:close/>
              </a:path>
              <a:path w="218439" h="254635">
                <a:moveTo>
                  <a:pt x="80643" y="49771"/>
                </a:moveTo>
                <a:lnTo>
                  <a:pt x="51892" y="49771"/>
                </a:lnTo>
                <a:lnTo>
                  <a:pt x="86436" y="66230"/>
                </a:lnTo>
                <a:lnTo>
                  <a:pt x="90170" y="67564"/>
                </a:lnTo>
                <a:lnTo>
                  <a:pt x="92989" y="66497"/>
                </a:lnTo>
                <a:lnTo>
                  <a:pt x="94856" y="63030"/>
                </a:lnTo>
                <a:lnTo>
                  <a:pt x="95355" y="61810"/>
                </a:lnTo>
                <a:lnTo>
                  <a:pt x="95338" y="60020"/>
                </a:lnTo>
                <a:lnTo>
                  <a:pt x="94322" y="56997"/>
                </a:lnTo>
                <a:lnTo>
                  <a:pt x="93256" y="55791"/>
                </a:lnTo>
                <a:lnTo>
                  <a:pt x="91643" y="54991"/>
                </a:lnTo>
                <a:lnTo>
                  <a:pt x="80643" y="49771"/>
                </a:lnTo>
                <a:close/>
              </a:path>
              <a:path w="218439" h="254635">
                <a:moveTo>
                  <a:pt x="164846" y="0"/>
                </a:moveTo>
                <a:lnTo>
                  <a:pt x="149326" y="0"/>
                </a:lnTo>
                <a:lnTo>
                  <a:pt x="142646" y="2743"/>
                </a:lnTo>
                <a:lnTo>
                  <a:pt x="131381" y="13716"/>
                </a:lnTo>
                <a:lnTo>
                  <a:pt x="128687" y="20078"/>
                </a:lnTo>
                <a:lnTo>
                  <a:pt x="128693" y="36144"/>
                </a:lnTo>
                <a:lnTo>
                  <a:pt x="131381" y="42481"/>
                </a:lnTo>
                <a:lnTo>
                  <a:pt x="142646" y="53467"/>
                </a:lnTo>
                <a:lnTo>
                  <a:pt x="149326" y="56197"/>
                </a:lnTo>
                <a:lnTo>
                  <a:pt x="164846" y="56197"/>
                </a:lnTo>
                <a:lnTo>
                  <a:pt x="171475" y="53467"/>
                </a:lnTo>
                <a:lnTo>
                  <a:pt x="180752" y="44157"/>
                </a:lnTo>
                <a:lnTo>
                  <a:pt x="152793" y="44157"/>
                </a:lnTo>
                <a:lnTo>
                  <a:pt x="149059" y="42545"/>
                </a:lnTo>
                <a:lnTo>
                  <a:pt x="142646" y="36144"/>
                </a:lnTo>
                <a:lnTo>
                  <a:pt x="141020" y="32385"/>
                </a:lnTo>
                <a:lnTo>
                  <a:pt x="141020" y="23558"/>
                </a:lnTo>
                <a:lnTo>
                  <a:pt x="142646" y="19735"/>
                </a:lnTo>
                <a:lnTo>
                  <a:pt x="149059" y="13576"/>
                </a:lnTo>
                <a:lnTo>
                  <a:pt x="152793" y="12026"/>
                </a:lnTo>
                <a:lnTo>
                  <a:pt x="180737" y="12026"/>
                </a:lnTo>
                <a:lnTo>
                  <a:pt x="171475" y="2743"/>
                </a:lnTo>
                <a:lnTo>
                  <a:pt x="164846" y="0"/>
                </a:lnTo>
                <a:close/>
              </a:path>
              <a:path w="218439" h="254635">
                <a:moveTo>
                  <a:pt x="180737" y="12026"/>
                </a:moveTo>
                <a:lnTo>
                  <a:pt x="161353" y="12026"/>
                </a:lnTo>
                <a:lnTo>
                  <a:pt x="165036" y="13652"/>
                </a:lnTo>
                <a:lnTo>
                  <a:pt x="171183" y="20078"/>
                </a:lnTo>
                <a:lnTo>
                  <a:pt x="172627" y="23558"/>
                </a:lnTo>
                <a:lnTo>
                  <a:pt x="172732" y="32385"/>
                </a:lnTo>
                <a:lnTo>
                  <a:pt x="171183" y="36144"/>
                </a:lnTo>
                <a:lnTo>
                  <a:pt x="165036" y="42545"/>
                </a:lnTo>
                <a:lnTo>
                  <a:pt x="161353" y="44157"/>
                </a:lnTo>
                <a:lnTo>
                  <a:pt x="180752" y="44157"/>
                </a:lnTo>
                <a:lnTo>
                  <a:pt x="182422" y="42481"/>
                </a:lnTo>
                <a:lnTo>
                  <a:pt x="185062" y="36144"/>
                </a:lnTo>
                <a:lnTo>
                  <a:pt x="185067" y="20078"/>
                </a:lnTo>
                <a:lnTo>
                  <a:pt x="182422" y="13716"/>
                </a:lnTo>
                <a:lnTo>
                  <a:pt x="180737" y="12026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84532" y="2223827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88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889436"/>
            <a:ext cx="1976120" cy="136842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indent="-635">
              <a:lnSpc>
                <a:spcPct val="109200"/>
              </a:lnSpc>
              <a:spcBef>
                <a:spcPts val="385"/>
              </a:spcBef>
            </a:pPr>
            <a:r>
              <a:rPr u="sng" dirty="0" smtClean="0">
                <a:solidFill>
                  <a:srgbClr val="EB1851"/>
                </a:solidFill>
              </a:rPr>
              <a:t>CH</a:t>
            </a:r>
            <a:r>
              <a:rPr dirty="0" smtClean="0">
                <a:solidFill>
                  <a:srgbClr val="EB1851"/>
                </a:solidFill>
              </a:rPr>
              <a:t>ILL</a:t>
            </a:r>
            <a:r>
              <a:rPr lang="cs-CZ" dirty="0" smtClean="0"/>
              <a:t>Á</a:t>
            </a:r>
            <a:r>
              <a:rPr dirty="0" smtClean="0">
                <a:solidFill>
                  <a:srgbClr val="EB1851"/>
                </a:solidFill>
              </a:rPr>
              <a:t>N  </a:t>
            </a:r>
            <a:r>
              <a:rPr sz="2400" b="0" spc="-5" dirty="0" smtClean="0">
                <a:solidFill>
                  <a:srgbClr val="1B0087"/>
                </a:solidFill>
                <a:latin typeface="Trebuchet MS"/>
                <a:cs typeface="Trebuchet MS"/>
              </a:rPr>
              <a:t>LAKES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,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RIVERS 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b="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VOLCANOES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88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  <p:sp>
        <p:nvSpPr>
          <p:cNvPr id="8" name="object 9"/>
          <p:cNvSpPr txBox="1">
            <a:spLocks/>
          </p:cNvSpPr>
          <p:nvPr/>
        </p:nvSpPr>
        <p:spPr>
          <a:xfrm>
            <a:off x="435768" y="1889436"/>
            <a:ext cx="1976120" cy="136842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>
            <a:lvl1pPr>
              <a:defRPr sz="3000" b="1" i="0">
                <a:solidFill>
                  <a:srgbClr val="E91550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indent="-635">
              <a:lnSpc>
                <a:spcPct val="109200"/>
              </a:lnSpc>
              <a:spcBef>
                <a:spcPts val="385"/>
              </a:spcBef>
            </a:pPr>
            <a:r>
              <a:rPr lang="en-US" u="sng" kern="0" smtClean="0">
                <a:solidFill>
                  <a:srgbClr val="EB1851"/>
                </a:solidFill>
              </a:rPr>
              <a:t>CH</a:t>
            </a:r>
            <a:r>
              <a:rPr lang="en-US" kern="0" smtClean="0">
                <a:solidFill>
                  <a:srgbClr val="EB1851"/>
                </a:solidFill>
              </a:rPr>
              <a:t>ILL</a:t>
            </a:r>
            <a:r>
              <a:rPr lang="en-US" kern="0" smtClean="0"/>
              <a:t>Á</a:t>
            </a:r>
            <a:r>
              <a:rPr lang="en-US" kern="0" smtClean="0">
                <a:solidFill>
                  <a:srgbClr val="EB1851"/>
                </a:solidFill>
              </a:rPr>
              <a:t>N  </a:t>
            </a:r>
            <a:r>
              <a:rPr lang="en-US" sz="2400" b="0" kern="0" spc="-5" smtClean="0">
                <a:solidFill>
                  <a:srgbClr val="1B0087"/>
                </a:solidFill>
              </a:rPr>
              <a:t>LAKES,</a:t>
            </a:r>
            <a:r>
              <a:rPr lang="en-US" sz="2400" b="0" kern="0" spc="-95" smtClean="0">
                <a:solidFill>
                  <a:srgbClr val="1B0087"/>
                </a:solidFill>
              </a:rPr>
              <a:t> </a:t>
            </a:r>
            <a:r>
              <a:rPr lang="en-US" sz="2400" b="0" kern="0" spc="-5" smtClean="0">
                <a:solidFill>
                  <a:srgbClr val="1B0087"/>
                </a:solidFill>
              </a:rPr>
              <a:t>RIVERS  </a:t>
            </a:r>
            <a:r>
              <a:rPr lang="en-US" sz="2400" b="0" kern="0" smtClean="0">
                <a:solidFill>
                  <a:srgbClr val="1B0087"/>
                </a:solidFill>
              </a:rPr>
              <a:t>&amp;</a:t>
            </a:r>
            <a:r>
              <a:rPr lang="en-US" sz="2400" b="0" kern="0" spc="-105" smtClean="0">
                <a:solidFill>
                  <a:srgbClr val="1B0087"/>
                </a:solidFill>
              </a:rPr>
              <a:t> </a:t>
            </a:r>
            <a:r>
              <a:rPr lang="en-US" sz="2400" b="0" kern="0" spc="-5" smtClean="0">
                <a:solidFill>
                  <a:srgbClr val="1B0087"/>
                </a:solidFill>
              </a:rPr>
              <a:t>VOLCANOES</a:t>
            </a:r>
            <a:endParaRPr lang="en-US" sz="2400" kern="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88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  <p:sp>
        <p:nvSpPr>
          <p:cNvPr id="8" name="object 9"/>
          <p:cNvSpPr txBox="1">
            <a:spLocks/>
          </p:cNvSpPr>
          <p:nvPr/>
        </p:nvSpPr>
        <p:spPr>
          <a:xfrm>
            <a:off x="435768" y="1889436"/>
            <a:ext cx="1976120" cy="136842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>
            <a:lvl1pPr>
              <a:defRPr sz="3000" b="1" i="0">
                <a:solidFill>
                  <a:srgbClr val="E91550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indent="-635">
              <a:lnSpc>
                <a:spcPct val="109200"/>
              </a:lnSpc>
              <a:spcBef>
                <a:spcPts val="385"/>
              </a:spcBef>
            </a:pPr>
            <a:r>
              <a:rPr lang="en-US" u="sng" kern="0" smtClean="0">
                <a:solidFill>
                  <a:srgbClr val="EB1851"/>
                </a:solidFill>
              </a:rPr>
              <a:t>CH</a:t>
            </a:r>
            <a:r>
              <a:rPr lang="en-US" kern="0" smtClean="0">
                <a:solidFill>
                  <a:srgbClr val="EB1851"/>
                </a:solidFill>
              </a:rPr>
              <a:t>ILL</a:t>
            </a:r>
            <a:r>
              <a:rPr lang="en-US" kern="0" smtClean="0"/>
              <a:t>Á</a:t>
            </a:r>
            <a:r>
              <a:rPr lang="en-US" kern="0" smtClean="0">
                <a:solidFill>
                  <a:srgbClr val="EB1851"/>
                </a:solidFill>
              </a:rPr>
              <a:t>N  </a:t>
            </a:r>
            <a:r>
              <a:rPr lang="en-US" sz="2400" b="0" kern="0" spc="-5" smtClean="0">
                <a:solidFill>
                  <a:srgbClr val="1B0087"/>
                </a:solidFill>
              </a:rPr>
              <a:t>LAKES,</a:t>
            </a:r>
            <a:r>
              <a:rPr lang="en-US" sz="2400" b="0" kern="0" spc="-95" smtClean="0">
                <a:solidFill>
                  <a:srgbClr val="1B0087"/>
                </a:solidFill>
              </a:rPr>
              <a:t> </a:t>
            </a:r>
            <a:r>
              <a:rPr lang="en-US" sz="2400" b="0" kern="0" spc="-5" smtClean="0">
                <a:solidFill>
                  <a:srgbClr val="1B0087"/>
                </a:solidFill>
              </a:rPr>
              <a:t>RIVERS  </a:t>
            </a:r>
            <a:r>
              <a:rPr lang="en-US" sz="2400" b="0" kern="0" smtClean="0">
                <a:solidFill>
                  <a:srgbClr val="1B0087"/>
                </a:solidFill>
              </a:rPr>
              <a:t>&amp;</a:t>
            </a:r>
            <a:r>
              <a:rPr lang="en-US" sz="2400" b="0" kern="0" spc="-105" smtClean="0">
                <a:solidFill>
                  <a:srgbClr val="1B0087"/>
                </a:solidFill>
              </a:rPr>
              <a:t> </a:t>
            </a:r>
            <a:r>
              <a:rPr lang="en-US" sz="2400" b="0" kern="0" spc="-5" smtClean="0">
                <a:solidFill>
                  <a:srgbClr val="1B0087"/>
                </a:solidFill>
              </a:rPr>
              <a:t>VOLCANOES</a:t>
            </a:r>
            <a:endParaRPr lang="en-US" sz="2400" kern="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69631"/>
            <a:ext cx="4246880" cy="4707890"/>
          </a:xfrm>
          <a:custGeom>
            <a:avLst/>
            <a:gdLst/>
            <a:ahLst/>
            <a:cxnLst/>
            <a:rect l="l" t="t" r="r" b="b"/>
            <a:pathLst>
              <a:path w="4246880" h="4707890">
                <a:moveTo>
                  <a:pt x="4246537" y="4707775"/>
                </a:moveTo>
                <a:lnTo>
                  <a:pt x="0" y="4707775"/>
                </a:lnTo>
                <a:lnTo>
                  <a:pt x="0" y="0"/>
                </a:lnTo>
                <a:lnTo>
                  <a:pt x="4246537" y="0"/>
                </a:lnTo>
                <a:lnTo>
                  <a:pt x="4246537" y="4707775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518022"/>
            <a:ext cx="2600325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dirty="0">
                <a:solidFill>
                  <a:srgbClr val="EB1851"/>
                </a:solidFill>
              </a:rPr>
              <a:t>LAKES,</a:t>
            </a:r>
            <a:r>
              <a:rPr spc="-100" dirty="0">
                <a:solidFill>
                  <a:srgbClr val="EB1851"/>
                </a:solidFill>
              </a:rPr>
              <a:t> </a:t>
            </a:r>
            <a:r>
              <a:rPr dirty="0">
                <a:solidFill>
                  <a:srgbClr val="EB1851"/>
                </a:solidFill>
              </a:rPr>
              <a:t>RIVERS  &amp;</a:t>
            </a:r>
            <a:r>
              <a:rPr spc="-105" dirty="0">
                <a:solidFill>
                  <a:srgbClr val="EB1851"/>
                </a:solidFill>
              </a:rPr>
              <a:t> </a:t>
            </a:r>
            <a:r>
              <a:rPr dirty="0">
                <a:solidFill>
                  <a:srgbClr val="EB1851"/>
                </a:solidFill>
              </a:rPr>
              <a:t>VOLCANOES</a:t>
            </a:r>
          </a:p>
        </p:txBody>
      </p:sp>
      <p:sp>
        <p:nvSpPr>
          <p:cNvPr id="10" name="object 10"/>
          <p:cNvSpPr/>
          <p:nvPr/>
        </p:nvSpPr>
        <p:spPr>
          <a:xfrm>
            <a:off x="915057" y="5700818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0789" y="0"/>
                </a:moveTo>
                <a:lnTo>
                  <a:pt x="0" y="9758"/>
                </a:lnTo>
                <a:lnTo>
                  <a:pt x="1485" y="12857"/>
                </a:lnTo>
                <a:lnTo>
                  <a:pt x="35940" y="28020"/>
                </a:lnTo>
                <a:lnTo>
                  <a:pt x="44068" y="24718"/>
                </a:lnTo>
                <a:lnTo>
                  <a:pt x="49834" y="18521"/>
                </a:lnTo>
                <a:lnTo>
                  <a:pt x="49974" y="18165"/>
                </a:lnTo>
                <a:lnTo>
                  <a:pt x="50253" y="8208"/>
                </a:lnTo>
                <a:lnTo>
                  <a:pt x="50037" y="7739"/>
                </a:lnTo>
                <a:lnTo>
                  <a:pt x="49656" y="7446"/>
                </a:lnTo>
                <a:lnTo>
                  <a:pt x="40400" y="2165"/>
                </a:lnTo>
                <a:lnTo>
                  <a:pt x="30789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2710" y="5757865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410" y="0"/>
                </a:moveTo>
                <a:lnTo>
                  <a:pt x="0" y="6273"/>
                </a:lnTo>
                <a:lnTo>
                  <a:pt x="114" y="7531"/>
                </a:lnTo>
                <a:lnTo>
                  <a:pt x="469" y="9055"/>
                </a:lnTo>
                <a:lnTo>
                  <a:pt x="952" y="10083"/>
                </a:lnTo>
                <a:lnTo>
                  <a:pt x="2082" y="12179"/>
                </a:lnTo>
                <a:lnTo>
                  <a:pt x="2578" y="13030"/>
                </a:lnTo>
                <a:lnTo>
                  <a:pt x="3111" y="14046"/>
                </a:lnTo>
                <a:lnTo>
                  <a:pt x="3378" y="14617"/>
                </a:lnTo>
                <a:lnTo>
                  <a:pt x="3543" y="15151"/>
                </a:lnTo>
                <a:lnTo>
                  <a:pt x="3708" y="15786"/>
                </a:lnTo>
                <a:lnTo>
                  <a:pt x="4292" y="16217"/>
                </a:lnTo>
                <a:lnTo>
                  <a:pt x="17754" y="16586"/>
                </a:lnTo>
                <a:lnTo>
                  <a:pt x="18338" y="16192"/>
                </a:lnTo>
                <a:lnTo>
                  <a:pt x="18834" y="14884"/>
                </a:lnTo>
                <a:lnTo>
                  <a:pt x="20942" y="11379"/>
                </a:lnTo>
                <a:lnTo>
                  <a:pt x="22119" y="9055"/>
                </a:lnTo>
                <a:lnTo>
                  <a:pt x="22631" y="7531"/>
                </a:lnTo>
                <a:lnTo>
                  <a:pt x="21843" y="4559"/>
                </a:lnTo>
                <a:lnTo>
                  <a:pt x="20866" y="3403"/>
                </a:lnTo>
                <a:lnTo>
                  <a:pt x="15506" y="380"/>
                </a:lnTo>
                <a:lnTo>
                  <a:pt x="9410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0987" y="4840112"/>
            <a:ext cx="58419" cy="119380"/>
          </a:xfrm>
          <a:custGeom>
            <a:avLst/>
            <a:gdLst/>
            <a:ahLst/>
            <a:cxnLst/>
            <a:rect l="l" t="t" r="r" b="b"/>
            <a:pathLst>
              <a:path w="58420" h="119379">
                <a:moveTo>
                  <a:pt x="42076" y="61975"/>
                </a:moveTo>
                <a:lnTo>
                  <a:pt x="8928" y="61975"/>
                </a:lnTo>
                <a:lnTo>
                  <a:pt x="10763" y="65227"/>
                </a:lnTo>
                <a:lnTo>
                  <a:pt x="10882" y="66840"/>
                </a:lnTo>
                <a:lnTo>
                  <a:pt x="11201" y="74675"/>
                </a:lnTo>
                <a:lnTo>
                  <a:pt x="8851" y="81864"/>
                </a:lnTo>
                <a:lnTo>
                  <a:pt x="10248" y="98869"/>
                </a:lnTo>
                <a:lnTo>
                  <a:pt x="8470" y="101892"/>
                </a:lnTo>
                <a:lnTo>
                  <a:pt x="7048" y="105054"/>
                </a:lnTo>
                <a:lnTo>
                  <a:pt x="8509" y="109232"/>
                </a:lnTo>
                <a:lnTo>
                  <a:pt x="9398" y="110337"/>
                </a:lnTo>
                <a:lnTo>
                  <a:pt x="11442" y="111759"/>
                </a:lnTo>
                <a:lnTo>
                  <a:pt x="12369" y="112229"/>
                </a:lnTo>
                <a:lnTo>
                  <a:pt x="13601" y="112699"/>
                </a:lnTo>
                <a:lnTo>
                  <a:pt x="24993" y="119100"/>
                </a:lnTo>
                <a:lnTo>
                  <a:pt x="42760" y="114731"/>
                </a:lnTo>
                <a:lnTo>
                  <a:pt x="52493" y="114731"/>
                </a:lnTo>
                <a:lnTo>
                  <a:pt x="55041" y="108445"/>
                </a:lnTo>
                <a:lnTo>
                  <a:pt x="54749" y="106883"/>
                </a:lnTo>
                <a:lnTo>
                  <a:pt x="53594" y="104406"/>
                </a:lnTo>
                <a:lnTo>
                  <a:pt x="53022" y="103517"/>
                </a:lnTo>
                <a:lnTo>
                  <a:pt x="52273" y="102603"/>
                </a:lnTo>
                <a:lnTo>
                  <a:pt x="51320" y="99453"/>
                </a:lnTo>
                <a:lnTo>
                  <a:pt x="50863" y="97561"/>
                </a:lnTo>
                <a:lnTo>
                  <a:pt x="52336" y="95707"/>
                </a:lnTo>
                <a:lnTo>
                  <a:pt x="53809" y="94919"/>
                </a:lnTo>
                <a:lnTo>
                  <a:pt x="55016" y="94094"/>
                </a:lnTo>
                <a:lnTo>
                  <a:pt x="58356" y="87528"/>
                </a:lnTo>
                <a:lnTo>
                  <a:pt x="57937" y="85877"/>
                </a:lnTo>
                <a:lnTo>
                  <a:pt x="57378" y="84835"/>
                </a:lnTo>
                <a:lnTo>
                  <a:pt x="55867" y="82930"/>
                </a:lnTo>
                <a:lnTo>
                  <a:pt x="55029" y="82067"/>
                </a:lnTo>
                <a:lnTo>
                  <a:pt x="53962" y="81203"/>
                </a:lnTo>
                <a:lnTo>
                  <a:pt x="54787" y="80162"/>
                </a:lnTo>
                <a:lnTo>
                  <a:pt x="58343" y="71589"/>
                </a:lnTo>
                <a:lnTo>
                  <a:pt x="56248" y="66840"/>
                </a:lnTo>
                <a:lnTo>
                  <a:pt x="52006" y="65227"/>
                </a:lnTo>
                <a:lnTo>
                  <a:pt x="47155" y="65062"/>
                </a:lnTo>
                <a:lnTo>
                  <a:pt x="42189" y="65062"/>
                </a:lnTo>
                <a:lnTo>
                  <a:pt x="42418" y="62763"/>
                </a:lnTo>
                <a:lnTo>
                  <a:pt x="42076" y="61975"/>
                </a:lnTo>
                <a:close/>
              </a:path>
              <a:path w="58420" h="119379">
                <a:moveTo>
                  <a:pt x="52493" y="114731"/>
                </a:moveTo>
                <a:lnTo>
                  <a:pt x="42760" y="114731"/>
                </a:lnTo>
                <a:lnTo>
                  <a:pt x="43510" y="116065"/>
                </a:lnTo>
                <a:lnTo>
                  <a:pt x="44488" y="117208"/>
                </a:lnTo>
                <a:lnTo>
                  <a:pt x="47231" y="118008"/>
                </a:lnTo>
                <a:lnTo>
                  <a:pt x="48679" y="117678"/>
                </a:lnTo>
                <a:lnTo>
                  <a:pt x="51409" y="115785"/>
                </a:lnTo>
                <a:lnTo>
                  <a:pt x="52374" y="114884"/>
                </a:lnTo>
                <a:lnTo>
                  <a:pt x="52493" y="114731"/>
                </a:lnTo>
                <a:close/>
              </a:path>
              <a:path w="58420" h="119379">
                <a:moveTo>
                  <a:pt x="44170" y="64960"/>
                </a:moveTo>
                <a:lnTo>
                  <a:pt x="42189" y="65062"/>
                </a:lnTo>
                <a:lnTo>
                  <a:pt x="47155" y="65062"/>
                </a:lnTo>
                <a:lnTo>
                  <a:pt x="44170" y="64960"/>
                </a:lnTo>
                <a:close/>
              </a:path>
              <a:path w="58420" h="119379">
                <a:moveTo>
                  <a:pt x="21717" y="0"/>
                </a:moveTo>
                <a:lnTo>
                  <a:pt x="18097" y="330"/>
                </a:lnTo>
                <a:lnTo>
                  <a:pt x="15252" y="622"/>
                </a:lnTo>
                <a:lnTo>
                  <a:pt x="12788" y="2946"/>
                </a:lnTo>
                <a:lnTo>
                  <a:pt x="10693" y="7188"/>
                </a:lnTo>
                <a:lnTo>
                  <a:pt x="7848" y="11087"/>
                </a:lnTo>
                <a:lnTo>
                  <a:pt x="4622" y="17017"/>
                </a:lnTo>
                <a:lnTo>
                  <a:pt x="9144" y="23723"/>
                </a:lnTo>
                <a:lnTo>
                  <a:pt x="9994" y="29997"/>
                </a:lnTo>
                <a:lnTo>
                  <a:pt x="3332" y="46393"/>
                </a:lnTo>
                <a:lnTo>
                  <a:pt x="1117" y="53644"/>
                </a:lnTo>
                <a:lnTo>
                  <a:pt x="0" y="57226"/>
                </a:lnTo>
                <a:lnTo>
                  <a:pt x="8140" y="61988"/>
                </a:lnTo>
                <a:lnTo>
                  <a:pt x="8928" y="61975"/>
                </a:lnTo>
                <a:lnTo>
                  <a:pt x="42076" y="61975"/>
                </a:lnTo>
                <a:lnTo>
                  <a:pt x="41556" y="60794"/>
                </a:lnTo>
                <a:lnTo>
                  <a:pt x="40297" y="58585"/>
                </a:lnTo>
                <a:lnTo>
                  <a:pt x="38354" y="55524"/>
                </a:lnTo>
                <a:lnTo>
                  <a:pt x="37896" y="54368"/>
                </a:lnTo>
                <a:lnTo>
                  <a:pt x="38595" y="46393"/>
                </a:lnTo>
                <a:lnTo>
                  <a:pt x="46266" y="44030"/>
                </a:lnTo>
                <a:lnTo>
                  <a:pt x="49174" y="43192"/>
                </a:lnTo>
                <a:lnTo>
                  <a:pt x="51244" y="42062"/>
                </a:lnTo>
                <a:lnTo>
                  <a:pt x="54203" y="37147"/>
                </a:lnTo>
                <a:lnTo>
                  <a:pt x="54457" y="35356"/>
                </a:lnTo>
                <a:lnTo>
                  <a:pt x="53987" y="33489"/>
                </a:lnTo>
                <a:lnTo>
                  <a:pt x="52565" y="30124"/>
                </a:lnTo>
                <a:lnTo>
                  <a:pt x="50888" y="27241"/>
                </a:lnTo>
                <a:lnTo>
                  <a:pt x="50965" y="26454"/>
                </a:lnTo>
                <a:lnTo>
                  <a:pt x="43980" y="13068"/>
                </a:lnTo>
                <a:lnTo>
                  <a:pt x="44259" y="12471"/>
                </a:lnTo>
                <a:lnTo>
                  <a:pt x="44475" y="11874"/>
                </a:lnTo>
                <a:lnTo>
                  <a:pt x="45021" y="9956"/>
                </a:lnTo>
                <a:lnTo>
                  <a:pt x="45085" y="8699"/>
                </a:lnTo>
                <a:lnTo>
                  <a:pt x="44704" y="6489"/>
                </a:lnTo>
                <a:lnTo>
                  <a:pt x="44573" y="6159"/>
                </a:lnTo>
                <a:lnTo>
                  <a:pt x="27457" y="6159"/>
                </a:lnTo>
                <a:lnTo>
                  <a:pt x="24930" y="3086"/>
                </a:lnTo>
                <a:lnTo>
                  <a:pt x="21717" y="0"/>
                </a:lnTo>
                <a:close/>
              </a:path>
              <a:path w="58420" h="119379">
                <a:moveTo>
                  <a:pt x="36728" y="546"/>
                </a:moveTo>
                <a:lnTo>
                  <a:pt x="31686" y="4495"/>
                </a:lnTo>
                <a:lnTo>
                  <a:pt x="27457" y="6159"/>
                </a:lnTo>
                <a:lnTo>
                  <a:pt x="44573" y="6159"/>
                </a:lnTo>
                <a:lnTo>
                  <a:pt x="44323" y="5524"/>
                </a:lnTo>
                <a:lnTo>
                  <a:pt x="43014" y="3619"/>
                </a:lnTo>
                <a:lnTo>
                  <a:pt x="42049" y="2717"/>
                </a:lnTo>
                <a:lnTo>
                  <a:pt x="40690" y="1917"/>
                </a:lnTo>
                <a:lnTo>
                  <a:pt x="38785" y="838"/>
                </a:lnTo>
                <a:lnTo>
                  <a:pt x="36728" y="546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3867" y="3091948"/>
            <a:ext cx="449580" cy="2628900"/>
          </a:xfrm>
          <a:custGeom>
            <a:avLst/>
            <a:gdLst/>
            <a:ahLst/>
            <a:cxnLst/>
            <a:rect l="l" t="t" r="r" b="b"/>
            <a:pathLst>
              <a:path w="449580" h="2628900">
                <a:moveTo>
                  <a:pt x="441363" y="2552699"/>
                </a:moveTo>
                <a:lnTo>
                  <a:pt x="282181" y="2552699"/>
                </a:lnTo>
                <a:lnTo>
                  <a:pt x="291616" y="2565399"/>
                </a:lnTo>
                <a:lnTo>
                  <a:pt x="313283" y="2565399"/>
                </a:lnTo>
                <a:lnTo>
                  <a:pt x="312445" y="2603499"/>
                </a:lnTo>
                <a:lnTo>
                  <a:pt x="318655" y="2603499"/>
                </a:lnTo>
                <a:lnTo>
                  <a:pt x="311048" y="2616199"/>
                </a:lnTo>
                <a:lnTo>
                  <a:pt x="310464" y="2628899"/>
                </a:lnTo>
                <a:lnTo>
                  <a:pt x="440740" y="2628899"/>
                </a:lnTo>
                <a:lnTo>
                  <a:pt x="446468" y="2616199"/>
                </a:lnTo>
                <a:lnTo>
                  <a:pt x="449275" y="2616199"/>
                </a:lnTo>
                <a:lnTo>
                  <a:pt x="449364" y="2603499"/>
                </a:lnTo>
                <a:lnTo>
                  <a:pt x="448043" y="2590799"/>
                </a:lnTo>
                <a:lnTo>
                  <a:pt x="446087" y="2578099"/>
                </a:lnTo>
                <a:lnTo>
                  <a:pt x="445350" y="2578099"/>
                </a:lnTo>
                <a:lnTo>
                  <a:pt x="441363" y="2552699"/>
                </a:lnTo>
                <a:close/>
              </a:path>
              <a:path w="449580" h="2628900">
                <a:moveTo>
                  <a:pt x="269976" y="2539999"/>
                </a:moveTo>
                <a:lnTo>
                  <a:pt x="245833" y="2539999"/>
                </a:lnTo>
                <a:lnTo>
                  <a:pt x="249389" y="2552699"/>
                </a:lnTo>
                <a:lnTo>
                  <a:pt x="269354" y="2552699"/>
                </a:lnTo>
                <a:lnTo>
                  <a:pt x="269976" y="2539999"/>
                </a:lnTo>
                <a:close/>
              </a:path>
              <a:path w="449580" h="2628900">
                <a:moveTo>
                  <a:pt x="445325" y="2539999"/>
                </a:moveTo>
                <a:lnTo>
                  <a:pt x="274345" y="2539999"/>
                </a:lnTo>
                <a:lnTo>
                  <a:pt x="274650" y="2552699"/>
                </a:lnTo>
                <a:lnTo>
                  <a:pt x="443128" y="2552699"/>
                </a:lnTo>
                <a:lnTo>
                  <a:pt x="445325" y="2539999"/>
                </a:lnTo>
                <a:close/>
              </a:path>
              <a:path w="449580" h="2628900">
                <a:moveTo>
                  <a:pt x="434568" y="2476499"/>
                </a:moveTo>
                <a:lnTo>
                  <a:pt x="215455" y="2476499"/>
                </a:lnTo>
                <a:lnTo>
                  <a:pt x="214274" y="2489199"/>
                </a:lnTo>
                <a:lnTo>
                  <a:pt x="213702" y="2489199"/>
                </a:lnTo>
                <a:lnTo>
                  <a:pt x="213588" y="2501899"/>
                </a:lnTo>
                <a:lnTo>
                  <a:pt x="213029" y="2501899"/>
                </a:lnTo>
                <a:lnTo>
                  <a:pt x="213982" y="2514599"/>
                </a:lnTo>
                <a:lnTo>
                  <a:pt x="219011" y="2514599"/>
                </a:lnTo>
                <a:lnTo>
                  <a:pt x="218617" y="2527299"/>
                </a:lnTo>
                <a:lnTo>
                  <a:pt x="241299" y="2527299"/>
                </a:lnTo>
                <a:lnTo>
                  <a:pt x="243306" y="2539999"/>
                </a:lnTo>
                <a:lnTo>
                  <a:pt x="443712" y="2539999"/>
                </a:lnTo>
                <a:lnTo>
                  <a:pt x="441197" y="2527299"/>
                </a:lnTo>
                <a:lnTo>
                  <a:pt x="439699" y="2514599"/>
                </a:lnTo>
                <a:lnTo>
                  <a:pt x="437375" y="2489199"/>
                </a:lnTo>
                <a:lnTo>
                  <a:pt x="434568" y="2476499"/>
                </a:lnTo>
                <a:close/>
              </a:path>
              <a:path w="449580" h="2628900">
                <a:moveTo>
                  <a:pt x="429234" y="2463799"/>
                </a:moveTo>
                <a:lnTo>
                  <a:pt x="226885" y="2463799"/>
                </a:lnTo>
                <a:lnTo>
                  <a:pt x="222643" y="2476499"/>
                </a:lnTo>
                <a:lnTo>
                  <a:pt x="432638" y="2476499"/>
                </a:lnTo>
                <a:lnTo>
                  <a:pt x="429234" y="2463799"/>
                </a:lnTo>
                <a:close/>
              </a:path>
              <a:path w="449580" h="2628900">
                <a:moveTo>
                  <a:pt x="406349" y="2451099"/>
                </a:moveTo>
                <a:lnTo>
                  <a:pt x="201739" y="2451099"/>
                </a:lnTo>
                <a:lnTo>
                  <a:pt x="203085" y="2463799"/>
                </a:lnTo>
                <a:lnTo>
                  <a:pt x="412051" y="2463799"/>
                </a:lnTo>
                <a:lnTo>
                  <a:pt x="406349" y="2451099"/>
                </a:lnTo>
                <a:close/>
              </a:path>
              <a:path w="449580" h="2628900">
                <a:moveTo>
                  <a:pt x="392252" y="2438399"/>
                </a:moveTo>
                <a:lnTo>
                  <a:pt x="190182" y="2438399"/>
                </a:lnTo>
                <a:lnTo>
                  <a:pt x="194068" y="2451099"/>
                </a:lnTo>
                <a:lnTo>
                  <a:pt x="391934" y="2451099"/>
                </a:lnTo>
                <a:lnTo>
                  <a:pt x="392252" y="2438399"/>
                </a:lnTo>
                <a:close/>
              </a:path>
              <a:path w="449580" h="2628900">
                <a:moveTo>
                  <a:pt x="268363" y="2412999"/>
                </a:moveTo>
                <a:lnTo>
                  <a:pt x="190271" y="2412999"/>
                </a:lnTo>
                <a:lnTo>
                  <a:pt x="191033" y="2425699"/>
                </a:lnTo>
                <a:lnTo>
                  <a:pt x="179704" y="2425699"/>
                </a:lnTo>
                <a:lnTo>
                  <a:pt x="181076" y="2438399"/>
                </a:lnTo>
                <a:lnTo>
                  <a:pt x="274675" y="2438399"/>
                </a:lnTo>
                <a:lnTo>
                  <a:pt x="275081" y="2425699"/>
                </a:lnTo>
                <a:lnTo>
                  <a:pt x="268363" y="2412999"/>
                </a:lnTo>
                <a:close/>
              </a:path>
              <a:path w="449580" h="2628900">
                <a:moveTo>
                  <a:pt x="384619" y="2425699"/>
                </a:moveTo>
                <a:lnTo>
                  <a:pt x="348488" y="2425699"/>
                </a:lnTo>
                <a:lnTo>
                  <a:pt x="334039" y="2438399"/>
                </a:lnTo>
                <a:lnTo>
                  <a:pt x="389699" y="2438399"/>
                </a:lnTo>
                <a:lnTo>
                  <a:pt x="384619" y="2425699"/>
                </a:lnTo>
                <a:close/>
              </a:path>
              <a:path w="449580" h="2628900">
                <a:moveTo>
                  <a:pt x="252882" y="2387599"/>
                </a:moveTo>
                <a:lnTo>
                  <a:pt x="165366" y="2387599"/>
                </a:lnTo>
                <a:lnTo>
                  <a:pt x="165379" y="2400299"/>
                </a:lnTo>
                <a:lnTo>
                  <a:pt x="172694" y="2400299"/>
                </a:lnTo>
                <a:lnTo>
                  <a:pt x="175666" y="2412999"/>
                </a:lnTo>
                <a:lnTo>
                  <a:pt x="257733" y="2412999"/>
                </a:lnTo>
                <a:lnTo>
                  <a:pt x="253720" y="2400299"/>
                </a:lnTo>
                <a:lnTo>
                  <a:pt x="252882" y="2387599"/>
                </a:lnTo>
                <a:close/>
              </a:path>
              <a:path w="449580" h="2628900">
                <a:moveTo>
                  <a:pt x="169875" y="2374899"/>
                </a:moveTo>
                <a:lnTo>
                  <a:pt x="158876" y="2374899"/>
                </a:lnTo>
                <a:lnTo>
                  <a:pt x="159816" y="2387599"/>
                </a:lnTo>
                <a:lnTo>
                  <a:pt x="168300" y="2387599"/>
                </a:lnTo>
                <a:lnTo>
                  <a:pt x="169875" y="2374899"/>
                </a:lnTo>
                <a:close/>
              </a:path>
              <a:path w="449580" h="2628900">
                <a:moveTo>
                  <a:pt x="247078" y="2362199"/>
                </a:moveTo>
                <a:lnTo>
                  <a:pt x="178117" y="2362199"/>
                </a:lnTo>
                <a:lnTo>
                  <a:pt x="178714" y="2374899"/>
                </a:lnTo>
                <a:lnTo>
                  <a:pt x="172529" y="2374899"/>
                </a:lnTo>
                <a:lnTo>
                  <a:pt x="173075" y="2387599"/>
                </a:lnTo>
                <a:lnTo>
                  <a:pt x="252387" y="2387599"/>
                </a:lnTo>
                <a:lnTo>
                  <a:pt x="250393" y="2374899"/>
                </a:lnTo>
                <a:lnTo>
                  <a:pt x="247078" y="2362199"/>
                </a:lnTo>
                <a:close/>
              </a:path>
              <a:path w="449580" h="2628900">
                <a:moveTo>
                  <a:pt x="164553" y="2362199"/>
                </a:moveTo>
                <a:lnTo>
                  <a:pt x="150444" y="2362199"/>
                </a:lnTo>
                <a:lnTo>
                  <a:pt x="150164" y="2374899"/>
                </a:lnTo>
                <a:lnTo>
                  <a:pt x="166217" y="2374899"/>
                </a:lnTo>
                <a:lnTo>
                  <a:pt x="164553" y="2362199"/>
                </a:lnTo>
                <a:close/>
              </a:path>
              <a:path w="449580" h="2628900">
                <a:moveTo>
                  <a:pt x="192760" y="2349499"/>
                </a:moveTo>
                <a:lnTo>
                  <a:pt x="146697" y="2349499"/>
                </a:lnTo>
                <a:lnTo>
                  <a:pt x="155981" y="2362199"/>
                </a:lnTo>
                <a:lnTo>
                  <a:pt x="197586" y="2362199"/>
                </a:lnTo>
                <a:lnTo>
                  <a:pt x="192760" y="2349499"/>
                </a:lnTo>
                <a:close/>
              </a:path>
              <a:path w="449580" h="2628900">
                <a:moveTo>
                  <a:pt x="187093" y="2324099"/>
                </a:moveTo>
                <a:lnTo>
                  <a:pt x="138620" y="2324099"/>
                </a:lnTo>
                <a:lnTo>
                  <a:pt x="138950" y="2336799"/>
                </a:lnTo>
                <a:lnTo>
                  <a:pt x="133299" y="2336799"/>
                </a:lnTo>
                <a:lnTo>
                  <a:pt x="132867" y="2349499"/>
                </a:lnTo>
                <a:lnTo>
                  <a:pt x="191134" y="2349499"/>
                </a:lnTo>
                <a:lnTo>
                  <a:pt x="188777" y="2336799"/>
                </a:lnTo>
                <a:lnTo>
                  <a:pt x="187093" y="2324099"/>
                </a:lnTo>
                <a:close/>
              </a:path>
              <a:path w="449580" h="2628900">
                <a:moveTo>
                  <a:pt x="136956" y="2324099"/>
                </a:moveTo>
                <a:lnTo>
                  <a:pt x="106667" y="2324099"/>
                </a:lnTo>
                <a:lnTo>
                  <a:pt x="116446" y="2336799"/>
                </a:lnTo>
                <a:lnTo>
                  <a:pt x="134823" y="2336799"/>
                </a:lnTo>
                <a:lnTo>
                  <a:pt x="136956" y="2324099"/>
                </a:lnTo>
                <a:close/>
              </a:path>
              <a:path w="449580" h="2628900">
                <a:moveTo>
                  <a:pt x="137071" y="2311399"/>
                </a:moveTo>
                <a:lnTo>
                  <a:pt x="101091" y="2311399"/>
                </a:lnTo>
                <a:lnTo>
                  <a:pt x="102171" y="2324099"/>
                </a:lnTo>
                <a:lnTo>
                  <a:pt x="136220" y="2324099"/>
                </a:lnTo>
                <a:lnTo>
                  <a:pt x="137071" y="2311399"/>
                </a:lnTo>
                <a:close/>
              </a:path>
              <a:path w="449580" h="2628900">
                <a:moveTo>
                  <a:pt x="185737" y="2311399"/>
                </a:moveTo>
                <a:lnTo>
                  <a:pt x="140398" y="2311399"/>
                </a:lnTo>
                <a:lnTo>
                  <a:pt x="139560" y="2324099"/>
                </a:lnTo>
                <a:lnTo>
                  <a:pt x="186080" y="2324099"/>
                </a:lnTo>
                <a:lnTo>
                  <a:pt x="185737" y="2311399"/>
                </a:lnTo>
                <a:close/>
              </a:path>
              <a:path w="449580" h="2628900">
                <a:moveTo>
                  <a:pt x="186273" y="2298699"/>
                </a:moveTo>
                <a:lnTo>
                  <a:pt x="93522" y="2298699"/>
                </a:lnTo>
                <a:lnTo>
                  <a:pt x="95618" y="2311399"/>
                </a:lnTo>
                <a:lnTo>
                  <a:pt x="185839" y="2311399"/>
                </a:lnTo>
                <a:lnTo>
                  <a:pt x="186273" y="2298699"/>
                </a:lnTo>
                <a:close/>
              </a:path>
              <a:path w="449580" h="2628900">
                <a:moveTo>
                  <a:pt x="188160" y="2285999"/>
                </a:moveTo>
                <a:lnTo>
                  <a:pt x="83121" y="2285999"/>
                </a:lnTo>
                <a:lnTo>
                  <a:pt x="82461" y="2298699"/>
                </a:lnTo>
                <a:lnTo>
                  <a:pt x="187045" y="2298699"/>
                </a:lnTo>
                <a:lnTo>
                  <a:pt x="188160" y="2285999"/>
                </a:lnTo>
                <a:close/>
              </a:path>
              <a:path w="449580" h="2628900">
                <a:moveTo>
                  <a:pt x="100952" y="2273299"/>
                </a:moveTo>
                <a:lnTo>
                  <a:pt x="93827" y="2273299"/>
                </a:lnTo>
                <a:lnTo>
                  <a:pt x="96151" y="2285999"/>
                </a:lnTo>
                <a:lnTo>
                  <a:pt x="100952" y="2273299"/>
                </a:lnTo>
                <a:close/>
              </a:path>
              <a:path w="449580" h="2628900">
                <a:moveTo>
                  <a:pt x="198932" y="2260599"/>
                </a:moveTo>
                <a:lnTo>
                  <a:pt x="68872" y="2260599"/>
                </a:lnTo>
                <a:lnTo>
                  <a:pt x="67881" y="2273299"/>
                </a:lnTo>
                <a:lnTo>
                  <a:pt x="101853" y="2273299"/>
                </a:lnTo>
                <a:lnTo>
                  <a:pt x="104787" y="2285999"/>
                </a:lnTo>
                <a:lnTo>
                  <a:pt x="189623" y="2285999"/>
                </a:lnTo>
                <a:lnTo>
                  <a:pt x="198932" y="2260599"/>
                </a:lnTo>
                <a:close/>
              </a:path>
              <a:path w="449580" h="2628900">
                <a:moveTo>
                  <a:pt x="205193" y="2247899"/>
                </a:moveTo>
                <a:lnTo>
                  <a:pt x="83337" y="2247899"/>
                </a:lnTo>
                <a:lnTo>
                  <a:pt x="84658" y="2260599"/>
                </a:lnTo>
                <a:lnTo>
                  <a:pt x="204000" y="2260599"/>
                </a:lnTo>
                <a:lnTo>
                  <a:pt x="205193" y="2247899"/>
                </a:lnTo>
                <a:close/>
              </a:path>
              <a:path w="449580" h="2628900">
                <a:moveTo>
                  <a:pt x="212229" y="2235199"/>
                </a:moveTo>
                <a:lnTo>
                  <a:pt x="114376" y="2235199"/>
                </a:lnTo>
                <a:lnTo>
                  <a:pt x="114846" y="2247899"/>
                </a:lnTo>
                <a:lnTo>
                  <a:pt x="211302" y="2247899"/>
                </a:lnTo>
                <a:lnTo>
                  <a:pt x="212229" y="2235199"/>
                </a:lnTo>
                <a:close/>
              </a:path>
              <a:path w="449580" h="2628900">
                <a:moveTo>
                  <a:pt x="111975" y="2222499"/>
                </a:moveTo>
                <a:lnTo>
                  <a:pt x="94703" y="2222499"/>
                </a:lnTo>
                <a:lnTo>
                  <a:pt x="94145" y="2235199"/>
                </a:lnTo>
                <a:lnTo>
                  <a:pt x="112382" y="2235199"/>
                </a:lnTo>
                <a:lnTo>
                  <a:pt x="111975" y="2222499"/>
                </a:lnTo>
                <a:close/>
              </a:path>
              <a:path w="449580" h="2628900">
                <a:moveTo>
                  <a:pt x="213791" y="2222499"/>
                </a:moveTo>
                <a:lnTo>
                  <a:pt x="113766" y="2222499"/>
                </a:lnTo>
                <a:lnTo>
                  <a:pt x="114655" y="2235199"/>
                </a:lnTo>
                <a:lnTo>
                  <a:pt x="212623" y="2235199"/>
                </a:lnTo>
                <a:lnTo>
                  <a:pt x="213791" y="2222499"/>
                </a:lnTo>
                <a:close/>
              </a:path>
              <a:path w="449580" h="2628900">
                <a:moveTo>
                  <a:pt x="110286" y="2209799"/>
                </a:moveTo>
                <a:lnTo>
                  <a:pt x="95630" y="2209799"/>
                </a:lnTo>
                <a:lnTo>
                  <a:pt x="96608" y="2222499"/>
                </a:lnTo>
                <a:lnTo>
                  <a:pt x="110731" y="2222499"/>
                </a:lnTo>
                <a:lnTo>
                  <a:pt x="110286" y="2209799"/>
                </a:lnTo>
                <a:close/>
              </a:path>
              <a:path w="449580" h="2628900">
                <a:moveTo>
                  <a:pt x="215404" y="2209799"/>
                </a:moveTo>
                <a:lnTo>
                  <a:pt x="120916" y="2209799"/>
                </a:lnTo>
                <a:lnTo>
                  <a:pt x="119341" y="2222499"/>
                </a:lnTo>
                <a:lnTo>
                  <a:pt x="215404" y="2222499"/>
                </a:lnTo>
                <a:lnTo>
                  <a:pt x="215404" y="2209799"/>
                </a:lnTo>
                <a:close/>
              </a:path>
              <a:path w="449580" h="2628900">
                <a:moveTo>
                  <a:pt x="210324" y="2197099"/>
                </a:moveTo>
                <a:lnTo>
                  <a:pt x="120624" y="2197099"/>
                </a:lnTo>
                <a:lnTo>
                  <a:pt x="120319" y="2209799"/>
                </a:lnTo>
                <a:lnTo>
                  <a:pt x="213067" y="2209799"/>
                </a:lnTo>
                <a:lnTo>
                  <a:pt x="210324" y="2197099"/>
                </a:lnTo>
                <a:close/>
              </a:path>
              <a:path w="449580" h="2628900">
                <a:moveTo>
                  <a:pt x="141170" y="2184399"/>
                </a:moveTo>
                <a:lnTo>
                  <a:pt x="129340" y="2184399"/>
                </a:lnTo>
                <a:lnTo>
                  <a:pt x="123951" y="2197099"/>
                </a:lnTo>
                <a:lnTo>
                  <a:pt x="146723" y="2197099"/>
                </a:lnTo>
                <a:lnTo>
                  <a:pt x="141170" y="2184399"/>
                </a:lnTo>
                <a:close/>
              </a:path>
              <a:path w="449580" h="2628900">
                <a:moveTo>
                  <a:pt x="196303" y="2146299"/>
                </a:moveTo>
                <a:lnTo>
                  <a:pt x="94894" y="2146299"/>
                </a:lnTo>
                <a:lnTo>
                  <a:pt x="95923" y="2158999"/>
                </a:lnTo>
                <a:lnTo>
                  <a:pt x="93141" y="2158999"/>
                </a:lnTo>
                <a:lnTo>
                  <a:pt x="90208" y="2171699"/>
                </a:lnTo>
                <a:lnTo>
                  <a:pt x="146100" y="2171699"/>
                </a:lnTo>
                <a:lnTo>
                  <a:pt x="146545" y="2184399"/>
                </a:lnTo>
                <a:lnTo>
                  <a:pt x="147205" y="2184399"/>
                </a:lnTo>
                <a:lnTo>
                  <a:pt x="146723" y="2197099"/>
                </a:lnTo>
                <a:lnTo>
                  <a:pt x="203619" y="2197099"/>
                </a:lnTo>
                <a:lnTo>
                  <a:pt x="201079" y="2184399"/>
                </a:lnTo>
                <a:lnTo>
                  <a:pt x="195071" y="2171699"/>
                </a:lnTo>
                <a:lnTo>
                  <a:pt x="195884" y="2158999"/>
                </a:lnTo>
                <a:lnTo>
                  <a:pt x="196303" y="2146299"/>
                </a:lnTo>
                <a:close/>
              </a:path>
              <a:path w="449580" h="2628900">
                <a:moveTo>
                  <a:pt x="131800" y="2171699"/>
                </a:moveTo>
                <a:lnTo>
                  <a:pt x="91262" y="2171699"/>
                </a:lnTo>
                <a:lnTo>
                  <a:pt x="92913" y="2184399"/>
                </a:lnTo>
                <a:lnTo>
                  <a:pt x="115887" y="2184399"/>
                </a:lnTo>
                <a:lnTo>
                  <a:pt x="131800" y="2171699"/>
                </a:lnTo>
                <a:close/>
              </a:path>
              <a:path w="449580" h="2628900">
                <a:moveTo>
                  <a:pt x="209308" y="2133599"/>
                </a:moveTo>
                <a:lnTo>
                  <a:pt x="105524" y="2133599"/>
                </a:lnTo>
                <a:lnTo>
                  <a:pt x="102666" y="2146299"/>
                </a:lnTo>
                <a:lnTo>
                  <a:pt x="204863" y="2146299"/>
                </a:lnTo>
                <a:lnTo>
                  <a:pt x="209308" y="2133599"/>
                </a:lnTo>
                <a:close/>
              </a:path>
              <a:path w="449580" h="2628900">
                <a:moveTo>
                  <a:pt x="53720" y="2120899"/>
                </a:moveTo>
                <a:lnTo>
                  <a:pt x="32854" y="2120899"/>
                </a:lnTo>
                <a:lnTo>
                  <a:pt x="34328" y="2133599"/>
                </a:lnTo>
                <a:lnTo>
                  <a:pt x="53860" y="2133599"/>
                </a:lnTo>
                <a:lnTo>
                  <a:pt x="53720" y="2120899"/>
                </a:lnTo>
                <a:close/>
              </a:path>
              <a:path w="449580" h="2628900">
                <a:moveTo>
                  <a:pt x="214972" y="2120899"/>
                </a:moveTo>
                <a:lnTo>
                  <a:pt x="93713" y="2120899"/>
                </a:lnTo>
                <a:lnTo>
                  <a:pt x="93700" y="2133599"/>
                </a:lnTo>
                <a:lnTo>
                  <a:pt x="214833" y="2133599"/>
                </a:lnTo>
                <a:lnTo>
                  <a:pt x="214972" y="2120899"/>
                </a:lnTo>
                <a:close/>
              </a:path>
              <a:path w="449580" h="2628900">
                <a:moveTo>
                  <a:pt x="46850" y="2108199"/>
                </a:moveTo>
                <a:lnTo>
                  <a:pt x="26212" y="2108199"/>
                </a:lnTo>
                <a:lnTo>
                  <a:pt x="25666" y="2120899"/>
                </a:lnTo>
                <a:lnTo>
                  <a:pt x="46824" y="2120899"/>
                </a:lnTo>
                <a:lnTo>
                  <a:pt x="46850" y="2108199"/>
                </a:lnTo>
                <a:close/>
              </a:path>
              <a:path w="449580" h="2628900">
                <a:moveTo>
                  <a:pt x="86931" y="2108199"/>
                </a:moveTo>
                <a:lnTo>
                  <a:pt x="58521" y="2108199"/>
                </a:lnTo>
                <a:lnTo>
                  <a:pt x="65493" y="2120899"/>
                </a:lnTo>
                <a:lnTo>
                  <a:pt x="85991" y="2120899"/>
                </a:lnTo>
                <a:lnTo>
                  <a:pt x="86931" y="2108199"/>
                </a:lnTo>
                <a:close/>
              </a:path>
              <a:path w="449580" h="2628900">
                <a:moveTo>
                  <a:pt x="215531" y="2108199"/>
                </a:moveTo>
                <a:lnTo>
                  <a:pt x="90500" y="2108199"/>
                </a:lnTo>
                <a:lnTo>
                  <a:pt x="93103" y="2120899"/>
                </a:lnTo>
                <a:lnTo>
                  <a:pt x="215899" y="2120899"/>
                </a:lnTo>
                <a:lnTo>
                  <a:pt x="215531" y="2108199"/>
                </a:lnTo>
                <a:close/>
              </a:path>
              <a:path w="449580" h="2628900">
                <a:moveTo>
                  <a:pt x="220687" y="2070099"/>
                </a:moveTo>
                <a:lnTo>
                  <a:pt x="50977" y="2070099"/>
                </a:lnTo>
                <a:lnTo>
                  <a:pt x="44221" y="2082799"/>
                </a:lnTo>
                <a:lnTo>
                  <a:pt x="31089" y="2108199"/>
                </a:lnTo>
                <a:lnTo>
                  <a:pt x="212610" y="2108199"/>
                </a:lnTo>
                <a:lnTo>
                  <a:pt x="219074" y="2082799"/>
                </a:lnTo>
                <a:lnTo>
                  <a:pt x="219976" y="2082799"/>
                </a:lnTo>
                <a:lnTo>
                  <a:pt x="220687" y="2070099"/>
                </a:lnTo>
                <a:close/>
              </a:path>
              <a:path w="449580" h="2628900">
                <a:moveTo>
                  <a:pt x="102044" y="2057399"/>
                </a:moveTo>
                <a:lnTo>
                  <a:pt x="44208" y="2057399"/>
                </a:lnTo>
                <a:lnTo>
                  <a:pt x="44830" y="2070099"/>
                </a:lnTo>
                <a:lnTo>
                  <a:pt x="101980" y="2070099"/>
                </a:lnTo>
                <a:lnTo>
                  <a:pt x="102044" y="2057399"/>
                </a:lnTo>
                <a:close/>
              </a:path>
              <a:path w="449580" h="2628900">
                <a:moveTo>
                  <a:pt x="219481" y="2057399"/>
                </a:moveTo>
                <a:lnTo>
                  <a:pt x="120002" y="2057399"/>
                </a:lnTo>
                <a:lnTo>
                  <a:pt x="118452" y="2070099"/>
                </a:lnTo>
                <a:lnTo>
                  <a:pt x="219557" y="2070099"/>
                </a:lnTo>
                <a:lnTo>
                  <a:pt x="219481" y="2057399"/>
                </a:lnTo>
                <a:close/>
              </a:path>
              <a:path w="449580" h="2628900">
                <a:moveTo>
                  <a:pt x="79224" y="2044699"/>
                </a:moveTo>
                <a:lnTo>
                  <a:pt x="46507" y="2044699"/>
                </a:lnTo>
                <a:lnTo>
                  <a:pt x="42913" y="2057399"/>
                </a:lnTo>
                <a:lnTo>
                  <a:pt x="89729" y="2057399"/>
                </a:lnTo>
                <a:lnTo>
                  <a:pt x="79224" y="2044699"/>
                </a:lnTo>
                <a:close/>
              </a:path>
              <a:path w="449580" h="2628900">
                <a:moveTo>
                  <a:pt x="126758" y="2044699"/>
                </a:moveTo>
                <a:lnTo>
                  <a:pt x="111531" y="2044699"/>
                </a:lnTo>
                <a:lnTo>
                  <a:pt x="111937" y="2057399"/>
                </a:lnTo>
                <a:lnTo>
                  <a:pt x="121894" y="2057399"/>
                </a:lnTo>
                <a:lnTo>
                  <a:pt x="126758" y="2044699"/>
                </a:lnTo>
                <a:close/>
              </a:path>
              <a:path w="449580" h="2628900">
                <a:moveTo>
                  <a:pt x="217017" y="2044699"/>
                </a:moveTo>
                <a:lnTo>
                  <a:pt x="128092" y="2044699"/>
                </a:lnTo>
                <a:lnTo>
                  <a:pt x="126784" y="2057399"/>
                </a:lnTo>
                <a:lnTo>
                  <a:pt x="218224" y="2057399"/>
                </a:lnTo>
                <a:lnTo>
                  <a:pt x="217017" y="2044699"/>
                </a:lnTo>
                <a:close/>
              </a:path>
              <a:path w="449580" h="2628900">
                <a:moveTo>
                  <a:pt x="219163" y="1993899"/>
                </a:moveTo>
                <a:lnTo>
                  <a:pt x="132206" y="1993899"/>
                </a:lnTo>
                <a:lnTo>
                  <a:pt x="132448" y="2006599"/>
                </a:lnTo>
                <a:lnTo>
                  <a:pt x="112483" y="2006599"/>
                </a:lnTo>
                <a:lnTo>
                  <a:pt x="111480" y="2019299"/>
                </a:lnTo>
                <a:lnTo>
                  <a:pt x="116116" y="2019299"/>
                </a:lnTo>
                <a:lnTo>
                  <a:pt x="115354" y="2031999"/>
                </a:lnTo>
                <a:lnTo>
                  <a:pt x="114553" y="2031999"/>
                </a:lnTo>
                <a:lnTo>
                  <a:pt x="111099" y="2044699"/>
                </a:lnTo>
                <a:lnTo>
                  <a:pt x="212216" y="2044699"/>
                </a:lnTo>
                <a:lnTo>
                  <a:pt x="212394" y="2006599"/>
                </a:lnTo>
                <a:lnTo>
                  <a:pt x="219163" y="1993899"/>
                </a:lnTo>
                <a:close/>
              </a:path>
              <a:path w="449580" h="2628900">
                <a:moveTo>
                  <a:pt x="128523" y="1993899"/>
                </a:moveTo>
                <a:lnTo>
                  <a:pt x="117043" y="1993899"/>
                </a:lnTo>
                <a:lnTo>
                  <a:pt x="113741" y="2006599"/>
                </a:lnTo>
                <a:lnTo>
                  <a:pt x="129362" y="2006599"/>
                </a:lnTo>
                <a:lnTo>
                  <a:pt x="128523" y="1993899"/>
                </a:lnTo>
                <a:close/>
              </a:path>
              <a:path w="449580" h="2628900">
                <a:moveTo>
                  <a:pt x="222580" y="1981199"/>
                </a:moveTo>
                <a:lnTo>
                  <a:pt x="112140" y="1981199"/>
                </a:lnTo>
                <a:lnTo>
                  <a:pt x="113804" y="1993899"/>
                </a:lnTo>
                <a:lnTo>
                  <a:pt x="222224" y="1993899"/>
                </a:lnTo>
                <a:lnTo>
                  <a:pt x="222580" y="1981199"/>
                </a:lnTo>
                <a:close/>
              </a:path>
              <a:path w="449580" h="2628900">
                <a:moveTo>
                  <a:pt x="212763" y="1968499"/>
                </a:moveTo>
                <a:lnTo>
                  <a:pt x="116954" y="1968499"/>
                </a:lnTo>
                <a:lnTo>
                  <a:pt x="115176" y="1981199"/>
                </a:lnTo>
                <a:lnTo>
                  <a:pt x="223481" y="1981199"/>
                </a:lnTo>
                <a:lnTo>
                  <a:pt x="212763" y="1968499"/>
                </a:lnTo>
                <a:close/>
              </a:path>
              <a:path w="449580" h="2628900">
                <a:moveTo>
                  <a:pt x="207124" y="1955799"/>
                </a:moveTo>
                <a:lnTo>
                  <a:pt x="142595" y="1955799"/>
                </a:lnTo>
                <a:lnTo>
                  <a:pt x="136639" y="1968499"/>
                </a:lnTo>
                <a:lnTo>
                  <a:pt x="210769" y="1968499"/>
                </a:lnTo>
                <a:lnTo>
                  <a:pt x="207124" y="1955799"/>
                </a:lnTo>
                <a:close/>
              </a:path>
              <a:path w="449580" h="2628900">
                <a:moveTo>
                  <a:pt x="203593" y="1943099"/>
                </a:moveTo>
                <a:lnTo>
                  <a:pt x="144386" y="1943099"/>
                </a:lnTo>
                <a:lnTo>
                  <a:pt x="144513" y="1955799"/>
                </a:lnTo>
                <a:lnTo>
                  <a:pt x="195097" y="1955799"/>
                </a:lnTo>
                <a:lnTo>
                  <a:pt x="203593" y="1943099"/>
                </a:lnTo>
                <a:close/>
              </a:path>
              <a:path w="449580" h="2628900">
                <a:moveTo>
                  <a:pt x="222656" y="1930399"/>
                </a:moveTo>
                <a:lnTo>
                  <a:pt x="143408" y="1930399"/>
                </a:lnTo>
                <a:lnTo>
                  <a:pt x="143306" y="1943099"/>
                </a:lnTo>
                <a:lnTo>
                  <a:pt x="222364" y="1943099"/>
                </a:lnTo>
                <a:lnTo>
                  <a:pt x="222656" y="1930399"/>
                </a:lnTo>
                <a:close/>
              </a:path>
              <a:path w="449580" h="2628900">
                <a:moveTo>
                  <a:pt x="212953" y="1917699"/>
                </a:moveTo>
                <a:lnTo>
                  <a:pt x="121450" y="1917699"/>
                </a:lnTo>
                <a:lnTo>
                  <a:pt x="124853" y="1930399"/>
                </a:lnTo>
                <a:lnTo>
                  <a:pt x="219062" y="1930399"/>
                </a:lnTo>
                <a:lnTo>
                  <a:pt x="212953" y="1917699"/>
                </a:lnTo>
                <a:close/>
              </a:path>
              <a:path w="449580" h="2628900">
                <a:moveTo>
                  <a:pt x="195427" y="1904999"/>
                </a:moveTo>
                <a:lnTo>
                  <a:pt x="109677" y="1904999"/>
                </a:lnTo>
                <a:lnTo>
                  <a:pt x="107492" y="1917699"/>
                </a:lnTo>
                <a:lnTo>
                  <a:pt x="195757" y="1917699"/>
                </a:lnTo>
                <a:lnTo>
                  <a:pt x="195427" y="1904999"/>
                </a:lnTo>
                <a:close/>
              </a:path>
              <a:path w="449580" h="2628900">
                <a:moveTo>
                  <a:pt x="194119" y="1892299"/>
                </a:moveTo>
                <a:lnTo>
                  <a:pt x="115049" y="1892299"/>
                </a:lnTo>
                <a:lnTo>
                  <a:pt x="111366" y="1904999"/>
                </a:lnTo>
                <a:lnTo>
                  <a:pt x="194640" y="1904999"/>
                </a:lnTo>
                <a:lnTo>
                  <a:pt x="194119" y="1892299"/>
                </a:lnTo>
                <a:close/>
              </a:path>
              <a:path w="449580" h="2628900">
                <a:moveTo>
                  <a:pt x="179273" y="1879599"/>
                </a:moveTo>
                <a:lnTo>
                  <a:pt x="114274" y="1879599"/>
                </a:lnTo>
                <a:lnTo>
                  <a:pt x="112928" y="1892299"/>
                </a:lnTo>
                <a:lnTo>
                  <a:pt x="190906" y="1892299"/>
                </a:lnTo>
                <a:lnTo>
                  <a:pt x="179273" y="1879599"/>
                </a:lnTo>
                <a:close/>
              </a:path>
              <a:path w="449580" h="2628900">
                <a:moveTo>
                  <a:pt x="179260" y="1866899"/>
                </a:moveTo>
                <a:lnTo>
                  <a:pt x="108292" y="1866899"/>
                </a:lnTo>
                <a:lnTo>
                  <a:pt x="111455" y="1879599"/>
                </a:lnTo>
                <a:lnTo>
                  <a:pt x="179171" y="1879599"/>
                </a:lnTo>
                <a:lnTo>
                  <a:pt x="179260" y="1866899"/>
                </a:lnTo>
                <a:close/>
              </a:path>
              <a:path w="449580" h="2628900">
                <a:moveTo>
                  <a:pt x="181013" y="1854199"/>
                </a:moveTo>
                <a:lnTo>
                  <a:pt x="108826" y="1854199"/>
                </a:lnTo>
                <a:lnTo>
                  <a:pt x="108546" y="1866899"/>
                </a:lnTo>
                <a:lnTo>
                  <a:pt x="180771" y="1866899"/>
                </a:lnTo>
                <a:lnTo>
                  <a:pt x="181013" y="1854199"/>
                </a:lnTo>
                <a:close/>
              </a:path>
              <a:path w="449580" h="2628900">
                <a:moveTo>
                  <a:pt x="178854" y="1841499"/>
                </a:moveTo>
                <a:lnTo>
                  <a:pt x="111429" y="1841499"/>
                </a:lnTo>
                <a:lnTo>
                  <a:pt x="109729" y="1854199"/>
                </a:lnTo>
                <a:lnTo>
                  <a:pt x="180593" y="1854199"/>
                </a:lnTo>
                <a:lnTo>
                  <a:pt x="178854" y="1841499"/>
                </a:lnTo>
                <a:close/>
              </a:path>
              <a:path w="449580" h="2628900">
                <a:moveTo>
                  <a:pt x="161734" y="1816099"/>
                </a:moveTo>
                <a:lnTo>
                  <a:pt x="114757" y="1816099"/>
                </a:lnTo>
                <a:lnTo>
                  <a:pt x="117767" y="1828799"/>
                </a:lnTo>
                <a:lnTo>
                  <a:pt x="117119" y="1828799"/>
                </a:lnTo>
                <a:lnTo>
                  <a:pt x="113901" y="1841499"/>
                </a:lnTo>
                <a:lnTo>
                  <a:pt x="173850" y="1841499"/>
                </a:lnTo>
                <a:lnTo>
                  <a:pt x="164452" y="1828799"/>
                </a:lnTo>
                <a:lnTo>
                  <a:pt x="161734" y="1816099"/>
                </a:lnTo>
                <a:close/>
              </a:path>
              <a:path w="449580" h="2628900">
                <a:moveTo>
                  <a:pt x="160616" y="1803399"/>
                </a:moveTo>
                <a:lnTo>
                  <a:pt x="108115" y="1803399"/>
                </a:lnTo>
                <a:lnTo>
                  <a:pt x="108826" y="1816099"/>
                </a:lnTo>
                <a:lnTo>
                  <a:pt x="161607" y="1816099"/>
                </a:lnTo>
                <a:lnTo>
                  <a:pt x="160616" y="1803399"/>
                </a:lnTo>
                <a:close/>
              </a:path>
              <a:path w="449580" h="2628900">
                <a:moveTo>
                  <a:pt x="163258" y="1765299"/>
                </a:moveTo>
                <a:lnTo>
                  <a:pt x="120002" y="1765299"/>
                </a:lnTo>
                <a:lnTo>
                  <a:pt x="120141" y="1777999"/>
                </a:lnTo>
                <a:lnTo>
                  <a:pt x="103136" y="1777999"/>
                </a:lnTo>
                <a:lnTo>
                  <a:pt x="104673" y="1790699"/>
                </a:lnTo>
                <a:lnTo>
                  <a:pt x="112039" y="1790699"/>
                </a:lnTo>
                <a:lnTo>
                  <a:pt x="110108" y="1803399"/>
                </a:lnTo>
                <a:lnTo>
                  <a:pt x="160426" y="1803399"/>
                </a:lnTo>
                <a:lnTo>
                  <a:pt x="161315" y="1777999"/>
                </a:lnTo>
                <a:lnTo>
                  <a:pt x="163258" y="1765299"/>
                </a:lnTo>
                <a:close/>
              </a:path>
              <a:path w="449580" h="2628900">
                <a:moveTo>
                  <a:pt x="165607" y="1752599"/>
                </a:moveTo>
                <a:lnTo>
                  <a:pt x="101003" y="1752599"/>
                </a:lnTo>
                <a:lnTo>
                  <a:pt x="103847" y="1765299"/>
                </a:lnTo>
                <a:lnTo>
                  <a:pt x="164147" y="1765299"/>
                </a:lnTo>
                <a:lnTo>
                  <a:pt x="165607" y="1752599"/>
                </a:lnTo>
                <a:close/>
              </a:path>
              <a:path w="449580" h="2628900">
                <a:moveTo>
                  <a:pt x="88569" y="1739899"/>
                </a:moveTo>
                <a:lnTo>
                  <a:pt x="51765" y="1739899"/>
                </a:lnTo>
                <a:lnTo>
                  <a:pt x="52146" y="1752599"/>
                </a:lnTo>
                <a:lnTo>
                  <a:pt x="87045" y="1752599"/>
                </a:lnTo>
                <a:lnTo>
                  <a:pt x="88569" y="1739899"/>
                </a:lnTo>
                <a:close/>
              </a:path>
              <a:path w="449580" h="2628900">
                <a:moveTo>
                  <a:pt x="164045" y="1739899"/>
                </a:moveTo>
                <a:lnTo>
                  <a:pt x="106108" y="1739899"/>
                </a:lnTo>
                <a:lnTo>
                  <a:pt x="101688" y="1752599"/>
                </a:lnTo>
                <a:lnTo>
                  <a:pt x="165722" y="1752599"/>
                </a:lnTo>
                <a:lnTo>
                  <a:pt x="164045" y="1739899"/>
                </a:lnTo>
                <a:close/>
              </a:path>
              <a:path w="449580" h="2628900">
                <a:moveTo>
                  <a:pt x="92938" y="1727199"/>
                </a:moveTo>
                <a:lnTo>
                  <a:pt x="41846" y="1727199"/>
                </a:lnTo>
                <a:lnTo>
                  <a:pt x="44157" y="1739899"/>
                </a:lnTo>
                <a:lnTo>
                  <a:pt x="92646" y="1739899"/>
                </a:lnTo>
                <a:lnTo>
                  <a:pt x="92938" y="1727199"/>
                </a:lnTo>
                <a:close/>
              </a:path>
              <a:path w="449580" h="2628900">
                <a:moveTo>
                  <a:pt x="115214" y="1727199"/>
                </a:moveTo>
                <a:lnTo>
                  <a:pt x="92938" y="1727199"/>
                </a:lnTo>
                <a:lnTo>
                  <a:pt x="105638" y="1739899"/>
                </a:lnTo>
                <a:lnTo>
                  <a:pt x="110362" y="1739899"/>
                </a:lnTo>
                <a:lnTo>
                  <a:pt x="114299" y="1732844"/>
                </a:lnTo>
                <a:lnTo>
                  <a:pt x="115214" y="1727199"/>
                </a:lnTo>
                <a:close/>
              </a:path>
              <a:path w="449580" h="2628900">
                <a:moveTo>
                  <a:pt x="114299" y="1732844"/>
                </a:moveTo>
                <a:lnTo>
                  <a:pt x="110362" y="1739899"/>
                </a:lnTo>
                <a:lnTo>
                  <a:pt x="113156" y="1739899"/>
                </a:lnTo>
                <a:lnTo>
                  <a:pt x="114299" y="1732844"/>
                </a:lnTo>
                <a:close/>
              </a:path>
              <a:path w="449580" h="2628900">
                <a:moveTo>
                  <a:pt x="161772" y="1727199"/>
                </a:moveTo>
                <a:lnTo>
                  <a:pt x="117449" y="1727199"/>
                </a:lnTo>
                <a:lnTo>
                  <a:pt x="114299" y="1732844"/>
                </a:lnTo>
                <a:lnTo>
                  <a:pt x="113156" y="1739899"/>
                </a:lnTo>
                <a:lnTo>
                  <a:pt x="162483" y="1739899"/>
                </a:lnTo>
                <a:lnTo>
                  <a:pt x="161772" y="1727199"/>
                </a:lnTo>
                <a:close/>
              </a:path>
              <a:path w="449580" h="2628900">
                <a:moveTo>
                  <a:pt x="150507" y="1714499"/>
                </a:moveTo>
                <a:lnTo>
                  <a:pt x="42163" y="1714499"/>
                </a:lnTo>
                <a:lnTo>
                  <a:pt x="41795" y="1727199"/>
                </a:lnTo>
                <a:lnTo>
                  <a:pt x="158749" y="1727199"/>
                </a:lnTo>
                <a:lnTo>
                  <a:pt x="150507" y="1714499"/>
                </a:lnTo>
                <a:close/>
              </a:path>
              <a:path w="449580" h="2628900">
                <a:moveTo>
                  <a:pt x="148678" y="1701799"/>
                </a:moveTo>
                <a:lnTo>
                  <a:pt x="32638" y="1701799"/>
                </a:lnTo>
                <a:lnTo>
                  <a:pt x="32740" y="1714499"/>
                </a:lnTo>
                <a:lnTo>
                  <a:pt x="149453" y="1714499"/>
                </a:lnTo>
                <a:lnTo>
                  <a:pt x="148678" y="1701799"/>
                </a:lnTo>
                <a:close/>
              </a:path>
              <a:path w="449580" h="2628900">
                <a:moveTo>
                  <a:pt x="147523" y="1689099"/>
                </a:moveTo>
                <a:lnTo>
                  <a:pt x="29006" y="1689099"/>
                </a:lnTo>
                <a:lnTo>
                  <a:pt x="30899" y="1701799"/>
                </a:lnTo>
                <a:lnTo>
                  <a:pt x="147650" y="1701799"/>
                </a:lnTo>
                <a:lnTo>
                  <a:pt x="147523" y="1689099"/>
                </a:lnTo>
                <a:close/>
              </a:path>
              <a:path w="449580" h="2628900">
                <a:moveTo>
                  <a:pt x="147561" y="1676399"/>
                </a:moveTo>
                <a:lnTo>
                  <a:pt x="31153" y="1676399"/>
                </a:lnTo>
                <a:lnTo>
                  <a:pt x="27546" y="1689099"/>
                </a:lnTo>
                <a:lnTo>
                  <a:pt x="147358" y="1689099"/>
                </a:lnTo>
                <a:lnTo>
                  <a:pt x="147561" y="1676399"/>
                </a:lnTo>
                <a:close/>
              </a:path>
              <a:path w="449580" h="2628900">
                <a:moveTo>
                  <a:pt x="148742" y="1663699"/>
                </a:moveTo>
                <a:lnTo>
                  <a:pt x="31749" y="1663699"/>
                </a:lnTo>
                <a:lnTo>
                  <a:pt x="35407" y="1676399"/>
                </a:lnTo>
                <a:lnTo>
                  <a:pt x="148031" y="1676399"/>
                </a:lnTo>
                <a:lnTo>
                  <a:pt x="148742" y="1663699"/>
                </a:lnTo>
                <a:close/>
              </a:path>
              <a:path w="449580" h="2628900">
                <a:moveTo>
                  <a:pt x="152069" y="1650999"/>
                </a:moveTo>
                <a:lnTo>
                  <a:pt x="34594" y="1650999"/>
                </a:lnTo>
                <a:lnTo>
                  <a:pt x="32638" y="1663699"/>
                </a:lnTo>
                <a:lnTo>
                  <a:pt x="151244" y="1663699"/>
                </a:lnTo>
                <a:lnTo>
                  <a:pt x="152069" y="1650999"/>
                </a:lnTo>
                <a:close/>
              </a:path>
              <a:path w="449580" h="2628900">
                <a:moveTo>
                  <a:pt x="153250" y="1638299"/>
                </a:moveTo>
                <a:lnTo>
                  <a:pt x="32156" y="1638299"/>
                </a:lnTo>
                <a:lnTo>
                  <a:pt x="34086" y="1650999"/>
                </a:lnTo>
                <a:lnTo>
                  <a:pt x="152857" y="1650999"/>
                </a:lnTo>
                <a:lnTo>
                  <a:pt x="153250" y="1638299"/>
                </a:lnTo>
                <a:close/>
              </a:path>
              <a:path w="449580" h="2628900">
                <a:moveTo>
                  <a:pt x="153504" y="1625599"/>
                </a:moveTo>
                <a:lnTo>
                  <a:pt x="22847" y="1625599"/>
                </a:lnTo>
                <a:lnTo>
                  <a:pt x="27939" y="1638299"/>
                </a:lnTo>
                <a:lnTo>
                  <a:pt x="153974" y="1638299"/>
                </a:lnTo>
                <a:lnTo>
                  <a:pt x="153504" y="1625599"/>
                </a:lnTo>
                <a:close/>
              </a:path>
              <a:path w="449580" h="2628900">
                <a:moveTo>
                  <a:pt x="151460" y="1612899"/>
                </a:moveTo>
                <a:lnTo>
                  <a:pt x="30073" y="1612899"/>
                </a:lnTo>
                <a:lnTo>
                  <a:pt x="27914" y="1625599"/>
                </a:lnTo>
                <a:lnTo>
                  <a:pt x="151980" y="1625599"/>
                </a:lnTo>
                <a:lnTo>
                  <a:pt x="151460" y="1612899"/>
                </a:lnTo>
                <a:close/>
              </a:path>
              <a:path w="449580" h="2628900">
                <a:moveTo>
                  <a:pt x="150660" y="1600199"/>
                </a:moveTo>
                <a:lnTo>
                  <a:pt x="40449" y="1600199"/>
                </a:lnTo>
                <a:lnTo>
                  <a:pt x="40703" y="1612899"/>
                </a:lnTo>
                <a:lnTo>
                  <a:pt x="147853" y="1612899"/>
                </a:lnTo>
                <a:lnTo>
                  <a:pt x="150660" y="1600199"/>
                </a:lnTo>
                <a:close/>
              </a:path>
              <a:path w="449580" h="2628900">
                <a:moveTo>
                  <a:pt x="156565" y="1587499"/>
                </a:moveTo>
                <a:lnTo>
                  <a:pt x="43738" y="1587499"/>
                </a:lnTo>
                <a:lnTo>
                  <a:pt x="47409" y="1600199"/>
                </a:lnTo>
                <a:lnTo>
                  <a:pt x="155651" y="1600199"/>
                </a:lnTo>
                <a:lnTo>
                  <a:pt x="156565" y="1587499"/>
                </a:lnTo>
                <a:close/>
              </a:path>
              <a:path w="449580" h="2628900">
                <a:moveTo>
                  <a:pt x="161226" y="1574799"/>
                </a:moveTo>
                <a:lnTo>
                  <a:pt x="45694" y="1574799"/>
                </a:lnTo>
                <a:lnTo>
                  <a:pt x="45034" y="1587499"/>
                </a:lnTo>
                <a:lnTo>
                  <a:pt x="161201" y="1587499"/>
                </a:lnTo>
                <a:lnTo>
                  <a:pt x="161226" y="1574799"/>
                </a:lnTo>
                <a:close/>
              </a:path>
              <a:path w="449580" h="2628900">
                <a:moveTo>
                  <a:pt x="156438" y="1562099"/>
                </a:moveTo>
                <a:lnTo>
                  <a:pt x="41186" y="1562099"/>
                </a:lnTo>
                <a:lnTo>
                  <a:pt x="41173" y="1574799"/>
                </a:lnTo>
                <a:lnTo>
                  <a:pt x="156870" y="1574799"/>
                </a:lnTo>
                <a:lnTo>
                  <a:pt x="156438" y="1562099"/>
                </a:lnTo>
                <a:close/>
              </a:path>
              <a:path w="449580" h="2628900">
                <a:moveTo>
                  <a:pt x="156476" y="1549399"/>
                </a:moveTo>
                <a:lnTo>
                  <a:pt x="31305" y="1549399"/>
                </a:lnTo>
                <a:lnTo>
                  <a:pt x="41643" y="1562099"/>
                </a:lnTo>
                <a:lnTo>
                  <a:pt x="156298" y="1562099"/>
                </a:lnTo>
                <a:lnTo>
                  <a:pt x="156476" y="1549399"/>
                </a:lnTo>
                <a:close/>
              </a:path>
              <a:path w="449580" h="2628900">
                <a:moveTo>
                  <a:pt x="165188" y="1536699"/>
                </a:moveTo>
                <a:lnTo>
                  <a:pt x="27190" y="1536699"/>
                </a:lnTo>
                <a:lnTo>
                  <a:pt x="27787" y="1549399"/>
                </a:lnTo>
                <a:lnTo>
                  <a:pt x="164503" y="1549399"/>
                </a:lnTo>
                <a:lnTo>
                  <a:pt x="165188" y="1536699"/>
                </a:lnTo>
                <a:close/>
              </a:path>
              <a:path w="449580" h="2628900">
                <a:moveTo>
                  <a:pt x="173608" y="1511299"/>
                </a:moveTo>
                <a:lnTo>
                  <a:pt x="22605" y="1511299"/>
                </a:lnTo>
                <a:lnTo>
                  <a:pt x="19291" y="1523999"/>
                </a:lnTo>
                <a:lnTo>
                  <a:pt x="23558" y="1536699"/>
                </a:lnTo>
                <a:lnTo>
                  <a:pt x="171272" y="1536699"/>
                </a:lnTo>
                <a:lnTo>
                  <a:pt x="171284" y="1523999"/>
                </a:lnTo>
                <a:lnTo>
                  <a:pt x="173608" y="1523999"/>
                </a:lnTo>
                <a:lnTo>
                  <a:pt x="173608" y="1511299"/>
                </a:lnTo>
                <a:close/>
              </a:path>
              <a:path w="449580" h="2628900">
                <a:moveTo>
                  <a:pt x="177164" y="1498599"/>
                </a:moveTo>
                <a:lnTo>
                  <a:pt x="22517" y="1498599"/>
                </a:lnTo>
                <a:lnTo>
                  <a:pt x="22732" y="1511299"/>
                </a:lnTo>
                <a:lnTo>
                  <a:pt x="175386" y="1511299"/>
                </a:lnTo>
                <a:lnTo>
                  <a:pt x="177164" y="1498599"/>
                </a:lnTo>
                <a:close/>
              </a:path>
              <a:path w="449580" h="2628900">
                <a:moveTo>
                  <a:pt x="176568" y="1485899"/>
                </a:moveTo>
                <a:lnTo>
                  <a:pt x="20891" y="1485899"/>
                </a:lnTo>
                <a:lnTo>
                  <a:pt x="22275" y="1498599"/>
                </a:lnTo>
                <a:lnTo>
                  <a:pt x="178892" y="1498599"/>
                </a:lnTo>
                <a:lnTo>
                  <a:pt x="176568" y="1485899"/>
                </a:lnTo>
                <a:close/>
              </a:path>
              <a:path w="449580" h="2628900">
                <a:moveTo>
                  <a:pt x="163245" y="1473199"/>
                </a:moveTo>
                <a:lnTo>
                  <a:pt x="11455" y="1473199"/>
                </a:lnTo>
                <a:lnTo>
                  <a:pt x="14693" y="1485899"/>
                </a:lnTo>
                <a:lnTo>
                  <a:pt x="165976" y="1485899"/>
                </a:lnTo>
                <a:lnTo>
                  <a:pt x="163245" y="1473199"/>
                </a:lnTo>
                <a:close/>
              </a:path>
              <a:path w="449580" h="2628900">
                <a:moveTo>
                  <a:pt x="154063" y="1447799"/>
                </a:moveTo>
                <a:lnTo>
                  <a:pt x="5587" y="1447799"/>
                </a:lnTo>
                <a:lnTo>
                  <a:pt x="7569" y="1460499"/>
                </a:lnTo>
                <a:lnTo>
                  <a:pt x="5689" y="1473199"/>
                </a:lnTo>
                <a:lnTo>
                  <a:pt x="162775" y="1473199"/>
                </a:lnTo>
                <a:lnTo>
                  <a:pt x="161620" y="1460499"/>
                </a:lnTo>
                <a:lnTo>
                  <a:pt x="157352" y="1460499"/>
                </a:lnTo>
                <a:lnTo>
                  <a:pt x="154063" y="1447799"/>
                </a:lnTo>
                <a:close/>
              </a:path>
              <a:path w="449580" h="2628900">
                <a:moveTo>
                  <a:pt x="151510" y="1435099"/>
                </a:moveTo>
                <a:lnTo>
                  <a:pt x="2679" y="1435099"/>
                </a:lnTo>
                <a:lnTo>
                  <a:pt x="2984" y="1447799"/>
                </a:lnTo>
                <a:lnTo>
                  <a:pt x="151117" y="1447799"/>
                </a:lnTo>
                <a:lnTo>
                  <a:pt x="151510" y="1435099"/>
                </a:lnTo>
                <a:close/>
              </a:path>
              <a:path w="449580" h="2628900">
                <a:moveTo>
                  <a:pt x="150698" y="1422399"/>
                </a:moveTo>
                <a:lnTo>
                  <a:pt x="368" y="1422399"/>
                </a:lnTo>
                <a:lnTo>
                  <a:pt x="0" y="1435099"/>
                </a:lnTo>
                <a:lnTo>
                  <a:pt x="151663" y="1435099"/>
                </a:lnTo>
                <a:lnTo>
                  <a:pt x="150698" y="1422399"/>
                </a:lnTo>
                <a:close/>
              </a:path>
              <a:path w="449580" h="2628900">
                <a:moveTo>
                  <a:pt x="146837" y="1384299"/>
                </a:moveTo>
                <a:lnTo>
                  <a:pt x="20688" y="1384299"/>
                </a:lnTo>
                <a:lnTo>
                  <a:pt x="21513" y="1396999"/>
                </a:lnTo>
                <a:lnTo>
                  <a:pt x="21843" y="1422399"/>
                </a:lnTo>
                <a:lnTo>
                  <a:pt x="147002" y="1422399"/>
                </a:lnTo>
                <a:lnTo>
                  <a:pt x="146773" y="1409699"/>
                </a:lnTo>
                <a:lnTo>
                  <a:pt x="143776" y="1409699"/>
                </a:lnTo>
                <a:lnTo>
                  <a:pt x="143649" y="1396999"/>
                </a:lnTo>
                <a:lnTo>
                  <a:pt x="146837" y="1384299"/>
                </a:lnTo>
                <a:close/>
              </a:path>
              <a:path w="449580" h="2628900">
                <a:moveTo>
                  <a:pt x="155676" y="1371599"/>
                </a:moveTo>
                <a:lnTo>
                  <a:pt x="33781" y="1371599"/>
                </a:lnTo>
                <a:lnTo>
                  <a:pt x="26568" y="1384299"/>
                </a:lnTo>
                <a:lnTo>
                  <a:pt x="150139" y="1384299"/>
                </a:lnTo>
                <a:lnTo>
                  <a:pt x="155676" y="1371599"/>
                </a:lnTo>
                <a:close/>
              </a:path>
              <a:path w="449580" h="2628900">
                <a:moveTo>
                  <a:pt x="164490" y="1346199"/>
                </a:moveTo>
                <a:lnTo>
                  <a:pt x="34404" y="1346199"/>
                </a:lnTo>
                <a:lnTo>
                  <a:pt x="35102" y="1358899"/>
                </a:lnTo>
                <a:lnTo>
                  <a:pt x="37871" y="1371599"/>
                </a:lnTo>
                <a:lnTo>
                  <a:pt x="162864" y="1371599"/>
                </a:lnTo>
                <a:lnTo>
                  <a:pt x="163245" y="1358899"/>
                </a:lnTo>
                <a:lnTo>
                  <a:pt x="165633" y="1358899"/>
                </a:lnTo>
                <a:lnTo>
                  <a:pt x="164490" y="1346199"/>
                </a:lnTo>
                <a:close/>
              </a:path>
              <a:path w="449580" h="2628900">
                <a:moveTo>
                  <a:pt x="167233" y="1333499"/>
                </a:moveTo>
                <a:lnTo>
                  <a:pt x="33108" y="1333499"/>
                </a:lnTo>
                <a:lnTo>
                  <a:pt x="33667" y="1346199"/>
                </a:lnTo>
                <a:lnTo>
                  <a:pt x="164134" y="1346199"/>
                </a:lnTo>
                <a:lnTo>
                  <a:pt x="167233" y="1333499"/>
                </a:lnTo>
                <a:close/>
              </a:path>
              <a:path w="449580" h="2628900">
                <a:moveTo>
                  <a:pt x="177114" y="1295399"/>
                </a:moveTo>
                <a:lnTo>
                  <a:pt x="46710" y="1295399"/>
                </a:lnTo>
                <a:lnTo>
                  <a:pt x="43256" y="1308099"/>
                </a:lnTo>
                <a:lnTo>
                  <a:pt x="39408" y="1320799"/>
                </a:lnTo>
                <a:lnTo>
                  <a:pt x="38176" y="1333499"/>
                </a:lnTo>
                <a:lnTo>
                  <a:pt x="169913" y="1333499"/>
                </a:lnTo>
                <a:lnTo>
                  <a:pt x="174561" y="1320799"/>
                </a:lnTo>
                <a:lnTo>
                  <a:pt x="177050" y="1320799"/>
                </a:lnTo>
                <a:lnTo>
                  <a:pt x="179539" y="1308099"/>
                </a:lnTo>
                <a:lnTo>
                  <a:pt x="178803" y="1308099"/>
                </a:lnTo>
                <a:lnTo>
                  <a:pt x="177114" y="1295399"/>
                </a:lnTo>
                <a:close/>
              </a:path>
              <a:path w="449580" h="2628900">
                <a:moveTo>
                  <a:pt x="55435" y="1269999"/>
                </a:moveTo>
                <a:lnTo>
                  <a:pt x="50317" y="1269999"/>
                </a:lnTo>
                <a:lnTo>
                  <a:pt x="42710" y="1282699"/>
                </a:lnTo>
                <a:lnTo>
                  <a:pt x="45364" y="1295399"/>
                </a:lnTo>
                <a:lnTo>
                  <a:pt x="176390" y="1295399"/>
                </a:lnTo>
                <a:lnTo>
                  <a:pt x="174561" y="1282699"/>
                </a:lnTo>
                <a:lnTo>
                  <a:pt x="56045" y="1282699"/>
                </a:lnTo>
                <a:lnTo>
                  <a:pt x="55435" y="1269999"/>
                </a:lnTo>
                <a:close/>
              </a:path>
              <a:path w="449580" h="2628900">
                <a:moveTo>
                  <a:pt x="173004" y="1269999"/>
                </a:moveTo>
                <a:lnTo>
                  <a:pt x="61671" y="1269999"/>
                </a:lnTo>
                <a:lnTo>
                  <a:pt x="59181" y="1282699"/>
                </a:lnTo>
                <a:lnTo>
                  <a:pt x="174197" y="1282699"/>
                </a:lnTo>
                <a:lnTo>
                  <a:pt x="173004" y="1269999"/>
                </a:lnTo>
                <a:close/>
              </a:path>
              <a:path w="449580" h="2628900">
                <a:moveTo>
                  <a:pt x="180822" y="1219199"/>
                </a:moveTo>
                <a:lnTo>
                  <a:pt x="68986" y="1219199"/>
                </a:lnTo>
                <a:lnTo>
                  <a:pt x="67500" y="1244599"/>
                </a:lnTo>
                <a:lnTo>
                  <a:pt x="65125" y="1257299"/>
                </a:lnTo>
                <a:lnTo>
                  <a:pt x="61671" y="1257299"/>
                </a:lnTo>
                <a:lnTo>
                  <a:pt x="63550" y="1269999"/>
                </a:lnTo>
                <a:lnTo>
                  <a:pt x="171255" y="1269999"/>
                </a:lnTo>
                <a:lnTo>
                  <a:pt x="169227" y="1257299"/>
                </a:lnTo>
                <a:lnTo>
                  <a:pt x="169595" y="1244599"/>
                </a:lnTo>
                <a:lnTo>
                  <a:pt x="173126" y="1231899"/>
                </a:lnTo>
                <a:lnTo>
                  <a:pt x="180822" y="1219199"/>
                </a:lnTo>
                <a:close/>
              </a:path>
              <a:path w="449580" h="2628900">
                <a:moveTo>
                  <a:pt x="187121" y="1206499"/>
                </a:moveTo>
                <a:lnTo>
                  <a:pt x="71373" y="1206499"/>
                </a:lnTo>
                <a:lnTo>
                  <a:pt x="71793" y="1219199"/>
                </a:lnTo>
                <a:lnTo>
                  <a:pt x="187959" y="1219199"/>
                </a:lnTo>
                <a:lnTo>
                  <a:pt x="187121" y="1206499"/>
                </a:lnTo>
                <a:close/>
              </a:path>
              <a:path w="449580" h="2628900">
                <a:moveTo>
                  <a:pt x="188213" y="1193799"/>
                </a:moveTo>
                <a:lnTo>
                  <a:pt x="70180" y="1193799"/>
                </a:lnTo>
                <a:lnTo>
                  <a:pt x="70484" y="1206499"/>
                </a:lnTo>
                <a:lnTo>
                  <a:pt x="186956" y="1206499"/>
                </a:lnTo>
                <a:lnTo>
                  <a:pt x="188213" y="1193799"/>
                </a:lnTo>
                <a:close/>
              </a:path>
              <a:path w="449580" h="2628900">
                <a:moveTo>
                  <a:pt x="196761" y="1181099"/>
                </a:moveTo>
                <a:lnTo>
                  <a:pt x="70992" y="1181099"/>
                </a:lnTo>
                <a:lnTo>
                  <a:pt x="68706" y="1193799"/>
                </a:lnTo>
                <a:lnTo>
                  <a:pt x="194779" y="1193799"/>
                </a:lnTo>
                <a:lnTo>
                  <a:pt x="196761" y="1181099"/>
                </a:lnTo>
                <a:close/>
              </a:path>
              <a:path w="449580" h="2628900">
                <a:moveTo>
                  <a:pt x="188455" y="1142999"/>
                </a:moveTo>
                <a:lnTo>
                  <a:pt x="75933" y="1142999"/>
                </a:lnTo>
                <a:lnTo>
                  <a:pt x="79984" y="1155699"/>
                </a:lnTo>
                <a:lnTo>
                  <a:pt x="78435" y="1168399"/>
                </a:lnTo>
                <a:lnTo>
                  <a:pt x="74421" y="1181099"/>
                </a:lnTo>
                <a:lnTo>
                  <a:pt x="199491" y="1181099"/>
                </a:lnTo>
                <a:lnTo>
                  <a:pt x="199656" y="1168399"/>
                </a:lnTo>
                <a:lnTo>
                  <a:pt x="198462" y="1168399"/>
                </a:lnTo>
                <a:lnTo>
                  <a:pt x="196265" y="1155699"/>
                </a:lnTo>
                <a:lnTo>
                  <a:pt x="190245" y="1155699"/>
                </a:lnTo>
                <a:lnTo>
                  <a:pt x="188455" y="1142999"/>
                </a:lnTo>
                <a:close/>
              </a:path>
              <a:path w="449580" h="2628900">
                <a:moveTo>
                  <a:pt x="185013" y="1130299"/>
                </a:moveTo>
                <a:lnTo>
                  <a:pt x="73520" y="1130299"/>
                </a:lnTo>
                <a:lnTo>
                  <a:pt x="75539" y="1142999"/>
                </a:lnTo>
                <a:lnTo>
                  <a:pt x="186562" y="1142999"/>
                </a:lnTo>
                <a:lnTo>
                  <a:pt x="185013" y="1130299"/>
                </a:lnTo>
                <a:close/>
              </a:path>
              <a:path w="449580" h="2628900">
                <a:moveTo>
                  <a:pt x="175755" y="1092199"/>
                </a:moveTo>
                <a:lnTo>
                  <a:pt x="74485" y="1092199"/>
                </a:lnTo>
                <a:lnTo>
                  <a:pt x="79476" y="1104899"/>
                </a:lnTo>
                <a:lnTo>
                  <a:pt x="79197" y="1104899"/>
                </a:lnTo>
                <a:lnTo>
                  <a:pt x="77901" y="1117599"/>
                </a:lnTo>
                <a:lnTo>
                  <a:pt x="76631" y="1117599"/>
                </a:lnTo>
                <a:lnTo>
                  <a:pt x="73875" y="1130299"/>
                </a:lnTo>
                <a:lnTo>
                  <a:pt x="179120" y="1130299"/>
                </a:lnTo>
                <a:lnTo>
                  <a:pt x="178841" y="1117599"/>
                </a:lnTo>
                <a:lnTo>
                  <a:pt x="177482" y="1104899"/>
                </a:lnTo>
                <a:lnTo>
                  <a:pt x="175755" y="1092199"/>
                </a:lnTo>
                <a:close/>
              </a:path>
              <a:path w="449580" h="2628900">
                <a:moveTo>
                  <a:pt x="170370" y="1079499"/>
                </a:moveTo>
                <a:lnTo>
                  <a:pt x="80416" y="1079499"/>
                </a:lnTo>
                <a:lnTo>
                  <a:pt x="76784" y="1092199"/>
                </a:lnTo>
                <a:lnTo>
                  <a:pt x="171348" y="1092199"/>
                </a:lnTo>
                <a:lnTo>
                  <a:pt x="170370" y="1079499"/>
                </a:lnTo>
                <a:close/>
              </a:path>
              <a:path w="449580" h="2628900">
                <a:moveTo>
                  <a:pt x="160934" y="1041399"/>
                </a:moveTo>
                <a:lnTo>
                  <a:pt x="71945" y="1041399"/>
                </a:lnTo>
                <a:lnTo>
                  <a:pt x="69214" y="1054099"/>
                </a:lnTo>
                <a:lnTo>
                  <a:pt x="74421" y="1054099"/>
                </a:lnTo>
                <a:lnTo>
                  <a:pt x="76250" y="1066799"/>
                </a:lnTo>
                <a:lnTo>
                  <a:pt x="78308" y="1066799"/>
                </a:lnTo>
                <a:lnTo>
                  <a:pt x="81051" y="1079499"/>
                </a:lnTo>
                <a:lnTo>
                  <a:pt x="164947" y="1079499"/>
                </a:lnTo>
                <a:lnTo>
                  <a:pt x="160070" y="1054099"/>
                </a:lnTo>
                <a:lnTo>
                  <a:pt x="160934" y="1041399"/>
                </a:lnTo>
                <a:close/>
              </a:path>
              <a:path w="449580" h="2628900">
                <a:moveTo>
                  <a:pt x="150472" y="1015999"/>
                </a:moveTo>
                <a:lnTo>
                  <a:pt x="66890" y="1015999"/>
                </a:lnTo>
                <a:lnTo>
                  <a:pt x="71551" y="1041399"/>
                </a:lnTo>
                <a:lnTo>
                  <a:pt x="159638" y="1041399"/>
                </a:lnTo>
                <a:lnTo>
                  <a:pt x="157899" y="1028699"/>
                </a:lnTo>
                <a:lnTo>
                  <a:pt x="152590" y="1028699"/>
                </a:lnTo>
                <a:lnTo>
                  <a:pt x="150472" y="1015999"/>
                </a:lnTo>
                <a:close/>
              </a:path>
              <a:path w="449580" h="2628900">
                <a:moveTo>
                  <a:pt x="148628" y="990599"/>
                </a:moveTo>
                <a:lnTo>
                  <a:pt x="59308" y="990599"/>
                </a:lnTo>
                <a:lnTo>
                  <a:pt x="60477" y="1003299"/>
                </a:lnTo>
                <a:lnTo>
                  <a:pt x="63461" y="1015999"/>
                </a:lnTo>
                <a:lnTo>
                  <a:pt x="149318" y="1015999"/>
                </a:lnTo>
                <a:lnTo>
                  <a:pt x="148809" y="1003299"/>
                </a:lnTo>
                <a:lnTo>
                  <a:pt x="148628" y="990599"/>
                </a:lnTo>
                <a:close/>
              </a:path>
              <a:path w="449580" h="2628900">
                <a:moveTo>
                  <a:pt x="147866" y="977899"/>
                </a:moveTo>
                <a:lnTo>
                  <a:pt x="55244" y="977899"/>
                </a:lnTo>
                <a:lnTo>
                  <a:pt x="55829" y="990599"/>
                </a:lnTo>
                <a:lnTo>
                  <a:pt x="148462" y="990599"/>
                </a:lnTo>
                <a:lnTo>
                  <a:pt x="147866" y="977899"/>
                </a:lnTo>
                <a:close/>
              </a:path>
              <a:path w="449580" h="2628900">
                <a:moveTo>
                  <a:pt x="151980" y="965199"/>
                </a:moveTo>
                <a:lnTo>
                  <a:pt x="50063" y="965199"/>
                </a:lnTo>
                <a:lnTo>
                  <a:pt x="47447" y="977899"/>
                </a:lnTo>
                <a:lnTo>
                  <a:pt x="147459" y="977899"/>
                </a:lnTo>
                <a:lnTo>
                  <a:pt x="151980" y="965199"/>
                </a:lnTo>
                <a:close/>
              </a:path>
              <a:path w="449580" h="2628900">
                <a:moveTo>
                  <a:pt x="151295" y="927099"/>
                </a:moveTo>
                <a:lnTo>
                  <a:pt x="45846" y="927099"/>
                </a:lnTo>
                <a:lnTo>
                  <a:pt x="46659" y="939799"/>
                </a:lnTo>
                <a:lnTo>
                  <a:pt x="51307" y="939799"/>
                </a:lnTo>
                <a:lnTo>
                  <a:pt x="49136" y="952499"/>
                </a:lnTo>
                <a:lnTo>
                  <a:pt x="50164" y="965199"/>
                </a:lnTo>
                <a:lnTo>
                  <a:pt x="156298" y="965199"/>
                </a:lnTo>
                <a:lnTo>
                  <a:pt x="155600" y="952499"/>
                </a:lnTo>
                <a:lnTo>
                  <a:pt x="146570" y="952499"/>
                </a:lnTo>
                <a:lnTo>
                  <a:pt x="145668" y="939799"/>
                </a:lnTo>
                <a:lnTo>
                  <a:pt x="151295" y="927099"/>
                </a:lnTo>
                <a:close/>
              </a:path>
              <a:path w="449580" h="2628900">
                <a:moveTo>
                  <a:pt x="166077" y="914399"/>
                </a:moveTo>
                <a:lnTo>
                  <a:pt x="56057" y="914399"/>
                </a:lnTo>
                <a:lnTo>
                  <a:pt x="49987" y="927099"/>
                </a:lnTo>
                <a:lnTo>
                  <a:pt x="161416" y="927099"/>
                </a:lnTo>
                <a:lnTo>
                  <a:pt x="166077" y="914399"/>
                </a:lnTo>
                <a:close/>
              </a:path>
              <a:path w="449580" h="2628900">
                <a:moveTo>
                  <a:pt x="173418" y="901699"/>
                </a:moveTo>
                <a:lnTo>
                  <a:pt x="66166" y="901699"/>
                </a:lnTo>
                <a:lnTo>
                  <a:pt x="62661" y="914399"/>
                </a:lnTo>
                <a:lnTo>
                  <a:pt x="170002" y="914399"/>
                </a:lnTo>
                <a:lnTo>
                  <a:pt x="173418" y="901699"/>
                </a:lnTo>
                <a:close/>
              </a:path>
              <a:path w="449580" h="2628900">
                <a:moveTo>
                  <a:pt x="177634" y="888999"/>
                </a:moveTo>
                <a:lnTo>
                  <a:pt x="67386" y="888999"/>
                </a:lnTo>
                <a:lnTo>
                  <a:pt x="69075" y="901699"/>
                </a:lnTo>
                <a:lnTo>
                  <a:pt x="177317" y="901699"/>
                </a:lnTo>
                <a:lnTo>
                  <a:pt x="177634" y="888999"/>
                </a:lnTo>
                <a:close/>
              </a:path>
              <a:path w="449580" h="2628900">
                <a:moveTo>
                  <a:pt x="171551" y="876299"/>
                </a:moveTo>
                <a:lnTo>
                  <a:pt x="64592" y="876299"/>
                </a:lnTo>
                <a:lnTo>
                  <a:pt x="66205" y="888999"/>
                </a:lnTo>
                <a:lnTo>
                  <a:pt x="175539" y="888999"/>
                </a:lnTo>
                <a:lnTo>
                  <a:pt x="171551" y="876299"/>
                </a:lnTo>
                <a:close/>
              </a:path>
              <a:path w="449580" h="2628900">
                <a:moveTo>
                  <a:pt x="159448" y="863599"/>
                </a:moveTo>
                <a:lnTo>
                  <a:pt x="62161" y="863599"/>
                </a:lnTo>
                <a:lnTo>
                  <a:pt x="63068" y="876299"/>
                </a:lnTo>
                <a:lnTo>
                  <a:pt x="161226" y="876299"/>
                </a:lnTo>
                <a:lnTo>
                  <a:pt x="159448" y="863599"/>
                </a:lnTo>
                <a:close/>
              </a:path>
              <a:path w="449580" h="2628900">
                <a:moveTo>
                  <a:pt x="156108" y="850899"/>
                </a:moveTo>
                <a:lnTo>
                  <a:pt x="64769" y="850899"/>
                </a:lnTo>
                <a:lnTo>
                  <a:pt x="62515" y="863599"/>
                </a:lnTo>
                <a:lnTo>
                  <a:pt x="155955" y="863599"/>
                </a:lnTo>
                <a:lnTo>
                  <a:pt x="156108" y="850899"/>
                </a:lnTo>
                <a:close/>
              </a:path>
              <a:path w="449580" h="2628900">
                <a:moveTo>
                  <a:pt x="161658" y="838199"/>
                </a:moveTo>
                <a:lnTo>
                  <a:pt x="57505" y="838199"/>
                </a:lnTo>
                <a:lnTo>
                  <a:pt x="59308" y="850899"/>
                </a:lnTo>
                <a:lnTo>
                  <a:pt x="159829" y="850899"/>
                </a:lnTo>
                <a:lnTo>
                  <a:pt x="161658" y="838199"/>
                </a:lnTo>
                <a:close/>
              </a:path>
              <a:path w="449580" h="2628900">
                <a:moveTo>
                  <a:pt x="165646" y="825499"/>
                </a:moveTo>
                <a:lnTo>
                  <a:pt x="54051" y="825499"/>
                </a:lnTo>
                <a:lnTo>
                  <a:pt x="54546" y="838199"/>
                </a:lnTo>
                <a:lnTo>
                  <a:pt x="165265" y="838199"/>
                </a:lnTo>
                <a:lnTo>
                  <a:pt x="165646" y="825499"/>
                </a:lnTo>
                <a:close/>
              </a:path>
              <a:path w="449580" h="2628900">
                <a:moveTo>
                  <a:pt x="166598" y="812799"/>
                </a:moveTo>
                <a:lnTo>
                  <a:pt x="52127" y="812799"/>
                </a:lnTo>
                <a:lnTo>
                  <a:pt x="51785" y="825499"/>
                </a:lnTo>
                <a:lnTo>
                  <a:pt x="167347" y="825499"/>
                </a:lnTo>
                <a:lnTo>
                  <a:pt x="166598" y="812799"/>
                </a:lnTo>
                <a:close/>
              </a:path>
              <a:path w="449580" h="2628900">
                <a:moveTo>
                  <a:pt x="167119" y="787399"/>
                </a:moveTo>
                <a:lnTo>
                  <a:pt x="61302" y="787399"/>
                </a:lnTo>
                <a:lnTo>
                  <a:pt x="59308" y="800099"/>
                </a:lnTo>
                <a:lnTo>
                  <a:pt x="58292" y="800099"/>
                </a:lnTo>
                <a:lnTo>
                  <a:pt x="56946" y="812799"/>
                </a:lnTo>
                <a:lnTo>
                  <a:pt x="165696" y="812799"/>
                </a:lnTo>
                <a:lnTo>
                  <a:pt x="167119" y="787399"/>
                </a:lnTo>
                <a:close/>
              </a:path>
              <a:path w="449580" h="2628900">
                <a:moveTo>
                  <a:pt x="188036" y="761999"/>
                </a:moveTo>
                <a:lnTo>
                  <a:pt x="70891" y="761999"/>
                </a:lnTo>
                <a:lnTo>
                  <a:pt x="66738" y="774699"/>
                </a:lnTo>
                <a:lnTo>
                  <a:pt x="67284" y="787399"/>
                </a:lnTo>
                <a:lnTo>
                  <a:pt x="175221" y="787399"/>
                </a:lnTo>
                <a:lnTo>
                  <a:pt x="176669" y="774699"/>
                </a:lnTo>
                <a:lnTo>
                  <a:pt x="185661" y="774699"/>
                </a:lnTo>
                <a:lnTo>
                  <a:pt x="188036" y="761999"/>
                </a:lnTo>
                <a:close/>
              </a:path>
              <a:path w="449580" h="2628900">
                <a:moveTo>
                  <a:pt x="205244" y="736599"/>
                </a:moveTo>
                <a:lnTo>
                  <a:pt x="71988" y="736599"/>
                </a:lnTo>
                <a:lnTo>
                  <a:pt x="70891" y="749299"/>
                </a:lnTo>
                <a:lnTo>
                  <a:pt x="70517" y="761999"/>
                </a:lnTo>
                <a:lnTo>
                  <a:pt x="189229" y="761999"/>
                </a:lnTo>
                <a:lnTo>
                  <a:pt x="195237" y="749299"/>
                </a:lnTo>
                <a:lnTo>
                  <a:pt x="202666" y="749299"/>
                </a:lnTo>
                <a:lnTo>
                  <a:pt x="205244" y="736599"/>
                </a:lnTo>
                <a:close/>
              </a:path>
              <a:path w="449580" h="2628900">
                <a:moveTo>
                  <a:pt x="208203" y="723899"/>
                </a:moveTo>
                <a:lnTo>
                  <a:pt x="79540" y="723899"/>
                </a:lnTo>
                <a:lnTo>
                  <a:pt x="77469" y="736599"/>
                </a:lnTo>
                <a:lnTo>
                  <a:pt x="208013" y="736599"/>
                </a:lnTo>
                <a:lnTo>
                  <a:pt x="208203" y="723899"/>
                </a:lnTo>
                <a:close/>
              </a:path>
              <a:path w="449580" h="2628900">
                <a:moveTo>
                  <a:pt x="212280" y="698499"/>
                </a:moveTo>
                <a:lnTo>
                  <a:pt x="81673" y="698499"/>
                </a:lnTo>
                <a:lnTo>
                  <a:pt x="81686" y="711199"/>
                </a:lnTo>
                <a:lnTo>
                  <a:pt x="81978" y="711199"/>
                </a:lnTo>
                <a:lnTo>
                  <a:pt x="83121" y="723899"/>
                </a:lnTo>
                <a:lnTo>
                  <a:pt x="207860" y="723899"/>
                </a:lnTo>
                <a:lnTo>
                  <a:pt x="212280" y="698499"/>
                </a:lnTo>
                <a:close/>
              </a:path>
              <a:path w="449580" h="2628900">
                <a:moveTo>
                  <a:pt x="218566" y="685799"/>
                </a:moveTo>
                <a:lnTo>
                  <a:pt x="67411" y="685799"/>
                </a:lnTo>
                <a:lnTo>
                  <a:pt x="67894" y="698499"/>
                </a:lnTo>
                <a:lnTo>
                  <a:pt x="218147" y="698499"/>
                </a:lnTo>
                <a:lnTo>
                  <a:pt x="218566" y="685799"/>
                </a:lnTo>
                <a:close/>
              </a:path>
              <a:path w="449580" h="2628900">
                <a:moveTo>
                  <a:pt x="240398" y="660399"/>
                </a:moveTo>
                <a:lnTo>
                  <a:pt x="74739" y="660399"/>
                </a:lnTo>
                <a:lnTo>
                  <a:pt x="76415" y="685799"/>
                </a:lnTo>
                <a:lnTo>
                  <a:pt x="232702" y="685799"/>
                </a:lnTo>
                <a:lnTo>
                  <a:pt x="236600" y="673099"/>
                </a:lnTo>
                <a:lnTo>
                  <a:pt x="240474" y="673099"/>
                </a:lnTo>
                <a:lnTo>
                  <a:pt x="240398" y="660399"/>
                </a:lnTo>
                <a:close/>
              </a:path>
              <a:path w="449580" h="2628900">
                <a:moveTo>
                  <a:pt x="237896" y="647699"/>
                </a:moveTo>
                <a:lnTo>
                  <a:pt x="78727" y="647699"/>
                </a:lnTo>
                <a:lnTo>
                  <a:pt x="78498" y="660399"/>
                </a:lnTo>
                <a:lnTo>
                  <a:pt x="237883" y="660399"/>
                </a:lnTo>
                <a:lnTo>
                  <a:pt x="237896" y="647699"/>
                </a:lnTo>
                <a:close/>
              </a:path>
              <a:path w="449580" h="2628900">
                <a:moveTo>
                  <a:pt x="226059" y="609599"/>
                </a:moveTo>
                <a:lnTo>
                  <a:pt x="83184" y="609599"/>
                </a:lnTo>
                <a:lnTo>
                  <a:pt x="83299" y="622299"/>
                </a:lnTo>
                <a:lnTo>
                  <a:pt x="82791" y="622299"/>
                </a:lnTo>
                <a:lnTo>
                  <a:pt x="75209" y="634999"/>
                </a:lnTo>
                <a:lnTo>
                  <a:pt x="78676" y="634999"/>
                </a:lnTo>
                <a:lnTo>
                  <a:pt x="79019" y="647699"/>
                </a:lnTo>
                <a:lnTo>
                  <a:pt x="234759" y="647699"/>
                </a:lnTo>
                <a:lnTo>
                  <a:pt x="231330" y="634999"/>
                </a:lnTo>
                <a:lnTo>
                  <a:pt x="228612" y="622299"/>
                </a:lnTo>
                <a:lnTo>
                  <a:pt x="226059" y="609599"/>
                </a:lnTo>
                <a:close/>
              </a:path>
              <a:path w="449580" h="2628900">
                <a:moveTo>
                  <a:pt x="225907" y="596899"/>
                </a:moveTo>
                <a:lnTo>
                  <a:pt x="78917" y="596899"/>
                </a:lnTo>
                <a:lnTo>
                  <a:pt x="79806" y="609599"/>
                </a:lnTo>
                <a:lnTo>
                  <a:pt x="226275" y="609599"/>
                </a:lnTo>
                <a:lnTo>
                  <a:pt x="225907" y="596899"/>
                </a:lnTo>
                <a:close/>
              </a:path>
              <a:path w="449580" h="2628900">
                <a:moveTo>
                  <a:pt x="221284" y="584199"/>
                </a:moveTo>
                <a:lnTo>
                  <a:pt x="78485" y="584199"/>
                </a:lnTo>
                <a:lnTo>
                  <a:pt x="76022" y="596899"/>
                </a:lnTo>
                <a:lnTo>
                  <a:pt x="224739" y="596899"/>
                </a:lnTo>
                <a:lnTo>
                  <a:pt x="221284" y="584199"/>
                </a:lnTo>
                <a:close/>
              </a:path>
              <a:path w="449580" h="2628900">
                <a:moveTo>
                  <a:pt x="219671" y="571499"/>
                </a:moveTo>
                <a:lnTo>
                  <a:pt x="78270" y="571499"/>
                </a:lnTo>
                <a:lnTo>
                  <a:pt x="79070" y="584199"/>
                </a:lnTo>
                <a:lnTo>
                  <a:pt x="219887" y="584199"/>
                </a:lnTo>
                <a:lnTo>
                  <a:pt x="219671" y="571499"/>
                </a:lnTo>
                <a:close/>
              </a:path>
              <a:path w="449580" h="2628900">
                <a:moveTo>
                  <a:pt x="229476" y="546099"/>
                </a:moveTo>
                <a:lnTo>
                  <a:pt x="88379" y="546099"/>
                </a:lnTo>
                <a:lnTo>
                  <a:pt x="87617" y="558799"/>
                </a:lnTo>
                <a:lnTo>
                  <a:pt x="87566" y="571499"/>
                </a:lnTo>
                <a:lnTo>
                  <a:pt x="226974" y="571499"/>
                </a:lnTo>
                <a:lnTo>
                  <a:pt x="229095" y="558799"/>
                </a:lnTo>
                <a:lnTo>
                  <a:pt x="230212" y="558799"/>
                </a:lnTo>
                <a:lnTo>
                  <a:pt x="229476" y="546099"/>
                </a:lnTo>
                <a:close/>
              </a:path>
              <a:path w="449580" h="2628900">
                <a:moveTo>
                  <a:pt x="228460" y="533399"/>
                </a:moveTo>
                <a:lnTo>
                  <a:pt x="87782" y="533399"/>
                </a:lnTo>
                <a:lnTo>
                  <a:pt x="88734" y="546099"/>
                </a:lnTo>
                <a:lnTo>
                  <a:pt x="228269" y="546099"/>
                </a:lnTo>
                <a:lnTo>
                  <a:pt x="228460" y="533399"/>
                </a:lnTo>
                <a:close/>
              </a:path>
              <a:path w="449580" h="2628900">
                <a:moveTo>
                  <a:pt x="227342" y="520699"/>
                </a:moveTo>
                <a:lnTo>
                  <a:pt x="81610" y="520699"/>
                </a:lnTo>
                <a:lnTo>
                  <a:pt x="83146" y="533399"/>
                </a:lnTo>
                <a:lnTo>
                  <a:pt x="228726" y="533399"/>
                </a:lnTo>
                <a:lnTo>
                  <a:pt x="227342" y="520699"/>
                </a:lnTo>
                <a:close/>
              </a:path>
              <a:path w="449580" h="2628900">
                <a:moveTo>
                  <a:pt x="222935" y="507999"/>
                </a:moveTo>
                <a:lnTo>
                  <a:pt x="77936" y="507999"/>
                </a:lnTo>
                <a:lnTo>
                  <a:pt x="79933" y="520699"/>
                </a:lnTo>
                <a:lnTo>
                  <a:pt x="222872" y="520699"/>
                </a:lnTo>
                <a:lnTo>
                  <a:pt x="222935" y="507999"/>
                </a:lnTo>
                <a:close/>
              </a:path>
              <a:path w="449580" h="2628900">
                <a:moveTo>
                  <a:pt x="226694" y="495299"/>
                </a:moveTo>
                <a:lnTo>
                  <a:pt x="79496" y="495299"/>
                </a:lnTo>
                <a:lnTo>
                  <a:pt x="78027" y="507999"/>
                </a:lnTo>
                <a:lnTo>
                  <a:pt x="224180" y="507999"/>
                </a:lnTo>
                <a:lnTo>
                  <a:pt x="226694" y="495299"/>
                </a:lnTo>
                <a:close/>
              </a:path>
              <a:path w="449580" h="2628900">
                <a:moveTo>
                  <a:pt x="255054" y="482599"/>
                </a:moveTo>
                <a:lnTo>
                  <a:pt x="83654" y="482599"/>
                </a:lnTo>
                <a:lnTo>
                  <a:pt x="83045" y="495299"/>
                </a:lnTo>
                <a:lnTo>
                  <a:pt x="252514" y="495299"/>
                </a:lnTo>
                <a:lnTo>
                  <a:pt x="255054" y="482599"/>
                </a:lnTo>
                <a:close/>
              </a:path>
              <a:path w="449580" h="2628900">
                <a:moveTo>
                  <a:pt x="298513" y="457199"/>
                </a:moveTo>
                <a:lnTo>
                  <a:pt x="82219" y="457199"/>
                </a:lnTo>
                <a:lnTo>
                  <a:pt x="80162" y="482599"/>
                </a:lnTo>
                <a:lnTo>
                  <a:pt x="279488" y="482599"/>
                </a:lnTo>
                <a:lnTo>
                  <a:pt x="284441" y="469899"/>
                </a:lnTo>
                <a:lnTo>
                  <a:pt x="297218" y="469899"/>
                </a:lnTo>
                <a:lnTo>
                  <a:pt x="298513" y="457199"/>
                </a:lnTo>
                <a:close/>
              </a:path>
              <a:path w="449580" h="2628900">
                <a:moveTo>
                  <a:pt x="304419" y="444499"/>
                </a:moveTo>
                <a:lnTo>
                  <a:pt x="81483" y="444499"/>
                </a:lnTo>
                <a:lnTo>
                  <a:pt x="81762" y="457199"/>
                </a:lnTo>
                <a:lnTo>
                  <a:pt x="303974" y="457199"/>
                </a:lnTo>
                <a:lnTo>
                  <a:pt x="304419" y="444499"/>
                </a:lnTo>
                <a:close/>
              </a:path>
              <a:path w="449580" h="2628900">
                <a:moveTo>
                  <a:pt x="308978" y="431799"/>
                </a:moveTo>
                <a:lnTo>
                  <a:pt x="82969" y="431799"/>
                </a:lnTo>
                <a:lnTo>
                  <a:pt x="84886" y="444499"/>
                </a:lnTo>
                <a:lnTo>
                  <a:pt x="307339" y="444499"/>
                </a:lnTo>
                <a:lnTo>
                  <a:pt x="308978" y="431799"/>
                </a:lnTo>
                <a:close/>
              </a:path>
              <a:path w="449580" h="2628900">
                <a:moveTo>
                  <a:pt x="310514" y="419099"/>
                </a:moveTo>
                <a:lnTo>
                  <a:pt x="71069" y="419099"/>
                </a:lnTo>
                <a:lnTo>
                  <a:pt x="71818" y="431799"/>
                </a:lnTo>
                <a:lnTo>
                  <a:pt x="310464" y="431799"/>
                </a:lnTo>
                <a:lnTo>
                  <a:pt x="310514" y="419099"/>
                </a:lnTo>
                <a:close/>
              </a:path>
              <a:path w="449580" h="2628900">
                <a:moveTo>
                  <a:pt x="312191" y="406399"/>
                </a:moveTo>
                <a:lnTo>
                  <a:pt x="79921" y="406399"/>
                </a:lnTo>
                <a:lnTo>
                  <a:pt x="74117" y="419099"/>
                </a:lnTo>
                <a:lnTo>
                  <a:pt x="311873" y="419099"/>
                </a:lnTo>
                <a:lnTo>
                  <a:pt x="312191" y="406399"/>
                </a:lnTo>
                <a:close/>
              </a:path>
              <a:path w="449580" h="2628900">
                <a:moveTo>
                  <a:pt x="311442" y="393699"/>
                </a:moveTo>
                <a:lnTo>
                  <a:pt x="79413" y="393699"/>
                </a:lnTo>
                <a:lnTo>
                  <a:pt x="79946" y="406399"/>
                </a:lnTo>
                <a:lnTo>
                  <a:pt x="311556" y="406399"/>
                </a:lnTo>
                <a:lnTo>
                  <a:pt x="311442" y="393699"/>
                </a:lnTo>
                <a:close/>
              </a:path>
              <a:path w="449580" h="2628900">
                <a:moveTo>
                  <a:pt x="307835" y="380999"/>
                </a:moveTo>
                <a:lnTo>
                  <a:pt x="92367" y="380999"/>
                </a:lnTo>
                <a:lnTo>
                  <a:pt x="90309" y="393699"/>
                </a:lnTo>
                <a:lnTo>
                  <a:pt x="310718" y="393699"/>
                </a:lnTo>
                <a:lnTo>
                  <a:pt x="307835" y="380999"/>
                </a:lnTo>
                <a:close/>
              </a:path>
              <a:path w="449580" h="2628900">
                <a:moveTo>
                  <a:pt x="257822" y="368299"/>
                </a:moveTo>
                <a:lnTo>
                  <a:pt x="90042" y="368299"/>
                </a:lnTo>
                <a:lnTo>
                  <a:pt x="90639" y="380999"/>
                </a:lnTo>
                <a:lnTo>
                  <a:pt x="264248" y="380999"/>
                </a:lnTo>
                <a:lnTo>
                  <a:pt x="257822" y="368299"/>
                </a:lnTo>
                <a:close/>
              </a:path>
              <a:path w="449580" h="2628900">
                <a:moveTo>
                  <a:pt x="296659" y="368299"/>
                </a:moveTo>
                <a:lnTo>
                  <a:pt x="290144" y="368299"/>
                </a:lnTo>
                <a:lnTo>
                  <a:pt x="287350" y="380999"/>
                </a:lnTo>
                <a:lnTo>
                  <a:pt x="299275" y="380999"/>
                </a:lnTo>
                <a:lnTo>
                  <a:pt x="296659" y="368299"/>
                </a:lnTo>
                <a:close/>
              </a:path>
              <a:path w="449580" h="2628900">
                <a:moveTo>
                  <a:pt x="257479" y="355599"/>
                </a:moveTo>
                <a:lnTo>
                  <a:pt x="90436" y="355599"/>
                </a:lnTo>
                <a:lnTo>
                  <a:pt x="86118" y="368299"/>
                </a:lnTo>
                <a:lnTo>
                  <a:pt x="257733" y="368299"/>
                </a:lnTo>
                <a:lnTo>
                  <a:pt x="257479" y="355599"/>
                </a:lnTo>
                <a:close/>
              </a:path>
              <a:path w="449580" h="2628900">
                <a:moveTo>
                  <a:pt x="252094" y="342899"/>
                </a:moveTo>
                <a:lnTo>
                  <a:pt x="97167" y="342899"/>
                </a:lnTo>
                <a:lnTo>
                  <a:pt x="97053" y="355599"/>
                </a:lnTo>
                <a:lnTo>
                  <a:pt x="252361" y="355599"/>
                </a:lnTo>
                <a:lnTo>
                  <a:pt x="252094" y="342899"/>
                </a:lnTo>
                <a:close/>
              </a:path>
              <a:path w="449580" h="2628900">
                <a:moveTo>
                  <a:pt x="243344" y="317499"/>
                </a:moveTo>
                <a:lnTo>
                  <a:pt x="98862" y="317499"/>
                </a:lnTo>
                <a:lnTo>
                  <a:pt x="95181" y="330199"/>
                </a:lnTo>
                <a:lnTo>
                  <a:pt x="92903" y="330199"/>
                </a:lnTo>
                <a:lnTo>
                  <a:pt x="92392" y="342899"/>
                </a:lnTo>
                <a:lnTo>
                  <a:pt x="249072" y="342899"/>
                </a:lnTo>
                <a:lnTo>
                  <a:pt x="246418" y="330199"/>
                </a:lnTo>
                <a:lnTo>
                  <a:pt x="243344" y="317499"/>
                </a:lnTo>
                <a:close/>
              </a:path>
              <a:path w="449580" h="2628900">
                <a:moveTo>
                  <a:pt x="241757" y="304799"/>
                </a:moveTo>
                <a:lnTo>
                  <a:pt x="100164" y="304799"/>
                </a:lnTo>
                <a:lnTo>
                  <a:pt x="103581" y="317499"/>
                </a:lnTo>
                <a:lnTo>
                  <a:pt x="242277" y="317499"/>
                </a:lnTo>
                <a:lnTo>
                  <a:pt x="241757" y="304799"/>
                </a:lnTo>
                <a:close/>
              </a:path>
              <a:path w="449580" h="2628900">
                <a:moveTo>
                  <a:pt x="235305" y="279399"/>
                </a:moveTo>
                <a:lnTo>
                  <a:pt x="103885" y="279399"/>
                </a:lnTo>
                <a:lnTo>
                  <a:pt x="104622" y="292099"/>
                </a:lnTo>
                <a:lnTo>
                  <a:pt x="102857" y="292099"/>
                </a:lnTo>
                <a:lnTo>
                  <a:pt x="101333" y="304799"/>
                </a:lnTo>
                <a:lnTo>
                  <a:pt x="238188" y="304799"/>
                </a:lnTo>
                <a:lnTo>
                  <a:pt x="235026" y="292099"/>
                </a:lnTo>
                <a:lnTo>
                  <a:pt x="235305" y="279399"/>
                </a:lnTo>
                <a:close/>
              </a:path>
              <a:path w="449580" h="2628900">
                <a:moveTo>
                  <a:pt x="241566" y="266699"/>
                </a:moveTo>
                <a:lnTo>
                  <a:pt x="99974" y="266699"/>
                </a:lnTo>
                <a:lnTo>
                  <a:pt x="100952" y="279399"/>
                </a:lnTo>
                <a:lnTo>
                  <a:pt x="241185" y="279399"/>
                </a:lnTo>
                <a:lnTo>
                  <a:pt x="241566" y="266699"/>
                </a:lnTo>
                <a:close/>
              </a:path>
              <a:path w="449580" h="2628900">
                <a:moveTo>
                  <a:pt x="218427" y="241299"/>
                </a:moveTo>
                <a:lnTo>
                  <a:pt x="90296" y="241299"/>
                </a:lnTo>
                <a:lnTo>
                  <a:pt x="90360" y="253999"/>
                </a:lnTo>
                <a:lnTo>
                  <a:pt x="93357" y="266699"/>
                </a:lnTo>
                <a:lnTo>
                  <a:pt x="231241" y="266699"/>
                </a:lnTo>
                <a:lnTo>
                  <a:pt x="226999" y="253999"/>
                </a:lnTo>
                <a:lnTo>
                  <a:pt x="218554" y="253999"/>
                </a:lnTo>
                <a:lnTo>
                  <a:pt x="218427" y="241299"/>
                </a:lnTo>
                <a:close/>
              </a:path>
              <a:path w="449580" h="2628900">
                <a:moveTo>
                  <a:pt x="215747" y="228599"/>
                </a:moveTo>
                <a:lnTo>
                  <a:pt x="86017" y="228599"/>
                </a:lnTo>
                <a:lnTo>
                  <a:pt x="88963" y="241299"/>
                </a:lnTo>
                <a:lnTo>
                  <a:pt x="216661" y="241299"/>
                </a:lnTo>
                <a:lnTo>
                  <a:pt x="215747" y="228599"/>
                </a:lnTo>
                <a:close/>
              </a:path>
              <a:path w="449580" h="2628900">
                <a:moveTo>
                  <a:pt x="211010" y="165099"/>
                </a:moveTo>
                <a:lnTo>
                  <a:pt x="90627" y="165099"/>
                </a:lnTo>
                <a:lnTo>
                  <a:pt x="89255" y="203199"/>
                </a:lnTo>
                <a:lnTo>
                  <a:pt x="88544" y="215899"/>
                </a:lnTo>
                <a:lnTo>
                  <a:pt x="85851" y="228599"/>
                </a:lnTo>
                <a:lnTo>
                  <a:pt x="213906" y="228599"/>
                </a:lnTo>
                <a:lnTo>
                  <a:pt x="212597" y="215899"/>
                </a:lnTo>
                <a:lnTo>
                  <a:pt x="205104" y="215899"/>
                </a:lnTo>
                <a:lnTo>
                  <a:pt x="201536" y="203199"/>
                </a:lnTo>
                <a:lnTo>
                  <a:pt x="201358" y="203199"/>
                </a:lnTo>
                <a:lnTo>
                  <a:pt x="201574" y="190499"/>
                </a:lnTo>
                <a:lnTo>
                  <a:pt x="202145" y="190499"/>
                </a:lnTo>
                <a:lnTo>
                  <a:pt x="202336" y="177799"/>
                </a:lnTo>
                <a:lnTo>
                  <a:pt x="210781" y="177799"/>
                </a:lnTo>
                <a:lnTo>
                  <a:pt x="211010" y="165099"/>
                </a:lnTo>
                <a:close/>
              </a:path>
              <a:path w="449580" h="2628900">
                <a:moveTo>
                  <a:pt x="206006" y="152399"/>
                </a:moveTo>
                <a:lnTo>
                  <a:pt x="81927" y="152399"/>
                </a:lnTo>
                <a:lnTo>
                  <a:pt x="84200" y="165099"/>
                </a:lnTo>
                <a:lnTo>
                  <a:pt x="207009" y="165099"/>
                </a:lnTo>
                <a:lnTo>
                  <a:pt x="206006" y="152399"/>
                </a:lnTo>
                <a:close/>
              </a:path>
              <a:path w="449580" h="2628900">
                <a:moveTo>
                  <a:pt x="211454" y="139699"/>
                </a:moveTo>
                <a:lnTo>
                  <a:pt x="84099" y="139699"/>
                </a:lnTo>
                <a:lnTo>
                  <a:pt x="84035" y="152399"/>
                </a:lnTo>
                <a:lnTo>
                  <a:pt x="205892" y="152399"/>
                </a:lnTo>
                <a:lnTo>
                  <a:pt x="211454" y="139699"/>
                </a:lnTo>
                <a:close/>
              </a:path>
              <a:path w="449580" h="2628900">
                <a:moveTo>
                  <a:pt x="215366" y="126999"/>
                </a:moveTo>
                <a:lnTo>
                  <a:pt x="79235" y="126999"/>
                </a:lnTo>
                <a:lnTo>
                  <a:pt x="79501" y="139699"/>
                </a:lnTo>
                <a:lnTo>
                  <a:pt x="214604" y="139699"/>
                </a:lnTo>
                <a:lnTo>
                  <a:pt x="215366" y="126999"/>
                </a:lnTo>
                <a:close/>
              </a:path>
              <a:path w="449580" h="2628900">
                <a:moveTo>
                  <a:pt x="216052" y="114299"/>
                </a:moveTo>
                <a:lnTo>
                  <a:pt x="74985" y="114299"/>
                </a:lnTo>
                <a:lnTo>
                  <a:pt x="77304" y="126999"/>
                </a:lnTo>
                <a:lnTo>
                  <a:pt x="215760" y="126999"/>
                </a:lnTo>
                <a:lnTo>
                  <a:pt x="216052" y="114299"/>
                </a:lnTo>
                <a:close/>
              </a:path>
              <a:path w="449580" h="2628900">
                <a:moveTo>
                  <a:pt x="174497" y="88899"/>
                </a:moveTo>
                <a:lnTo>
                  <a:pt x="80568" y="88899"/>
                </a:lnTo>
                <a:lnTo>
                  <a:pt x="76615" y="101599"/>
                </a:lnTo>
                <a:lnTo>
                  <a:pt x="74755" y="114299"/>
                </a:lnTo>
                <a:lnTo>
                  <a:pt x="196621" y="114299"/>
                </a:lnTo>
                <a:lnTo>
                  <a:pt x="177584" y="101599"/>
                </a:lnTo>
                <a:lnTo>
                  <a:pt x="174497" y="88899"/>
                </a:lnTo>
                <a:close/>
              </a:path>
              <a:path w="449580" h="2628900">
                <a:moveTo>
                  <a:pt x="206654" y="101599"/>
                </a:moveTo>
                <a:lnTo>
                  <a:pt x="203580" y="114299"/>
                </a:lnTo>
                <a:lnTo>
                  <a:pt x="215518" y="114299"/>
                </a:lnTo>
                <a:lnTo>
                  <a:pt x="206654" y="101599"/>
                </a:lnTo>
                <a:close/>
              </a:path>
              <a:path w="449580" h="2628900">
                <a:moveTo>
                  <a:pt x="170967" y="76199"/>
                </a:moveTo>
                <a:lnTo>
                  <a:pt x="79946" y="76199"/>
                </a:lnTo>
                <a:lnTo>
                  <a:pt x="79590" y="88899"/>
                </a:lnTo>
                <a:lnTo>
                  <a:pt x="173545" y="88899"/>
                </a:lnTo>
                <a:lnTo>
                  <a:pt x="170967" y="76199"/>
                </a:lnTo>
                <a:close/>
              </a:path>
              <a:path w="449580" h="2628900">
                <a:moveTo>
                  <a:pt x="167233" y="50799"/>
                </a:moveTo>
                <a:lnTo>
                  <a:pt x="92455" y="50799"/>
                </a:lnTo>
                <a:lnTo>
                  <a:pt x="84607" y="63499"/>
                </a:lnTo>
                <a:lnTo>
                  <a:pt x="75463" y="63499"/>
                </a:lnTo>
                <a:lnTo>
                  <a:pt x="74320" y="76199"/>
                </a:lnTo>
                <a:lnTo>
                  <a:pt x="170687" y="76199"/>
                </a:lnTo>
                <a:lnTo>
                  <a:pt x="170141" y="63499"/>
                </a:lnTo>
                <a:lnTo>
                  <a:pt x="167233" y="50799"/>
                </a:lnTo>
                <a:close/>
              </a:path>
              <a:path w="449580" h="2628900">
                <a:moveTo>
                  <a:pt x="155308" y="25399"/>
                </a:moveTo>
                <a:lnTo>
                  <a:pt x="105917" y="25399"/>
                </a:lnTo>
                <a:lnTo>
                  <a:pt x="105765" y="38099"/>
                </a:lnTo>
                <a:lnTo>
                  <a:pt x="101015" y="38099"/>
                </a:lnTo>
                <a:lnTo>
                  <a:pt x="99720" y="50799"/>
                </a:lnTo>
                <a:lnTo>
                  <a:pt x="164350" y="50799"/>
                </a:lnTo>
                <a:lnTo>
                  <a:pt x="159181" y="38099"/>
                </a:lnTo>
                <a:lnTo>
                  <a:pt x="155308" y="25399"/>
                </a:lnTo>
                <a:close/>
              </a:path>
              <a:path w="449580" h="2628900">
                <a:moveTo>
                  <a:pt x="155867" y="12699"/>
                </a:moveTo>
                <a:lnTo>
                  <a:pt x="113436" y="12699"/>
                </a:lnTo>
                <a:lnTo>
                  <a:pt x="112153" y="25399"/>
                </a:lnTo>
                <a:lnTo>
                  <a:pt x="155574" y="25399"/>
                </a:lnTo>
                <a:lnTo>
                  <a:pt x="155867" y="12699"/>
                </a:lnTo>
                <a:close/>
              </a:path>
              <a:path w="449580" h="2628900">
                <a:moveTo>
                  <a:pt x="139357" y="0"/>
                </a:moveTo>
                <a:lnTo>
                  <a:pt x="122961" y="0"/>
                </a:lnTo>
                <a:lnTo>
                  <a:pt x="121881" y="12699"/>
                </a:lnTo>
                <a:lnTo>
                  <a:pt x="145237" y="12699"/>
                </a:lnTo>
                <a:lnTo>
                  <a:pt x="139357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3297" y="5269651"/>
            <a:ext cx="452014" cy="50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0987" y="4840112"/>
            <a:ext cx="110978" cy="2961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3867" y="3091948"/>
            <a:ext cx="449580" cy="2628900"/>
          </a:xfrm>
          <a:custGeom>
            <a:avLst/>
            <a:gdLst/>
            <a:ahLst/>
            <a:cxnLst/>
            <a:rect l="l" t="t" r="r" b="b"/>
            <a:pathLst>
              <a:path w="449580" h="2628900">
                <a:moveTo>
                  <a:pt x="441363" y="2552699"/>
                </a:moveTo>
                <a:lnTo>
                  <a:pt x="282181" y="2552699"/>
                </a:lnTo>
                <a:lnTo>
                  <a:pt x="291616" y="2565399"/>
                </a:lnTo>
                <a:lnTo>
                  <a:pt x="313283" y="2565399"/>
                </a:lnTo>
                <a:lnTo>
                  <a:pt x="312445" y="2603499"/>
                </a:lnTo>
                <a:lnTo>
                  <a:pt x="318655" y="2603499"/>
                </a:lnTo>
                <a:lnTo>
                  <a:pt x="311048" y="2616199"/>
                </a:lnTo>
                <a:lnTo>
                  <a:pt x="310464" y="2628899"/>
                </a:lnTo>
                <a:lnTo>
                  <a:pt x="440740" y="2628899"/>
                </a:lnTo>
                <a:lnTo>
                  <a:pt x="446468" y="2616199"/>
                </a:lnTo>
                <a:lnTo>
                  <a:pt x="449275" y="2616199"/>
                </a:lnTo>
                <a:lnTo>
                  <a:pt x="449364" y="2603499"/>
                </a:lnTo>
                <a:lnTo>
                  <a:pt x="448043" y="2590799"/>
                </a:lnTo>
                <a:lnTo>
                  <a:pt x="446087" y="2578099"/>
                </a:lnTo>
                <a:lnTo>
                  <a:pt x="445350" y="2578099"/>
                </a:lnTo>
                <a:lnTo>
                  <a:pt x="441363" y="2552699"/>
                </a:lnTo>
                <a:close/>
              </a:path>
              <a:path w="449580" h="2628900">
                <a:moveTo>
                  <a:pt x="269976" y="2539999"/>
                </a:moveTo>
                <a:lnTo>
                  <a:pt x="245833" y="2539999"/>
                </a:lnTo>
                <a:lnTo>
                  <a:pt x="249389" y="2552699"/>
                </a:lnTo>
                <a:lnTo>
                  <a:pt x="269354" y="2552699"/>
                </a:lnTo>
                <a:lnTo>
                  <a:pt x="269976" y="2539999"/>
                </a:lnTo>
                <a:close/>
              </a:path>
              <a:path w="449580" h="2628900">
                <a:moveTo>
                  <a:pt x="445325" y="2539999"/>
                </a:moveTo>
                <a:lnTo>
                  <a:pt x="274345" y="2539999"/>
                </a:lnTo>
                <a:lnTo>
                  <a:pt x="274650" y="2552699"/>
                </a:lnTo>
                <a:lnTo>
                  <a:pt x="443128" y="2552699"/>
                </a:lnTo>
                <a:lnTo>
                  <a:pt x="445325" y="2539999"/>
                </a:lnTo>
                <a:close/>
              </a:path>
              <a:path w="449580" h="2628900">
                <a:moveTo>
                  <a:pt x="434568" y="2476499"/>
                </a:moveTo>
                <a:lnTo>
                  <a:pt x="215455" y="2476499"/>
                </a:lnTo>
                <a:lnTo>
                  <a:pt x="214274" y="2489199"/>
                </a:lnTo>
                <a:lnTo>
                  <a:pt x="213702" y="2489199"/>
                </a:lnTo>
                <a:lnTo>
                  <a:pt x="213588" y="2501899"/>
                </a:lnTo>
                <a:lnTo>
                  <a:pt x="213029" y="2501899"/>
                </a:lnTo>
                <a:lnTo>
                  <a:pt x="213982" y="2514599"/>
                </a:lnTo>
                <a:lnTo>
                  <a:pt x="219011" y="2514599"/>
                </a:lnTo>
                <a:lnTo>
                  <a:pt x="218617" y="2527299"/>
                </a:lnTo>
                <a:lnTo>
                  <a:pt x="241299" y="2527299"/>
                </a:lnTo>
                <a:lnTo>
                  <a:pt x="243306" y="2539999"/>
                </a:lnTo>
                <a:lnTo>
                  <a:pt x="443712" y="2539999"/>
                </a:lnTo>
                <a:lnTo>
                  <a:pt x="441197" y="2527299"/>
                </a:lnTo>
                <a:lnTo>
                  <a:pt x="439699" y="2514599"/>
                </a:lnTo>
                <a:lnTo>
                  <a:pt x="437375" y="2489199"/>
                </a:lnTo>
                <a:lnTo>
                  <a:pt x="434568" y="2476499"/>
                </a:lnTo>
                <a:close/>
              </a:path>
              <a:path w="449580" h="2628900">
                <a:moveTo>
                  <a:pt x="429234" y="2463799"/>
                </a:moveTo>
                <a:lnTo>
                  <a:pt x="226885" y="2463799"/>
                </a:lnTo>
                <a:lnTo>
                  <a:pt x="222643" y="2476499"/>
                </a:lnTo>
                <a:lnTo>
                  <a:pt x="432638" y="2476499"/>
                </a:lnTo>
                <a:lnTo>
                  <a:pt x="429234" y="2463799"/>
                </a:lnTo>
                <a:close/>
              </a:path>
              <a:path w="449580" h="2628900">
                <a:moveTo>
                  <a:pt x="406349" y="2451099"/>
                </a:moveTo>
                <a:lnTo>
                  <a:pt x="201739" y="2451099"/>
                </a:lnTo>
                <a:lnTo>
                  <a:pt x="203085" y="2463799"/>
                </a:lnTo>
                <a:lnTo>
                  <a:pt x="412051" y="2463799"/>
                </a:lnTo>
                <a:lnTo>
                  <a:pt x="406349" y="2451099"/>
                </a:lnTo>
                <a:close/>
              </a:path>
              <a:path w="449580" h="2628900">
                <a:moveTo>
                  <a:pt x="392252" y="2438399"/>
                </a:moveTo>
                <a:lnTo>
                  <a:pt x="190182" y="2438399"/>
                </a:lnTo>
                <a:lnTo>
                  <a:pt x="194068" y="2451099"/>
                </a:lnTo>
                <a:lnTo>
                  <a:pt x="391934" y="2451099"/>
                </a:lnTo>
                <a:lnTo>
                  <a:pt x="392252" y="2438399"/>
                </a:lnTo>
                <a:close/>
              </a:path>
              <a:path w="449580" h="2628900">
                <a:moveTo>
                  <a:pt x="268363" y="2412999"/>
                </a:moveTo>
                <a:lnTo>
                  <a:pt x="190271" y="2412999"/>
                </a:lnTo>
                <a:lnTo>
                  <a:pt x="191033" y="2425699"/>
                </a:lnTo>
                <a:lnTo>
                  <a:pt x="179704" y="2425699"/>
                </a:lnTo>
                <a:lnTo>
                  <a:pt x="181076" y="2438399"/>
                </a:lnTo>
                <a:lnTo>
                  <a:pt x="274675" y="2438399"/>
                </a:lnTo>
                <a:lnTo>
                  <a:pt x="275081" y="2425699"/>
                </a:lnTo>
                <a:lnTo>
                  <a:pt x="268363" y="2412999"/>
                </a:lnTo>
                <a:close/>
              </a:path>
              <a:path w="449580" h="2628900">
                <a:moveTo>
                  <a:pt x="384619" y="2425699"/>
                </a:moveTo>
                <a:lnTo>
                  <a:pt x="348488" y="2425699"/>
                </a:lnTo>
                <a:lnTo>
                  <a:pt x="334039" y="2438399"/>
                </a:lnTo>
                <a:lnTo>
                  <a:pt x="389699" y="2438399"/>
                </a:lnTo>
                <a:lnTo>
                  <a:pt x="384619" y="2425699"/>
                </a:lnTo>
                <a:close/>
              </a:path>
              <a:path w="449580" h="2628900">
                <a:moveTo>
                  <a:pt x="252882" y="2387599"/>
                </a:moveTo>
                <a:lnTo>
                  <a:pt x="165366" y="2387599"/>
                </a:lnTo>
                <a:lnTo>
                  <a:pt x="165379" y="2400299"/>
                </a:lnTo>
                <a:lnTo>
                  <a:pt x="172694" y="2400299"/>
                </a:lnTo>
                <a:lnTo>
                  <a:pt x="175666" y="2412999"/>
                </a:lnTo>
                <a:lnTo>
                  <a:pt x="257733" y="2412999"/>
                </a:lnTo>
                <a:lnTo>
                  <a:pt x="253720" y="2400299"/>
                </a:lnTo>
                <a:lnTo>
                  <a:pt x="252882" y="2387599"/>
                </a:lnTo>
                <a:close/>
              </a:path>
              <a:path w="449580" h="2628900">
                <a:moveTo>
                  <a:pt x="169875" y="2374899"/>
                </a:moveTo>
                <a:lnTo>
                  <a:pt x="158876" y="2374899"/>
                </a:lnTo>
                <a:lnTo>
                  <a:pt x="159816" y="2387599"/>
                </a:lnTo>
                <a:lnTo>
                  <a:pt x="168300" y="2387599"/>
                </a:lnTo>
                <a:lnTo>
                  <a:pt x="169875" y="2374899"/>
                </a:lnTo>
                <a:close/>
              </a:path>
              <a:path w="449580" h="2628900">
                <a:moveTo>
                  <a:pt x="247078" y="2362199"/>
                </a:moveTo>
                <a:lnTo>
                  <a:pt x="178117" y="2362199"/>
                </a:lnTo>
                <a:lnTo>
                  <a:pt x="178714" y="2374899"/>
                </a:lnTo>
                <a:lnTo>
                  <a:pt x="172529" y="2374899"/>
                </a:lnTo>
                <a:lnTo>
                  <a:pt x="173075" y="2387599"/>
                </a:lnTo>
                <a:lnTo>
                  <a:pt x="252387" y="2387599"/>
                </a:lnTo>
                <a:lnTo>
                  <a:pt x="250393" y="2374899"/>
                </a:lnTo>
                <a:lnTo>
                  <a:pt x="247078" y="2362199"/>
                </a:lnTo>
                <a:close/>
              </a:path>
              <a:path w="449580" h="2628900">
                <a:moveTo>
                  <a:pt x="164553" y="2362199"/>
                </a:moveTo>
                <a:lnTo>
                  <a:pt x="150444" y="2362199"/>
                </a:lnTo>
                <a:lnTo>
                  <a:pt x="150164" y="2374899"/>
                </a:lnTo>
                <a:lnTo>
                  <a:pt x="166217" y="2374899"/>
                </a:lnTo>
                <a:lnTo>
                  <a:pt x="164553" y="2362199"/>
                </a:lnTo>
                <a:close/>
              </a:path>
              <a:path w="449580" h="2628900">
                <a:moveTo>
                  <a:pt x="192760" y="2349499"/>
                </a:moveTo>
                <a:lnTo>
                  <a:pt x="146697" y="2349499"/>
                </a:lnTo>
                <a:lnTo>
                  <a:pt x="155981" y="2362199"/>
                </a:lnTo>
                <a:lnTo>
                  <a:pt x="197586" y="2362199"/>
                </a:lnTo>
                <a:lnTo>
                  <a:pt x="192760" y="2349499"/>
                </a:lnTo>
                <a:close/>
              </a:path>
              <a:path w="449580" h="2628900">
                <a:moveTo>
                  <a:pt x="187093" y="2324099"/>
                </a:moveTo>
                <a:lnTo>
                  <a:pt x="138620" y="2324099"/>
                </a:lnTo>
                <a:lnTo>
                  <a:pt x="138950" y="2336799"/>
                </a:lnTo>
                <a:lnTo>
                  <a:pt x="133299" y="2336799"/>
                </a:lnTo>
                <a:lnTo>
                  <a:pt x="132867" y="2349499"/>
                </a:lnTo>
                <a:lnTo>
                  <a:pt x="191134" y="2349499"/>
                </a:lnTo>
                <a:lnTo>
                  <a:pt x="188777" y="2336799"/>
                </a:lnTo>
                <a:lnTo>
                  <a:pt x="187093" y="2324099"/>
                </a:lnTo>
                <a:close/>
              </a:path>
              <a:path w="449580" h="2628900">
                <a:moveTo>
                  <a:pt x="136956" y="2324099"/>
                </a:moveTo>
                <a:lnTo>
                  <a:pt x="106667" y="2324099"/>
                </a:lnTo>
                <a:lnTo>
                  <a:pt x="116446" y="2336799"/>
                </a:lnTo>
                <a:lnTo>
                  <a:pt x="134823" y="2336799"/>
                </a:lnTo>
                <a:lnTo>
                  <a:pt x="136956" y="2324099"/>
                </a:lnTo>
                <a:close/>
              </a:path>
              <a:path w="449580" h="2628900">
                <a:moveTo>
                  <a:pt x="137071" y="2311399"/>
                </a:moveTo>
                <a:lnTo>
                  <a:pt x="101091" y="2311399"/>
                </a:lnTo>
                <a:lnTo>
                  <a:pt x="102171" y="2324099"/>
                </a:lnTo>
                <a:lnTo>
                  <a:pt x="136220" y="2324099"/>
                </a:lnTo>
                <a:lnTo>
                  <a:pt x="137071" y="2311399"/>
                </a:lnTo>
                <a:close/>
              </a:path>
              <a:path w="449580" h="2628900">
                <a:moveTo>
                  <a:pt x="185737" y="2311399"/>
                </a:moveTo>
                <a:lnTo>
                  <a:pt x="140398" y="2311399"/>
                </a:lnTo>
                <a:lnTo>
                  <a:pt x="139560" y="2324099"/>
                </a:lnTo>
                <a:lnTo>
                  <a:pt x="186080" y="2324099"/>
                </a:lnTo>
                <a:lnTo>
                  <a:pt x="185737" y="2311399"/>
                </a:lnTo>
                <a:close/>
              </a:path>
              <a:path w="449580" h="2628900">
                <a:moveTo>
                  <a:pt x="186273" y="2298699"/>
                </a:moveTo>
                <a:lnTo>
                  <a:pt x="93522" y="2298699"/>
                </a:lnTo>
                <a:lnTo>
                  <a:pt x="95618" y="2311399"/>
                </a:lnTo>
                <a:lnTo>
                  <a:pt x="185839" y="2311399"/>
                </a:lnTo>
                <a:lnTo>
                  <a:pt x="186273" y="2298699"/>
                </a:lnTo>
                <a:close/>
              </a:path>
              <a:path w="449580" h="2628900">
                <a:moveTo>
                  <a:pt x="188160" y="2285999"/>
                </a:moveTo>
                <a:lnTo>
                  <a:pt x="83121" y="2285999"/>
                </a:lnTo>
                <a:lnTo>
                  <a:pt x="82461" y="2298699"/>
                </a:lnTo>
                <a:lnTo>
                  <a:pt x="187045" y="2298699"/>
                </a:lnTo>
                <a:lnTo>
                  <a:pt x="188160" y="2285999"/>
                </a:lnTo>
                <a:close/>
              </a:path>
              <a:path w="449580" h="2628900">
                <a:moveTo>
                  <a:pt x="100952" y="2273299"/>
                </a:moveTo>
                <a:lnTo>
                  <a:pt x="93827" y="2273299"/>
                </a:lnTo>
                <a:lnTo>
                  <a:pt x="96151" y="2285999"/>
                </a:lnTo>
                <a:lnTo>
                  <a:pt x="100952" y="2273299"/>
                </a:lnTo>
                <a:close/>
              </a:path>
              <a:path w="449580" h="2628900">
                <a:moveTo>
                  <a:pt x="198932" y="2260599"/>
                </a:moveTo>
                <a:lnTo>
                  <a:pt x="68872" y="2260599"/>
                </a:lnTo>
                <a:lnTo>
                  <a:pt x="67881" y="2273299"/>
                </a:lnTo>
                <a:lnTo>
                  <a:pt x="101853" y="2273299"/>
                </a:lnTo>
                <a:lnTo>
                  <a:pt x="104787" y="2285999"/>
                </a:lnTo>
                <a:lnTo>
                  <a:pt x="189623" y="2285999"/>
                </a:lnTo>
                <a:lnTo>
                  <a:pt x="198932" y="2260599"/>
                </a:lnTo>
                <a:close/>
              </a:path>
              <a:path w="449580" h="2628900">
                <a:moveTo>
                  <a:pt x="205193" y="2247899"/>
                </a:moveTo>
                <a:lnTo>
                  <a:pt x="83337" y="2247899"/>
                </a:lnTo>
                <a:lnTo>
                  <a:pt x="84658" y="2260599"/>
                </a:lnTo>
                <a:lnTo>
                  <a:pt x="204000" y="2260599"/>
                </a:lnTo>
                <a:lnTo>
                  <a:pt x="205193" y="2247899"/>
                </a:lnTo>
                <a:close/>
              </a:path>
              <a:path w="449580" h="2628900">
                <a:moveTo>
                  <a:pt x="212229" y="2235199"/>
                </a:moveTo>
                <a:lnTo>
                  <a:pt x="114376" y="2235199"/>
                </a:lnTo>
                <a:lnTo>
                  <a:pt x="114846" y="2247899"/>
                </a:lnTo>
                <a:lnTo>
                  <a:pt x="211302" y="2247899"/>
                </a:lnTo>
                <a:lnTo>
                  <a:pt x="212229" y="2235199"/>
                </a:lnTo>
                <a:close/>
              </a:path>
              <a:path w="449580" h="2628900">
                <a:moveTo>
                  <a:pt x="111975" y="2222499"/>
                </a:moveTo>
                <a:lnTo>
                  <a:pt x="94703" y="2222499"/>
                </a:lnTo>
                <a:lnTo>
                  <a:pt x="94145" y="2235199"/>
                </a:lnTo>
                <a:lnTo>
                  <a:pt x="112382" y="2235199"/>
                </a:lnTo>
                <a:lnTo>
                  <a:pt x="111975" y="2222499"/>
                </a:lnTo>
                <a:close/>
              </a:path>
              <a:path w="449580" h="2628900">
                <a:moveTo>
                  <a:pt x="213791" y="2222499"/>
                </a:moveTo>
                <a:lnTo>
                  <a:pt x="113766" y="2222499"/>
                </a:lnTo>
                <a:lnTo>
                  <a:pt x="114655" y="2235199"/>
                </a:lnTo>
                <a:lnTo>
                  <a:pt x="212623" y="2235199"/>
                </a:lnTo>
                <a:lnTo>
                  <a:pt x="213791" y="2222499"/>
                </a:lnTo>
                <a:close/>
              </a:path>
              <a:path w="449580" h="2628900">
                <a:moveTo>
                  <a:pt x="110286" y="2209799"/>
                </a:moveTo>
                <a:lnTo>
                  <a:pt x="95630" y="2209799"/>
                </a:lnTo>
                <a:lnTo>
                  <a:pt x="96608" y="2222499"/>
                </a:lnTo>
                <a:lnTo>
                  <a:pt x="110731" y="2222499"/>
                </a:lnTo>
                <a:lnTo>
                  <a:pt x="110286" y="2209799"/>
                </a:lnTo>
                <a:close/>
              </a:path>
              <a:path w="449580" h="2628900">
                <a:moveTo>
                  <a:pt x="215404" y="2209799"/>
                </a:moveTo>
                <a:lnTo>
                  <a:pt x="120916" y="2209799"/>
                </a:lnTo>
                <a:lnTo>
                  <a:pt x="119341" y="2222499"/>
                </a:lnTo>
                <a:lnTo>
                  <a:pt x="215404" y="2222499"/>
                </a:lnTo>
                <a:lnTo>
                  <a:pt x="215404" y="2209799"/>
                </a:lnTo>
                <a:close/>
              </a:path>
              <a:path w="449580" h="2628900">
                <a:moveTo>
                  <a:pt x="210324" y="2197099"/>
                </a:moveTo>
                <a:lnTo>
                  <a:pt x="120624" y="2197099"/>
                </a:lnTo>
                <a:lnTo>
                  <a:pt x="120319" y="2209799"/>
                </a:lnTo>
                <a:lnTo>
                  <a:pt x="213067" y="2209799"/>
                </a:lnTo>
                <a:lnTo>
                  <a:pt x="210324" y="2197099"/>
                </a:lnTo>
                <a:close/>
              </a:path>
              <a:path w="449580" h="2628900">
                <a:moveTo>
                  <a:pt x="141170" y="2184399"/>
                </a:moveTo>
                <a:lnTo>
                  <a:pt x="129340" y="2184399"/>
                </a:lnTo>
                <a:lnTo>
                  <a:pt x="123951" y="2197099"/>
                </a:lnTo>
                <a:lnTo>
                  <a:pt x="146723" y="2197099"/>
                </a:lnTo>
                <a:lnTo>
                  <a:pt x="141170" y="2184399"/>
                </a:lnTo>
                <a:close/>
              </a:path>
              <a:path w="449580" h="2628900">
                <a:moveTo>
                  <a:pt x="196303" y="2146299"/>
                </a:moveTo>
                <a:lnTo>
                  <a:pt x="94894" y="2146299"/>
                </a:lnTo>
                <a:lnTo>
                  <a:pt x="95923" y="2158999"/>
                </a:lnTo>
                <a:lnTo>
                  <a:pt x="93141" y="2158999"/>
                </a:lnTo>
                <a:lnTo>
                  <a:pt x="90208" y="2171699"/>
                </a:lnTo>
                <a:lnTo>
                  <a:pt x="146100" y="2171699"/>
                </a:lnTo>
                <a:lnTo>
                  <a:pt x="146545" y="2184399"/>
                </a:lnTo>
                <a:lnTo>
                  <a:pt x="147205" y="2184399"/>
                </a:lnTo>
                <a:lnTo>
                  <a:pt x="146723" y="2197099"/>
                </a:lnTo>
                <a:lnTo>
                  <a:pt x="203619" y="2197099"/>
                </a:lnTo>
                <a:lnTo>
                  <a:pt x="201079" y="2184399"/>
                </a:lnTo>
                <a:lnTo>
                  <a:pt x="195071" y="2171699"/>
                </a:lnTo>
                <a:lnTo>
                  <a:pt x="195884" y="2158999"/>
                </a:lnTo>
                <a:lnTo>
                  <a:pt x="196303" y="2146299"/>
                </a:lnTo>
                <a:close/>
              </a:path>
              <a:path w="449580" h="2628900">
                <a:moveTo>
                  <a:pt x="131800" y="2171699"/>
                </a:moveTo>
                <a:lnTo>
                  <a:pt x="91262" y="2171699"/>
                </a:lnTo>
                <a:lnTo>
                  <a:pt x="92913" y="2184399"/>
                </a:lnTo>
                <a:lnTo>
                  <a:pt x="115887" y="2184399"/>
                </a:lnTo>
                <a:lnTo>
                  <a:pt x="131800" y="2171699"/>
                </a:lnTo>
                <a:close/>
              </a:path>
              <a:path w="449580" h="2628900">
                <a:moveTo>
                  <a:pt x="209308" y="2133599"/>
                </a:moveTo>
                <a:lnTo>
                  <a:pt x="105524" y="2133599"/>
                </a:lnTo>
                <a:lnTo>
                  <a:pt x="102666" y="2146299"/>
                </a:lnTo>
                <a:lnTo>
                  <a:pt x="204863" y="2146299"/>
                </a:lnTo>
                <a:lnTo>
                  <a:pt x="209308" y="2133599"/>
                </a:lnTo>
                <a:close/>
              </a:path>
              <a:path w="449580" h="2628900">
                <a:moveTo>
                  <a:pt x="53720" y="2120899"/>
                </a:moveTo>
                <a:lnTo>
                  <a:pt x="32854" y="2120899"/>
                </a:lnTo>
                <a:lnTo>
                  <a:pt x="34328" y="2133599"/>
                </a:lnTo>
                <a:lnTo>
                  <a:pt x="53860" y="2133599"/>
                </a:lnTo>
                <a:lnTo>
                  <a:pt x="53720" y="2120899"/>
                </a:lnTo>
                <a:close/>
              </a:path>
              <a:path w="449580" h="2628900">
                <a:moveTo>
                  <a:pt x="214972" y="2120899"/>
                </a:moveTo>
                <a:lnTo>
                  <a:pt x="93713" y="2120899"/>
                </a:lnTo>
                <a:lnTo>
                  <a:pt x="93700" y="2133599"/>
                </a:lnTo>
                <a:lnTo>
                  <a:pt x="214833" y="2133599"/>
                </a:lnTo>
                <a:lnTo>
                  <a:pt x="214972" y="2120899"/>
                </a:lnTo>
                <a:close/>
              </a:path>
              <a:path w="449580" h="2628900">
                <a:moveTo>
                  <a:pt x="46850" y="2108199"/>
                </a:moveTo>
                <a:lnTo>
                  <a:pt x="26212" y="2108199"/>
                </a:lnTo>
                <a:lnTo>
                  <a:pt x="25666" y="2120899"/>
                </a:lnTo>
                <a:lnTo>
                  <a:pt x="46824" y="2120899"/>
                </a:lnTo>
                <a:lnTo>
                  <a:pt x="46850" y="2108199"/>
                </a:lnTo>
                <a:close/>
              </a:path>
              <a:path w="449580" h="2628900">
                <a:moveTo>
                  <a:pt x="86931" y="2108199"/>
                </a:moveTo>
                <a:lnTo>
                  <a:pt x="58521" y="2108199"/>
                </a:lnTo>
                <a:lnTo>
                  <a:pt x="65493" y="2120899"/>
                </a:lnTo>
                <a:lnTo>
                  <a:pt x="85991" y="2120899"/>
                </a:lnTo>
                <a:lnTo>
                  <a:pt x="86931" y="2108199"/>
                </a:lnTo>
                <a:close/>
              </a:path>
              <a:path w="449580" h="2628900">
                <a:moveTo>
                  <a:pt x="215531" y="2108199"/>
                </a:moveTo>
                <a:lnTo>
                  <a:pt x="90500" y="2108199"/>
                </a:lnTo>
                <a:lnTo>
                  <a:pt x="93103" y="2120899"/>
                </a:lnTo>
                <a:lnTo>
                  <a:pt x="215899" y="2120899"/>
                </a:lnTo>
                <a:lnTo>
                  <a:pt x="215531" y="2108199"/>
                </a:lnTo>
                <a:close/>
              </a:path>
              <a:path w="449580" h="2628900">
                <a:moveTo>
                  <a:pt x="220687" y="2070099"/>
                </a:moveTo>
                <a:lnTo>
                  <a:pt x="50977" y="2070099"/>
                </a:lnTo>
                <a:lnTo>
                  <a:pt x="44221" y="2082799"/>
                </a:lnTo>
                <a:lnTo>
                  <a:pt x="31089" y="2108199"/>
                </a:lnTo>
                <a:lnTo>
                  <a:pt x="212610" y="2108199"/>
                </a:lnTo>
                <a:lnTo>
                  <a:pt x="219074" y="2082799"/>
                </a:lnTo>
                <a:lnTo>
                  <a:pt x="219976" y="2082799"/>
                </a:lnTo>
                <a:lnTo>
                  <a:pt x="220687" y="2070099"/>
                </a:lnTo>
                <a:close/>
              </a:path>
              <a:path w="449580" h="2628900">
                <a:moveTo>
                  <a:pt x="102044" y="2057399"/>
                </a:moveTo>
                <a:lnTo>
                  <a:pt x="44208" y="2057399"/>
                </a:lnTo>
                <a:lnTo>
                  <a:pt x="44830" y="2070099"/>
                </a:lnTo>
                <a:lnTo>
                  <a:pt x="101980" y="2070099"/>
                </a:lnTo>
                <a:lnTo>
                  <a:pt x="102044" y="2057399"/>
                </a:lnTo>
                <a:close/>
              </a:path>
              <a:path w="449580" h="2628900">
                <a:moveTo>
                  <a:pt x="219481" y="2057399"/>
                </a:moveTo>
                <a:lnTo>
                  <a:pt x="120002" y="2057399"/>
                </a:lnTo>
                <a:lnTo>
                  <a:pt x="118452" y="2070099"/>
                </a:lnTo>
                <a:lnTo>
                  <a:pt x="219557" y="2070099"/>
                </a:lnTo>
                <a:lnTo>
                  <a:pt x="219481" y="2057399"/>
                </a:lnTo>
                <a:close/>
              </a:path>
              <a:path w="449580" h="2628900">
                <a:moveTo>
                  <a:pt x="79224" y="2044699"/>
                </a:moveTo>
                <a:lnTo>
                  <a:pt x="46507" y="2044699"/>
                </a:lnTo>
                <a:lnTo>
                  <a:pt x="42913" y="2057399"/>
                </a:lnTo>
                <a:lnTo>
                  <a:pt x="89729" y="2057399"/>
                </a:lnTo>
                <a:lnTo>
                  <a:pt x="79224" y="2044699"/>
                </a:lnTo>
                <a:close/>
              </a:path>
              <a:path w="449580" h="2628900">
                <a:moveTo>
                  <a:pt x="126758" y="2044699"/>
                </a:moveTo>
                <a:lnTo>
                  <a:pt x="111531" y="2044699"/>
                </a:lnTo>
                <a:lnTo>
                  <a:pt x="111937" y="2057399"/>
                </a:lnTo>
                <a:lnTo>
                  <a:pt x="121894" y="2057399"/>
                </a:lnTo>
                <a:lnTo>
                  <a:pt x="126758" y="2044699"/>
                </a:lnTo>
                <a:close/>
              </a:path>
              <a:path w="449580" h="2628900">
                <a:moveTo>
                  <a:pt x="217017" y="2044699"/>
                </a:moveTo>
                <a:lnTo>
                  <a:pt x="128092" y="2044699"/>
                </a:lnTo>
                <a:lnTo>
                  <a:pt x="126784" y="2057399"/>
                </a:lnTo>
                <a:lnTo>
                  <a:pt x="218224" y="2057399"/>
                </a:lnTo>
                <a:lnTo>
                  <a:pt x="217017" y="2044699"/>
                </a:lnTo>
                <a:close/>
              </a:path>
              <a:path w="449580" h="2628900">
                <a:moveTo>
                  <a:pt x="219163" y="1993899"/>
                </a:moveTo>
                <a:lnTo>
                  <a:pt x="132206" y="1993899"/>
                </a:lnTo>
                <a:lnTo>
                  <a:pt x="132448" y="2006599"/>
                </a:lnTo>
                <a:lnTo>
                  <a:pt x="112483" y="2006599"/>
                </a:lnTo>
                <a:lnTo>
                  <a:pt x="111480" y="2019299"/>
                </a:lnTo>
                <a:lnTo>
                  <a:pt x="116116" y="2019299"/>
                </a:lnTo>
                <a:lnTo>
                  <a:pt x="115354" y="2031999"/>
                </a:lnTo>
                <a:lnTo>
                  <a:pt x="114553" y="2031999"/>
                </a:lnTo>
                <a:lnTo>
                  <a:pt x="111099" y="2044699"/>
                </a:lnTo>
                <a:lnTo>
                  <a:pt x="212216" y="2044699"/>
                </a:lnTo>
                <a:lnTo>
                  <a:pt x="212394" y="2006599"/>
                </a:lnTo>
                <a:lnTo>
                  <a:pt x="219163" y="1993899"/>
                </a:lnTo>
                <a:close/>
              </a:path>
              <a:path w="449580" h="2628900">
                <a:moveTo>
                  <a:pt x="128523" y="1993899"/>
                </a:moveTo>
                <a:lnTo>
                  <a:pt x="117043" y="1993899"/>
                </a:lnTo>
                <a:lnTo>
                  <a:pt x="113741" y="2006599"/>
                </a:lnTo>
                <a:lnTo>
                  <a:pt x="129362" y="2006599"/>
                </a:lnTo>
                <a:lnTo>
                  <a:pt x="128523" y="1993899"/>
                </a:lnTo>
                <a:close/>
              </a:path>
              <a:path w="449580" h="2628900">
                <a:moveTo>
                  <a:pt x="222580" y="1981199"/>
                </a:moveTo>
                <a:lnTo>
                  <a:pt x="112140" y="1981199"/>
                </a:lnTo>
                <a:lnTo>
                  <a:pt x="113804" y="1993899"/>
                </a:lnTo>
                <a:lnTo>
                  <a:pt x="222224" y="1993899"/>
                </a:lnTo>
                <a:lnTo>
                  <a:pt x="222580" y="1981199"/>
                </a:lnTo>
                <a:close/>
              </a:path>
              <a:path w="449580" h="2628900">
                <a:moveTo>
                  <a:pt x="212763" y="1968499"/>
                </a:moveTo>
                <a:lnTo>
                  <a:pt x="116954" y="1968499"/>
                </a:lnTo>
                <a:lnTo>
                  <a:pt x="115176" y="1981199"/>
                </a:lnTo>
                <a:lnTo>
                  <a:pt x="223481" y="1981199"/>
                </a:lnTo>
                <a:lnTo>
                  <a:pt x="212763" y="1968499"/>
                </a:lnTo>
                <a:close/>
              </a:path>
              <a:path w="449580" h="2628900">
                <a:moveTo>
                  <a:pt x="207124" y="1955799"/>
                </a:moveTo>
                <a:lnTo>
                  <a:pt x="142595" y="1955799"/>
                </a:lnTo>
                <a:lnTo>
                  <a:pt x="136639" y="1968499"/>
                </a:lnTo>
                <a:lnTo>
                  <a:pt x="210769" y="1968499"/>
                </a:lnTo>
                <a:lnTo>
                  <a:pt x="207124" y="1955799"/>
                </a:lnTo>
                <a:close/>
              </a:path>
              <a:path w="449580" h="2628900">
                <a:moveTo>
                  <a:pt x="203593" y="1943099"/>
                </a:moveTo>
                <a:lnTo>
                  <a:pt x="144386" y="1943099"/>
                </a:lnTo>
                <a:lnTo>
                  <a:pt x="144513" y="1955799"/>
                </a:lnTo>
                <a:lnTo>
                  <a:pt x="195097" y="1955799"/>
                </a:lnTo>
                <a:lnTo>
                  <a:pt x="203593" y="1943099"/>
                </a:lnTo>
                <a:close/>
              </a:path>
              <a:path w="449580" h="2628900">
                <a:moveTo>
                  <a:pt x="222656" y="1930399"/>
                </a:moveTo>
                <a:lnTo>
                  <a:pt x="143408" y="1930399"/>
                </a:lnTo>
                <a:lnTo>
                  <a:pt x="143306" y="1943099"/>
                </a:lnTo>
                <a:lnTo>
                  <a:pt x="222364" y="1943099"/>
                </a:lnTo>
                <a:lnTo>
                  <a:pt x="222656" y="1930399"/>
                </a:lnTo>
                <a:close/>
              </a:path>
              <a:path w="449580" h="2628900">
                <a:moveTo>
                  <a:pt x="212953" y="1917699"/>
                </a:moveTo>
                <a:lnTo>
                  <a:pt x="121450" y="1917699"/>
                </a:lnTo>
                <a:lnTo>
                  <a:pt x="124853" y="1930399"/>
                </a:lnTo>
                <a:lnTo>
                  <a:pt x="219062" y="1930399"/>
                </a:lnTo>
                <a:lnTo>
                  <a:pt x="212953" y="1917699"/>
                </a:lnTo>
                <a:close/>
              </a:path>
              <a:path w="449580" h="2628900">
                <a:moveTo>
                  <a:pt x="195427" y="1904999"/>
                </a:moveTo>
                <a:lnTo>
                  <a:pt x="109677" y="1904999"/>
                </a:lnTo>
                <a:lnTo>
                  <a:pt x="107492" y="1917699"/>
                </a:lnTo>
                <a:lnTo>
                  <a:pt x="195757" y="1917699"/>
                </a:lnTo>
                <a:lnTo>
                  <a:pt x="195427" y="1904999"/>
                </a:lnTo>
                <a:close/>
              </a:path>
              <a:path w="449580" h="2628900">
                <a:moveTo>
                  <a:pt x="194119" y="1892299"/>
                </a:moveTo>
                <a:lnTo>
                  <a:pt x="115049" y="1892299"/>
                </a:lnTo>
                <a:lnTo>
                  <a:pt x="111366" y="1904999"/>
                </a:lnTo>
                <a:lnTo>
                  <a:pt x="194640" y="1904999"/>
                </a:lnTo>
                <a:lnTo>
                  <a:pt x="194119" y="1892299"/>
                </a:lnTo>
                <a:close/>
              </a:path>
              <a:path w="449580" h="2628900">
                <a:moveTo>
                  <a:pt x="179273" y="1879599"/>
                </a:moveTo>
                <a:lnTo>
                  <a:pt x="114274" y="1879599"/>
                </a:lnTo>
                <a:lnTo>
                  <a:pt x="112928" y="1892299"/>
                </a:lnTo>
                <a:lnTo>
                  <a:pt x="190906" y="1892299"/>
                </a:lnTo>
                <a:lnTo>
                  <a:pt x="179273" y="1879599"/>
                </a:lnTo>
                <a:close/>
              </a:path>
              <a:path w="449580" h="2628900">
                <a:moveTo>
                  <a:pt x="179260" y="1866899"/>
                </a:moveTo>
                <a:lnTo>
                  <a:pt x="108292" y="1866899"/>
                </a:lnTo>
                <a:lnTo>
                  <a:pt x="111455" y="1879599"/>
                </a:lnTo>
                <a:lnTo>
                  <a:pt x="179171" y="1879599"/>
                </a:lnTo>
                <a:lnTo>
                  <a:pt x="179260" y="1866899"/>
                </a:lnTo>
                <a:close/>
              </a:path>
              <a:path w="449580" h="2628900">
                <a:moveTo>
                  <a:pt x="181013" y="1854199"/>
                </a:moveTo>
                <a:lnTo>
                  <a:pt x="108826" y="1854199"/>
                </a:lnTo>
                <a:lnTo>
                  <a:pt x="108546" y="1866899"/>
                </a:lnTo>
                <a:lnTo>
                  <a:pt x="180771" y="1866899"/>
                </a:lnTo>
                <a:lnTo>
                  <a:pt x="181013" y="1854199"/>
                </a:lnTo>
                <a:close/>
              </a:path>
              <a:path w="449580" h="2628900">
                <a:moveTo>
                  <a:pt x="178854" y="1841499"/>
                </a:moveTo>
                <a:lnTo>
                  <a:pt x="111429" y="1841499"/>
                </a:lnTo>
                <a:lnTo>
                  <a:pt x="109729" y="1854199"/>
                </a:lnTo>
                <a:lnTo>
                  <a:pt x="180593" y="1854199"/>
                </a:lnTo>
                <a:lnTo>
                  <a:pt x="178854" y="1841499"/>
                </a:lnTo>
                <a:close/>
              </a:path>
              <a:path w="449580" h="2628900">
                <a:moveTo>
                  <a:pt x="161734" y="1816099"/>
                </a:moveTo>
                <a:lnTo>
                  <a:pt x="114757" y="1816099"/>
                </a:lnTo>
                <a:lnTo>
                  <a:pt x="117767" y="1828799"/>
                </a:lnTo>
                <a:lnTo>
                  <a:pt x="117119" y="1828799"/>
                </a:lnTo>
                <a:lnTo>
                  <a:pt x="113901" y="1841499"/>
                </a:lnTo>
                <a:lnTo>
                  <a:pt x="173850" y="1841499"/>
                </a:lnTo>
                <a:lnTo>
                  <a:pt x="164452" y="1828799"/>
                </a:lnTo>
                <a:lnTo>
                  <a:pt x="161734" y="1816099"/>
                </a:lnTo>
                <a:close/>
              </a:path>
              <a:path w="449580" h="2628900">
                <a:moveTo>
                  <a:pt x="160616" y="1803399"/>
                </a:moveTo>
                <a:lnTo>
                  <a:pt x="108115" y="1803399"/>
                </a:lnTo>
                <a:lnTo>
                  <a:pt x="108826" y="1816099"/>
                </a:lnTo>
                <a:lnTo>
                  <a:pt x="161607" y="1816099"/>
                </a:lnTo>
                <a:lnTo>
                  <a:pt x="160616" y="1803399"/>
                </a:lnTo>
                <a:close/>
              </a:path>
              <a:path w="449580" h="2628900">
                <a:moveTo>
                  <a:pt x="163258" y="1765299"/>
                </a:moveTo>
                <a:lnTo>
                  <a:pt x="120002" y="1765299"/>
                </a:lnTo>
                <a:lnTo>
                  <a:pt x="120141" y="1777999"/>
                </a:lnTo>
                <a:lnTo>
                  <a:pt x="103136" y="1777999"/>
                </a:lnTo>
                <a:lnTo>
                  <a:pt x="104673" y="1790699"/>
                </a:lnTo>
                <a:lnTo>
                  <a:pt x="112039" y="1790699"/>
                </a:lnTo>
                <a:lnTo>
                  <a:pt x="110108" y="1803399"/>
                </a:lnTo>
                <a:lnTo>
                  <a:pt x="160426" y="1803399"/>
                </a:lnTo>
                <a:lnTo>
                  <a:pt x="161315" y="1777999"/>
                </a:lnTo>
                <a:lnTo>
                  <a:pt x="163258" y="1765299"/>
                </a:lnTo>
                <a:close/>
              </a:path>
              <a:path w="449580" h="2628900">
                <a:moveTo>
                  <a:pt x="165607" y="1752599"/>
                </a:moveTo>
                <a:lnTo>
                  <a:pt x="101003" y="1752599"/>
                </a:lnTo>
                <a:lnTo>
                  <a:pt x="103847" y="1765299"/>
                </a:lnTo>
                <a:lnTo>
                  <a:pt x="164147" y="1765299"/>
                </a:lnTo>
                <a:lnTo>
                  <a:pt x="165607" y="1752599"/>
                </a:lnTo>
                <a:close/>
              </a:path>
              <a:path w="449580" h="2628900">
                <a:moveTo>
                  <a:pt x="88569" y="1739899"/>
                </a:moveTo>
                <a:lnTo>
                  <a:pt x="51765" y="1739899"/>
                </a:lnTo>
                <a:lnTo>
                  <a:pt x="52146" y="1752599"/>
                </a:lnTo>
                <a:lnTo>
                  <a:pt x="87045" y="1752599"/>
                </a:lnTo>
                <a:lnTo>
                  <a:pt x="88569" y="1739899"/>
                </a:lnTo>
                <a:close/>
              </a:path>
              <a:path w="449580" h="2628900">
                <a:moveTo>
                  <a:pt x="164045" y="1739899"/>
                </a:moveTo>
                <a:lnTo>
                  <a:pt x="106108" y="1739899"/>
                </a:lnTo>
                <a:lnTo>
                  <a:pt x="101688" y="1752599"/>
                </a:lnTo>
                <a:lnTo>
                  <a:pt x="165722" y="1752599"/>
                </a:lnTo>
                <a:lnTo>
                  <a:pt x="164045" y="1739899"/>
                </a:lnTo>
                <a:close/>
              </a:path>
              <a:path w="449580" h="2628900">
                <a:moveTo>
                  <a:pt x="92938" y="1727199"/>
                </a:moveTo>
                <a:lnTo>
                  <a:pt x="41846" y="1727199"/>
                </a:lnTo>
                <a:lnTo>
                  <a:pt x="44157" y="1739899"/>
                </a:lnTo>
                <a:lnTo>
                  <a:pt x="92646" y="1739899"/>
                </a:lnTo>
                <a:lnTo>
                  <a:pt x="92938" y="1727199"/>
                </a:lnTo>
                <a:close/>
              </a:path>
              <a:path w="449580" h="2628900">
                <a:moveTo>
                  <a:pt x="115214" y="1727199"/>
                </a:moveTo>
                <a:lnTo>
                  <a:pt x="92938" y="1727199"/>
                </a:lnTo>
                <a:lnTo>
                  <a:pt x="105638" y="1739899"/>
                </a:lnTo>
                <a:lnTo>
                  <a:pt x="110362" y="1739899"/>
                </a:lnTo>
                <a:lnTo>
                  <a:pt x="114299" y="1732844"/>
                </a:lnTo>
                <a:lnTo>
                  <a:pt x="115214" y="1727199"/>
                </a:lnTo>
                <a:close/>
              </a:path>
              <a:path w="449580" h="2628900">
                <a:moveTo>
                  <a:pt x="114299" y="1732844"/>
                </a:moveTo>
                <a:lnTo>
                  <a:pt x="110362" y="1739899"/>
                </a:lnTo>
                <a:lnTo>
                  <a:pt x="113156" y="1739899"/>
                </a:lnTo>
                <a:lnTo>
                  <a:pt x="114299" y="1732844"/>
                </a:lnTo>
                <a:close/>
              </a:path>
              <a:path w="449580" h="2628900">
                <a:moveTo>
                  <a:pt x="161772" y="1727199"/>
                </a:moveTo>
                <a:lnTo>
                  <a:pt x="117449" y="1727199"/>
                </a:lnTo>
                <a:lnTo>
                  <a:pt x="114299" y="1732844"/>
                </a:lnTo>
                <a:lnTo>
                  <a:pt x="113156" y="1739899"/>
                </a:lnTo>
                <a:lnTo>
                  <a:pt x="162483" y="1739899"/>
                </a:lnTo>
                <a:lnTo>
                  <a:pt x="161772" y="1727199"/>
                </a:lnTo>
                <a:close/>
              </a:path>
              <a:path w="449580" h="2628900">
                <a:moveTo>
                  <a:pt x="150507" y="1714499"/>
                </a:moveTo>
                <a:lnTo>
                  <a:pt x="42163" y="1714499"/>
                </a:lnTo>
                <a:lnTo>
                  <a:pt x="41795" y="1727199"/>
                </a:lnTo>
                <a:lnTo>
                  <a:pt x="158749" y="1727199"/>
                </a:lnTo>
                <a:lnTo>
                  <a:pt x="150507" y="1714499"/>
                </a:lnTo>
                <a:close/>
              </a:path>
              <a:path w="449580" h="2628900">
                <a:moveTo>
                  <a:pt x="148678" y="1701799"/>
                </a:moveTo>
                <a:lnTo>
                  <a:pt x="32638" y="1701799"/>
                </a:lnTo>
                <a:lnTo>
                  <a:pt x="32740" y="1714499"/>
                </a:lnTo>
                <a:lnTo>
                  <a:pt x="149453" y="1714499"/>
                </a:lnTo>
                <a:lnTo>
                  <a:pt x="148678" y="1701799"/>
                </a:lnTo>
                <a:close/>
              </a:path>
              <a:path w="449580" h="2628900">
                <a:moveTo>
                  <a:pt x="147523" y="1689099"/>
                </a:moveTo>
                <a:lnTo>
                  <a:pt x="29006" y="1689099"/>
                </a:lnTo>
                <a:lnTo>
                  <a:pt x="30899" y="1701799"/>
                </a:lnTo>
                <a:lnTo>
                  <a:pt x="147650" y="1701799"/>
                </a:lnTo>
                <a:lnTo>
                  <a:pt x="147523" y="1689099"/>
                </a:lnTo>
                <a:close/>
              </a:path>
              <a:path w="449580" h="2628900">
                <a:moveTo>
                  <a:pt x="147561" y="1676399"/>
                </a:moveTo>
                <a:lnTo>
                  <a:pt x="31153" y="1676399"/>
                </a:lnTo>
                <a:lnTo>
                  <a:pt x="27546" y="1689099"/>
                </a:lnTo>
                <a:lnTo>
                  <a:pt x="147358" y="1689099"/>
                </a:lnTo>
                <a:lnTo>
                  <a:pt x="147561" y="1676399"/>
                </a:lnTo>
                <a:close/>
              </a:path>
              <a:path w="449580" h="2628900">
                <a:moveTo>
                  <a:pt x="148742" y="1663699"/>
                </a:moveTo>
                <a:lnTo>
                  <a:pt x="31749" y="1663699"/>
                </a:lnTo>
                <a:lnTo>
                  <a:pt x="35407" y="1676399"/>
                </a:lnTo>
                <a:lnTo>
                  <a:pt x="148031" y="1676399"/>
                </a:lnTo>
                <a:lnTo>
                  <a:pt x="148742" y="1663699"/>
                </a:lnTo>
                <a:close/>
              </a:path>
              <a:path w="449580" h="2628900">
                <a:moveTo>
                  <a:pt x="152069" y="1650999"/>
                </a:moveTo>
                <a:lnTo>
                  <a:pt x="34594" y="1650999"/>
                </a:lnTo>
                <a:lnTo>
                  <a:pt x="32638" y="1663699"/>
                </a:lnTo>
                <a:lnTo>
                  <a:pt x="151244" y="1663699"/>
                </a:lnTo>
                <a:lnTo>
                  <a:pt x="152069" y="1650999"/>
                </a:lnTo>
                <a:close/>
              </a:path>
              <a:path w="449580" h="2628900">
                <a:moveTo>
                  <a:pt x="153250" y="1638299"/>
                </a:moveTo>
                <a:lnTo>
                  <a:pt x="32156" y="1638299"/>
                </a:lnTo>
                <a:lnTo>
                  <a:pt x="34086" y="1650999"/>
                </a:lnTo>
                <a:lnTo>
                  <a:pt x="152857" y="1650999"/>
                </a:lnTo>
                <a:lnTo>
                  <a:pt x="153250" y="1638299"/>
                </a:lnTo>
                <a:close/>
              </a:path>
              <a:path w="449580" h="2628900">
                <a:moveTo>
                  <a:pt x="153504" y="1625599"/>
                </a:moveTo>
                <a:lnTo>
                  <a:pt x="22847" y="1625599"/>
                </a:lnTo>
                <a:lnTo>
                  <a:pt x="27939" y="1638299"/>
                </a:lnTo>
                <a:lnTo>
                  <a:pt x="153974" y="1638299"/>
                </a:lnTo>
                <a:lnTo>
                  <a:pt x="153504" y="1625599"/>
                </a:lnTo>
                <a:close/>
              </a:path>
              <a:path w="449580" h="2628900">
                <a:moveTo>
                  <a:pt x="151460" y="1612899"/>
                </a:moveTo>
                <a:lnTo>
                  <a:pt x="30073" y="1612899"/>
                </a:lnTo>
                <a:lnTo>
                  <a:pt x="27914" y="1625599"/>
                </a:lnTo>
                <a:lnTo>
                  <a:pt x="151980" y="1625599"/>
                </a:lnTo>
                <a:lnTo>
                  <a:pt x="151460" y="1612899"/>
                </a:lnTo>
                <a:close/>
              </a:path>
              <a:path w="449580" h="2628900">
                <a:moveTo>
                  <a:pt x="150660" y="1600199"/>
                </a:moveTo>
                <a:lnTo>
                  <a:pt x="40449" y="1600199"/>
                </a:lnTo>
                <a:lnTo>
                  <a:pt x="40703" y="1612899"/>
                </a:lnTo>
                <a:lnTo>
                  <a:pt x="147853" y="1612899"/>
                </a:lnTo>
                <a:lnTo>
                  <a:pt x="150660" y="1600199"/>
                </a:lnTo>
                <a:close/>
              </a:path>
              <a:path w="449580" h="2628900">
                <a:moveTo>
                  <a:pt x="156565" y="1587499"/>
                </a:moveTo>
                <a:lnTo>
                  <a:pt x="43738" y="1587499"/>
                </a:lnTo>
                <a:lnTo>
                  <a:pt x="47409" y="1600199"/>
                </a:lnTo>
                <a:lnTo>
                  <a:pt x="155651" y="1600199"/>
                </a:lnTo>
                <a:lnTo>
                  <a:pt x="156565" y="1587499"/>
                </a:lnTo>
                <a:close/>
              </a:path>
              <a:path w="449580" h="2628900">
                <a:moveTo>
                  <a:pt x="161226" y="1574799"/>
                </a:moveTo>
                <a:lnTo>
                  <a:pt x="45694" y="1574799"/>
                </a:lnTo>
                <a:lnTo>
                  <a:pt x="45034" y="1587499"/>
                </a:lnTo>
                <a:lnTo>
                  <a:pt x="161201" y="1587499"/>
                </a:lnTo>
                <a:lnTo>
                  <a:pt x="161226" y="1574799"/>
                </a:lnTo>
                <a:close/>
              </a:path>
              <a:path w="449580" h="2628900">
                <a:moveTo>
                  <a:pt x="156438" y="1562099"/>
                </a:moveTo>
                <a:lnTo>
                  <a:pt x="41186" y="1562099"/>
                </a:lnTo>
                <a:lnTo>
                  <a:pt x="41173" y="1574799"/>
                </a:lnTo>
                <a:lnTo>
                  <a:pt x="156870" y="1574799"/>
                </a:lnTo>
                <a:lnTo>
                  <a:pt x="156438" y="1562099"/>
                </a:lnTo>
                <a:close/>
              </a:path>
              <a:path w="449580" h="2628900">
                <a:moveTo>
                  <a:pt x="156476" y="1549399"/>
                </a:moveTo>
                <a:lnTo>
                  <a:pt x="31305" y="1549399"/>
                </a:lnTo>
                <a:lnTo>
                  <a:pt x="41643" y="1562099"/>
                </a:lnTo>
                <a:lnTo>
                  <a:pt x="156298" y="1562099"/>
                </a:lnTo>
                <a:lnTo>
                  <a:pt x="156476" y="1549399"/>
                </a:lnTo>
                <a:close/>
              </a:path>
              <a:path w="449580" h="2628900">
                <a:moveTo>
                  <a:pt x="165188" y="1536699"/>
                </a:moveTo>
                <a:lnTo>
                  <a:pt x="27190" y="1536699"/>
                </a:lnTo>
                <a:lnTo>
                  <a:pt x="27787" y="1549399"/>
                </a:lnTo>
                <a:lnTo>
                  <a:pt x="164503" y="1549399"/>
                </a:lnTo>
                <a:lnTo>
                  <a:pt x="165188" y="1536699"/>
                </a:lnTo>
                <a:close/>
              </a:path>
              <a:path w="449580" h="2628900">
                <a:moveTo>
                  <a:pt x="173608" y="1511299"/>
                </a:moveTo>
                <a:lnTo>
                  <a:pt x="22605" y="1511299"/>
                </a:lnTo>
                <a:lnTo>
                  <a:pt x="19291" y="1523999"/>
                </a:lnTo>
                <a:lnTo>
                  <a:pt x="23558" y="1536699"/>
                </a:lnTo>
                <a:lnTo>
                  <a:pt x="171272" y="1536699"/>
                </a:lnTo>
                <a:lnTo>
                  <a:pt x="171284" y="1523999"/>
                </a:lnTo>
                <a:lnTo>
                  <a:pt x="173608" y="1523999"/>
                </a:lnTo>
                <a:lnTo>
                  <a:pt x="173608" y="1511299"/>
                </a:lnTo>
                <a:close/>
              </a:path>
              <a:path w="449580" h="2628900">
                <a:moveTo>
                  <a:pt x="177164" y="1498599"/>
                </a:moveTo>
                <a:lnTo>
                  <a:pt x="22517" y="1498599"/>
                </a:lnTo>
                <a:lnTo>
                  <a:pt x="22732" y="1511299"/>
                </a:lnTo>
                <a:lnTo>
                  <a:pt x="175386" y="1511299"/>
                </a:lnTo>
                <a:lnTo>
                  <a:pt x="177164" y="1498599"/>
                </a:lnTo>
                <a:close/>
              </a:path>
              <a:path w="449580" h="2628900">
                <a:moveTo>
                  <a:pt x="176568" y="1485899"/>
                </a:moveTo>
                <a:lnTo>
                  <a:pt x="20891" y="1485899"/>
                </a:lnTo>
                <a:lnTo>
                  <a:pt x="22275" y="1498599"/>
                </a:lnTo>
                <a:lnTo>
                  <a:pt x="178892" y="1498599"/>
                </a:lnTo>
                <a:lnTo>
                  <a:pt x="176568" y="1485899"/>
                </a:lnTo>
                <a:close/>
              </a:path>
              <a:path w="449580" h="2628900">
                <a:moveTo>
                  <a:pt x="163245" y="1473199"/>
                </a:moveTo>
                <a:lnTo>
                  <a:pt x="11455" y="1473199"/>
                </a:lnTo>
                <a:lnTo>
                  <a:pt x="14693" y="1485899"/>
                </a:lnTo>
                <a:lnTo>
                  <a:pt x="165976" y="1485899"/>
                </a:lnTo>
                <a:lnTo>
                  <a:pt x="163245" y="1473199"/>
                </a:lnTo>
                <a:close/>
              </a:path>
              <a:path w="449580" h="2628900">
                <a:moveTo>
                  <a:pt x="154063" y="1447799"/>
                </a:moveTo>
                <a:lnTo>
                  <a:pt x="5587" y="1447799"/>
                </a:lnTo>
                <a:lnTo>
                  <a:pt x="7569" y="1460499"/>
                </a:lnTo>
                <a:lnTo>
                  <a:pt x="5689" y="1473199"/>
                </a:lnTo>
                <a:lnTo>
                  <a:pt x="162775" y="1473199"/>
                </a:lnTo>
                <a:lnTo>
                  <a:pt x="161620" y="1460499"/>
                </a:lnTo>
                <a:lnTo>
                  <a:pt x="157352" y="1460499"/>
                </a:lnTo>
                <a:lnTo>
                  <a:pt x="154063" y="1447799"/>
                </a:lnTo>
                <a:close/>
              </a:path>
              <a:path w="449580" h="2628900">
                <a:moveTo>
                  <a:pt x="151510" y="1435099"/>
                </a:moveTo>
                <a:lnTo>
                  <a:pt x="2679" y="1435099"/>
                </a:lnTo>
                <a:lnTo>
                  <a:pt x="2984" y="1447799"/>
                </a:lnTo>
                <a:lnTo>
                  <a:pt x="151117" y="1447799"/>
                </a:lnTo>
                <a:lnTo>
                  <a:pt x="151510" y="1435099"/>
                </a:lnTo>
                <a:close/>
              </a:path>
              <a:path w="449580" h="2628900">
                <a:moveTo>
                  <a:pt x="150698" y="1422399"/>
                </a:moveTo>
                <a:lnTo>
                  <a:pt x="368" y="1422399"/>
                </a:lnTo>
                <a:lnTo>
                  <a:pt x="0" y="1435099"/>
                </a:lnTo>
                <a:lnTo>
                  <a:pt x="151663" y="1435099"/>
                </a:lnTo>
                <a:lnTo>
                  <a:pt x="150698" y="1422399"/>
                </a:lnTo>
                <a:close/>
              </a:path>
              <a:path w="449580" h="2628900">
                <a:moveTo>
                  <a:pt x="146837" y="1384299"/>
                </a:moveTo>
                <a:lnTo>
                  <a:pt x="20688" y="1384299"/>
                </a:lnTo>
                <a:lnTo>
                  <a:pt x="21513" y="1396999"/>
                </a:lnTo>
                <a:lnTo>
                  <a:pt x="21843" y="1422399"/>
                </a:lnTo>
                <a:lnTo>
                  <a:pt x="147002" y="1422399"/>
                </a:lnTo>
                <a:lnTo>
                  <a:pt x="146773" y="1409699"/>
                </a:lnTo>
                <a:lnTo>
                  <a:pt x="143776" y="1409699"/>
                </a:lnTo>
                <a:lnTo>
                  <a:pt x="143649" y="1396999"/>
                </a:lnTo>
                <a:lnTo>
                  <a:pt x="146837" y="1384299"/>
                </a:lnTo>
                <a:close/>
              </a:path>
              <a:path w="449580" h="2628900">
                <a:moveTo>
                  <a:pt x="155676" y="1371599"/>
                </a:moveTo>
                <a:lnTo>
                  <a:pt x="33781" y="1371599"/>
                </a:lnTo>
                <a:lnTo>
                  <a:pt x="26568" y="1384299"/>
                </a:lnTo>
                <a:lnTo>
                  <a:pt x="150139" y="1384299"/>
                </a:lnTo>
                <a:lnTo>
                  <a:pt x="155676" y="1371599"/>
                </a:lnTo>
                <a:close/>
              </a:path>
              <a:path w="449580" h="2628900">
                <a:moveTo>
                  <a:pt x="164490" y="1346199"/>
                </a:moveTo>
                <a:lnTo>
                  <a:pt x="34404" y="1346199"/>
                </a:lnTo>
                <a:lnTo>
                  <a:pt x="35102" y="1358899"/>
                </a:lnTo>
                <a:lnTo>
                  <a:pt x="37871" y="1371599"/>
                </a:lnTo>
                <a:lnTo>
                  <a:pt x="162864" y="1371599"/>
                </a:lnTo>
                <a:lnTo>
                  <a:pt x="163245" y="1358899"/>
                </a:lnTo>
                <a:lnTo>
                  <a:pt x="165633" y="1358899"/>
                </a:lnTo>
                <a:lnTo>
                  <a:pt x="164490" y="1346199"/>
                </a:lnTo>
                <a:close/>
              </a:path>
              <a:path w="449580" h="2628900">
                <a:moveTo>
                  <a:pt x="167233" y="1333499"/>
                </a:moveTo>
                <a:lnTo>
                  <a:pt x="33108" y="1333499"/>
                </a:lnTo>
                <a:lnTo>
                  <a:pt x="33667" y="1346199"/>
                </a:lnTo>
                <a:lnTo>
                  <a:pt x="164134" y="1346199"/>
                </a:lnTo>
                <a:lnTo>
                  <a:pt x="167233" y="1333499"/>
                </a:lnTo>
                <a:close/>
              </a:path>
              <a:path w="449580" h="2628900">
                <a:moveTo>
                  <a:pt x="177114" y="1295399"/>
                </a:moveTo>
                <a:lnTo>
                  <a:pt x="46710" y="1295399"/>
                </a:lnTo>
                <a:lnTo>
                  <a:pt x="43256" y="1308099"/>
                </a:lnTo>
                <a:lnTo>
                  <a:pt x="39408" y="1320799"/>
                </a:lnTo>
                <a:lnTo>
                  <a:pt x="38176" y="1333499"/>
                </a:lnTo>
                <a:lnTo>
                  <a:pt x="169913" y="1333499"/>
                </a:lnTo>
                <a:lnTo>
                  <a:pt x="174561" y="1320799"/>
                </a:lnTo>
                <a:lnTo>
                  <a:pt x="177050" y="1320799"/>
                </a:lnTo>
                <a:lnTo>
                  <a:pt x="179539" y="1308099"/>
                </a:lnTo>
                <a:lnTo>
                  <a:pt x="178803" y="1308099"/>
                </a:lnTo>
                <a:lnTo>
                  <a:pt x="177114" y="1295399"/>
                </a:lnTo>
                <a:close/>
              </a:path>
              <a:path w="449580" h="2628900">
                <a:moveTo>
                  <a:pt x="55435" y="1269999"/>
                </a:moveTo>
                <a:lnTo>
                  <a:pt x="50317" y="1269999"/>
                </a:lnTo>
                <a:lnTo>
                  <a:pt x="42710" y="1282699"/>
                </a:lnTo>
                <a:lnTo>
                  <a:pt x="45364" y="1295399"/>
                </a:lnTo>
                <a:lnTo>
                  <a:pt x="176390" y="1295399"/>
                </a:lnTo>
                <a:lnTo>
                  <a:pt x="174561" y="1282699"/>
                </a:lnTo>
                <a:lnTo>
                  <a:pt x="56045" y="1282699"/>
                </a:lnTo>
                <a:lnTo>
                  <a:pt x="55435" y="1269999"/>
                </a:lnTo>
                <a:close/>
              </a:path>
              <a:path w="449580" h="2628900">
                <a:moveTo>
                  <a:pt x="173004" y="1269999"/>
                </a:moveTo>
                <a:lnTo>
                  <a:pt x="61671" y="1269999"/>
                </a:lnTo>
                <a:lnTo>
                  <a:pt x="59181" y="1282699"/>
                </a:lnTo>
                <a:lnTo>
                  <a:pt x="174197" y="1282699"/>
                </a:lnTo>
                <a:lnTo>
                  <a:pt x="173004" y="1269999"/>
                </a:lnTo>
                <a:close/>
              </a:path>
              <a:path w="449580" h="2628900">
                <a:moveTo>
                  <a:pt x="180822" y="1219199"/>
                </a:moveTo>
                <a:lnTo>
                  <a:pt x="68986" y="1219199"/>
                </a:lnTo>
                <a:lnTo>
                  <a:pt x="67500" y="1244599"/>
                </a:lnTo>
                <a:lnTo>
                  <a:pt x="65125" y="1257299"/>
                </a:lnTo>
                <a:lnTo>
                  <a:pt x="61671" y="1257299"/>
                </a:lnTo>
                <a:lnTo>
                  <a:pt x="63550" y="1269999"/>
                </a:lnTo>
                <a:lnTo>
                  <a:pt x="171255" y="1269999"/>
                </a:lnTo>
                <a:lnTo>
                  <a:pt x="169227" y="1257299"/>
                </a:lnTo>
                <a:lnTo>
                  <a:pt x="169595" y="1244599"/>
                </a:lnTo>
                <a:lnTo>
                  <a:pt x="173126" y="1231899"/>
                </a:lnTo>
                <a:lnTo>
                  <a:pt x="180822" y="1219199"/>
                </a:lnTo>
                <a:close/>
              </a:path>
              <a:path w="449580" h="2628900">
                <a:moveTo>
                  <a:pt x="187121" y="1206499"/>
                </a:moveTo>
                <a:lnTo>
                  <a:pt x="71373" y="1206499"/>
                </a:lnTo>
                <a:lnTo>
                  <a:pt x="71793" y="1219199"/>
                </a:lnTo>
                <a:lnTo>
                  <a:pt x="187959" y="1219199"/>
                </a:lnTo>
                <a:lnTo>
                  <a:pt x="187121" y="1206499"/>
                </a:lnTo>
                <a:close/>
              </a:path>
              <a:path w="449580" h="2628900">
                <a:moveTo>
                  <a:pt x="188213" y="1193799"/>
                </a:moveTo>
                <a:lnTo>
                  <a:pt x="70180" y="1193799"/>
                </a:lnTo>
                <a:lnTo>
                  <a:pt x="70484" y="1206499"/>
                </a:lnTo>
                <a:lnTo>
                  <a:pt x="186956" y="1206499"/>
                </a:lnTo>
                <a:lnTo>
                  <a:pt x="188213" y="1193799"/>
                </a:lnTo>
                <a:close/>
              </a:path>
              <a:path w="449580" h="2628900">
                <a:moveTo>
                  <a:pt x="196761" y="1181099"/>
                </a:moveTo>
                <a:lnTo>
                  <a:pt x="70992" y="1181099"/>
                </a:lnTo>
                <a:lnTo>
                  <a:pt x="68706" y="1193799"/>
                </a:lnTo>
                <a:lnTo>
                  <a:pt x="194779" y="1193799"/>
                </a:lnTo>
                <a:lnTo>
                  <a:pt x="196761" y="1181099"/>
                </a:lnTo>
                <a:close/>
              </a:path>
              <a:path w="449580" h="2628900">
                <a:moveTo>
                  <a:pt x="188455" y="1142999"/>
                </a:moveTo>
                <a:lnTo>
                  <a:pt x="75933" y="1142999"/>
                </a:lnTo>
                <a:lnTo>
                  <a:pt x="79984" y="1155699"/>
                </a:lnTo>
                <a:lnTo>
                  <a:pt x="78435" y="1168399"/>
                </a:lnTo>
                <a:lnTo>
                  <a:pt x="74421" y="1181099"/>
                </a:lnTo>
                <a:lnTo>
                  <a:pt x="199491" y="1181099"/>
                </a:lnTo>
                <a:lnTo>
                  <a:pt x="199656" y="1168399"/>
                </a:lnTo>
                <a:lnTo>
                  <a:pt x="198462" y="1168399"/>
                </a:lnTo>
                <a:lnTo>
                  <a:pt x="196265" y="1155699"/>
                </a:lnTo>
                <a:lnTo>
                  <a:pt x="190245" y="1155699"/>
                </a:lnTo>
                <a:lnTo>
                  <a:pt x="188455" y="1142999"/>
                </a:lnTo>
                <a:close/>
              </a:path>
              <a:path w="449580" h="2628900">
                <a:moveTo>
                  <a:pt x="185013" y="1130299"/>
                </a:moveTo>
                <a:lnTo>
                  <a:pt x="73520" y="1130299"/>
                </a:lnTo>
                <a:lnTo>
                  <a:pt x="75539" y="1142999"/>
                </a:lnTo>
                <a:lnTo>
                  <a:pt x="186562" y="1142999"/>
                </a:lnTo>
                <a:lnTo>
                  <a:pt x="185013" y="1130299"/>
                </a:lnTo>
                <a:close/>
              </a:path>
              <a:path w="449580" h="2628900">
                <a:moveTo>
                  <a:pt x="175755" y="1092199"/>
                </a:moveTo>
                <a:lnTo>
                  <a:pt x="74485" y="1092199"/>
                </a:lnTo>
                <a:lnTo>
                  <a:pt x="79476" y="1104899"/>
                </a:lnTo>
                <a:lnTo>
                  <a:pt x="79197" y="1104899"/>
                </a:lnTo>
                <a:lnTo>
                  <a:pt x="77901" y="1117599"/>
                </a:lnTo>
                <a:lnTo>
                  <a:pt x="76631" y="1117599"/>
                </a:lnTo>
                <a:lnTo>
                  <a:pt x="73875" y="1130299"/>
                </a:lnTo>
                <a:lnTo>
                  <a:pt x="179120" y="1130299"/>
                </a:lnTo>
                <a:lnTo>
                  <a:pt x="178841" y="1117599"/>
                </a:lnTo>
                <a:lnTo>
                  <a:pt x="177482" y="1104899"/>
                </a:lnTo>
                <a:lnTo>
                  <a:pt x="175755" y="1092199"/>
                </a:lnTo>
                <a:close/>
              </a:path>
              <a:path w="449580" h="2628900">
                <a:moveTo>
                  <a:pt x="170370" y="1079499"/>
                </a:moveTo>
                <a:lnTo>
                  <a:pt x="80416" y="1079499"/>
                </a:lnTo>
                <a:lnTo>
                  <a:pt x="76784" y="1092199"/>
                </a:lnTo>
                <a:lnTo>
                  <a:pt x="171348" y="1092199"/>
                </a:lnTo>
                <a:lnTo>
                  <a:pt x="170370" y="1079499"/>
                </a:lnTo>
                <a:close/>
              </a:path>
              <a:path w="449580" h="2628900">
                <a:moveTo>
                  <a:pt x="160934" y="1041399"/>
                </a:moveTo>
                <a:lnTo>
                  <a:pt x="71945" y="1041399"/>
                </a:lnTo>
                <a:lnTo>
                  <a:pt x="69214" y="1054099"/>
                </a:lnTo>
                <a:lnTo>
                  <a:pt x="74421" y="1054099"/>
                </a:lnTo>
                <a:lnTo>
                  <a:pt x="76250" y="1066799"/>
                </a:lnTo>
                <a:lnTo>
                  <a:pt x="78308" y="1066799"/>
                </a:lnTo>
                <a:lnTo>
                  <a:pt x="81051" y="1079499"/>
                </a:lnTo>
                <a:lnTo>
                  <a:pt x="164947" y="1079499"/>
                </a:lnTo>
                <a:lnTo>
                  <a:pt x="160070" y="1054099"/>
                </a:lnTo>
                <a:lnTo>
                  <a:pt x="160934" y="1041399"/>
                </a:lnTo>
                <a:close/>
              </a:path>
              <a:path w="449580" h="2628900">
                <a:moveTo>
                  <a:pt x="150472" y="1015999"/>
                </a:moveTo>
                <a:lnTo>
                  <a:pt x="66890" y="1015999"/>
                </a:lnTo>
                <a:lnTo>
                  <a:pt x="71551" y="1041399"/>
                </a:lnTo>
                <a:lnTo>
                  <a:pt x="159638" y="1041399"/>
                </a:lnTo>
                <a:lnTo>
                  <a:pt x="157899" y="1028699"/>
                </a:lnTo>
                <a:lnTo>
                  <a:pt x="152590" y="1028699"/>
                </a:lnTo>
                <a:lnTo>
                  <a:pt x="150472" y="1015999"/>
                </a:lnTo>
                <a:close/>
              </a:path>
              <a:path w="449580" h="2628900">
                <a:moveTo>
                  <a:pt x="148628" y="990599"/>
                </a:moveTo>
                <a:lnTo>
                  <a:pt x="59308" y="990599"/>
                </a:lnTo>
                <a:lnTo>
                  <a:pt x="60477" y="1003299"/>
                </a:lnTo>
                <a:lnTo>
                  <a:pt x="63461" y="1015999"/>
                </a:lnTo>
                <a:lnTo>
                  <a:pt x="149318" y="1015999"/>
                </a:lnTo>
                <a:lnTo>
                  <a:pt x="148809" y="1003299"/>
                </a:lnTo>
                <a:lnTo>
                  <a:pt x="148628" y="990599"/>
                </a:lnTo>
                <a:close/>
              </a:path>
              <a:path w="449580" h="2628900">
                <a:moveTo>
                  <a:pt x="147866" y="977899"/>
                </a:moveTo>
                <a:lnTo>
                  <a:pt x="55244" y="977899"/>
                </a:lnTo>
                <a:lnTo>
                  <a:pt x="55829" y="990599"/>
                </a:lnTo>
                <a:lnTo>
                  <a:pt x="148462" y="990599"/>
                </a:lnTo>
                <a:lnTo>
                  <a:pt x="147866" y="977899"/>
                </a:lnTo>
                <a:close/>
              </a:path>
              <a:path w="449580" h="2628900">
                <a:moveTo>
                  <a:pt x="151980" y="965199"/>
                </a:moveTo>
                <a:lnTo>
                  <a:pt x="50063" y="965199"/>
                </a:lnTo>
                <a:lnTo>
                  <a:pt x="47447" y="977899"/>
                </a:lnTo>
                <a:lnTo>
                  <a:pt x="147459" y="977899"/>
                </a:lnTo>
                <a:lnTo>
                  <a:pt x="151980" y="965199"/>
                </a:lnTo>
                <a:close/>
              </a:path>
              <a:path w="449580" h="2628900">
                <a:moveTo>
                  <a:pt x="151295" y="927099"/>
                </a:moveTo>
                <a:lnTo>
                  <a:pt x="45846" y="927099"/>
                </a:lnTo>
                <a:lnTo>
                  <a:pt x="46659" y="939799"/>
                </a:lnTo>
                <a:lnTo>
                  <a:pt x="51307" y="939799"/>
                </a:lnTo>
                <a:lnTo>
                  <a:pt x="49136" y="952499"/>
                </a:lnTo>
                <a:lnTo>
                  <a:pt x="50164" y="965199"/>
                </a:lnTo>
                <a:lnTo>
                  <a:pt x="156298" y="965199"/>
                </a:lnTo>
                <a:lnTo>
                  <a:pt x="155600" y="952499"/>
                </a:lnTo>
                <a:lnTo>
                  <a:pt x="146570" y="952499"/>
                </a:lnTo>
                <a:lnTo>
                  <a:pt x="145668" y="939799"/>
                </a:lnTo>
                <a:lnTo>
                  <a:pt x="151295" y="927099"/>
                </a:lnTo>
                <a:close/>
              </a:path>
              <a:path w="449580" h="2628900">
                <a:moveTo>
                  <a:pt x="166077" y="914399"/>
                </a:moveTo>
                <a:lnTo>
                  <a:pt x="56057" y="914399"/>
                </a:lnTo>
                <a:lnTo>
                  <a:pt x="49987" y="927099"/>
                </a:lnTo>
                <a:lnTo>
                  <a:pt x="161416" y="927099"/>
                </a:lnTo>
                <a:lnTo>
                  <a:pt x="166077" y="914399"/>
                </a:lnTo>
                <a:close/>
              </a:path>
              <a:path w="449580" h="2628900">
                <a:moveTo>
                  <a:pt x="173418" y="901699"/>
                </a:moveTo>
                <a:lnTo>
                  <a:pt x="66166" y="901699"/>
                </a:lnTo>
                <a:lnTo>
                  <a:pt x="62661" y="914399"/>
                </a:lnTo>
                <a:lnTo>
                  <a:pt x="170002" y="914399"/>
                </a:lnTo>
                <a:lnTo>
                  <a:pt x="173418" y="901699"/>
                </a:lnTo>
                <a:close/>
              </a:path>
              <a:path w="449580" h="2628900">
                <a:moveTo>
                  <a:pt x="177634" y="888999"/>
                </a:moveTo>
                <a:lnTo>
                  <a:pt x="67386" y="888999"/>
                </a:lnTo>
                <a:lnTo>
                  <a:pt x="69075" y="901699"/>
                </a:lnTo>
                <a:lnTo>
                  <a:pt x="177317" y="901699"/>
                </a:lnTo>
                <a:lnTo>
                  <a:pt x="177634" y="888999"/>
                </a:lnTo>
                <a:close/>
              </a:path>
              <a:path w="449580" h="2628900">
                <a:moveTo>
                  <a:pt x="171551" y="876299"/>
                </a:moveTo>
                <a:lnTo>
                  <a:pt x="64592" y="876299"/>
                </a:lnTo>
                <a:lnTo>
                  <a:pt x="66205" y="888999"/>
                </a:lnTo>
                <a:lnTo>
                  <a:pt x="175539" y="888999"/>
                </a:lnTo>
                <a:lnTo>
                  <a:pt x="171551" y="876299"/>
                </a:lnTo>
                <a:close/>
              </a:path>
              <a:path w="449580" h="2628900">
                <a:moveTo>
                  <a:pt x="159448" y="863599"/>
                </a:moveTo>
                <a:lnTo>
                  <a:pt x="62161" y="863599"/>
                </a:lnTo>
                <a:lnTo>
                  <a:pt x="63068" y="876299"/>
                </a:lnTo>
                <a:lnTo>
                  <a:pt x="161226" y="876299"/>
                </a:lnTo>
                <a:lnTo>
                  <a:pt x="159448" y="863599"/>
                </a:lnTo>
                <a:close/>
              </a:path>
              <a:path w="449580" h="2628900">
                <a:moveTo>
                  <a:pt x="156108" y="850899"/>
                </a:moveTo>
                <a:lnTo>
                  <a:pt x="64769" y="850899"/>
                </a:lnTo>
                <a:lnTo>
                  <a:pt x="62515" y="863599"/>
                </a:lnTo>
                <a:lnTo>
                  <a:pt x="155955" y="863599"/>
                </a:lnTo>
                <a:lnTo>
                  <a:pt x="156108" y="850899"/>
                </a:lnTo>
                <a:close/>
              </a:path>
              <a:path w="449580" h="2628900">
                <a:moveTo>
                  <a:pt x="161658" y="838199"/>
                </a:moveTo>
                <a:lnTo>
                  <a:pt x="57505" y="838199"/>
                </a:lnTo>
                <a:lnTo>
                  <a:pt x="59308" y="850899"/>
                </a:lnTo>
                <a:lnTo>
                  <a:pt x="159829" y="850899"/>
                </a:lnTo>
                <a:lnTo>
                  <a:pt x="161658" y="838199"/>
                </a:lnTo>
                <a:close/>
              </a:path>
              <a:path w="449580" h="2628900">
                <a:moveTo>
                  <a:pt x="165646" y="825499"/>
                </a:moveTo>
                <a:lnTo>
                  <a:pt x="54051" y="825499"/>
                </a:lnTo>
                <a:lnTo>
                  <a:pt x="54546" y="838199"/>
                </a:lnTo>
                <a:lnTo>
                  <a:pt x="165265" y="838199"/>
                </a:lnTo>
                <a:lnTo>
                  <a:pt x="165646" y="825499"/>
                </a:lnTo>
                <a:close/>
              </a:path>
              <a:path w="449580" h="2628900">
                <a:moveTo>
                  <a:pt x="166598" y="812799"/>
                </a:moveTo>
                <a:lnTo>
                  <a:pt x="52127" y="812799"/>
                </a:lnTo>
                <a:lnTo>
                  <a:pt x="51785" y="825499"/>
                </a:lnTo>
                <a:lnTo>
                  <a:pt x="167347" y="825499"/>
                </a:lnTo>
                <a:lnTo>
                  <a:pt x="166598" y="812799"/>
                </a:lnTo>
                <a:close/>
              </a:path>
              <a:path w="449580" h="2628900">
                <a:moveTo>
                  <a:pt x="167119" y="787399"/>
                </a:moveTo>
                <a:lnTo>
                  <a:pt x="61302" y="787399"/>
                </a:lnTo>
                <a:lnTo>
                  <a:pt x="59308" y="800099"/>
                </a:lnTo>
                <a:lnTo>
                  <a:pt x="58292" y="800099"/>
                </a:lnTo>
                <a:lnTo>
                  <a:pt x="56946" y="812799"/>
                </a:lnTo>
                <a:lnTo>
                  <a:pt x="165696" y="812799"/>
                </a:lnTo>
                <a:lnTo>
                  <a:pt x="167119" y="787399"/>
                </a:lnTo>
                <a:close/>
              </a:path>
              <a:path w="449580" h="2628900">
                <a:moveTo>
                  <a:pt x="188036" y="761999"/>
                </a:moveTo>
                <a:lnTo>
                  <a:pt x="70891" y="761999"/>
                </a:lnTo>
                <a:lnTo>
                  <a:pt x="66738" y="774699"/>
                </a:lnTo>
                <a:lnTo>
                  <a:pt x="67284" y="787399"/>
                </a:lnTo>
                <a:lnTo>
                  <a:pt x="175221" y="787399"/>
                </a:lnTo>
                <a:lnTo>
                  <a:pt x="176669" y="774699"/>
                </a:lnTo>
                <a:lnTo>
                  <a:pt x="185661" y="774699"/>
                </a:lnTo>
                <a:lnTo>
                  <a:pt x="188036" y="761999"/>
                </a:lnTo>
                <a:close/>
              </a:path>
              <a:path w="449580" h="2628900">
                <a:moveTo>
                  <a:pt x="205244" y="736599"/>
                </a:moveTo>
                <a:lnTo>
                  <a:pt x="71988" y="736599"/>
                </a:lnTo>
                <a:lnTo>
                  <a:pt x="70891" y="749299"/>
                </a:lnTo>
                <a:lnTo>
                  <a:pt x="70517" y="761999"/>
                </a:lnTo>
                <a:lnTo>
                  <a:pt x="189229" y="761999"/>
                </a:lnTo>
                <a:lnTo>
                  <a:pt x="195237" y="749299"/>
                </a:lnTo>
                <a:lnTo>
                  <a:pt x="202666" y="749299"/>
                </a:lnTo>
                <a:lnTo>
                  <a:pt x="205244" y="736599"/>
                </a:lnTo>
                <a:close/>
              </a:path>
              <a:path w="449580" h="2628900">
                <a:moveTo>
                  <a:pt x="208203" y="723899"/>
                </a:moveTo>
                <a:lnTo>
                  <a:pt x="79540" y="723899"/>
                </a:lnTo>
                <a:lnTo>
                  <a:pt x="77469" y="736599"/>
                </a:lnTo>
                <a:lnTo>
                  <a:pt x="208013" y="736599"/>
                </a:lnTo>
                <a:lnTo>
                  <a:pt x="208203" y="723899"/>
                </a:lnTo>
                <a:close/>
              </a:path>
              <a:path w="449580" h="2628900">
                <a:moveTo>
                  <a:pt x="212280" y="698499"/>
                </a:moveTo>
                <a:lnTo>
                  <a:pt x="81673" y="698499"/>
                </a:lnTo>
                <a:lnTo>
                  <a:pt x="81686" y="711199"/>
                </a:lnTo>
                <a:lnTo>
                  <a:pt x="81978" y="711199"/>
                </a:lnTo>
                <a:lnTo>
                  <a:pt x="83121" y="723899"/>
                </a:lnTo>
                <a:lnTo>
                  <a:pt x="207860" y="723899"/>
                </a:lnTo>
                <a:lnTo>
                  <a:pt x="212280" y="698499"/>
                </a:lnTo>
                <a:close/>
              </a:path>
              <a:path w="449580" h="2628900">
                <a:moveTo>
                  <a:pt x="218566" y="685799"/>
                </a:moveTo>
                <a:lnTo>
                  <a:pt x="67411" y="685799"/>
                </a:lnTo>
                <a:lnTo>
                  <a:pt x="67894" y="698499"/>
                </a:lnTo>
                <a:lnTo>
                  <a:pt x="218147" y="698499"/>
                </a:lnTo>
                <a:lnTo>
                  <a:pt x="218566" y="685799"/>
                </a:lnTo>
                <a:close/>
              </a:path>
              <a:path w="449580" h="2628900">
                <a:moveTo>
                  <a:pt x="240398" y="660399"/>
                </a:moveTo>
                <a:lnTo>
                  <a:pt x="74739" y="660399"/>
                </a:lnTo>
                <a:lnTo>
                  <a:pt x="76415" y="685799"/>
                </a:lnTo>
                <a:lnTo>
                  <a:pt x="232702" y="685799"/>
                </a:lnTo>
                <a:lnTo>
                  <a:pt x="236600" y="673099"/>
                </a:lnTo>
                <a:lnTo>
                  <a:pt x="240474" y="673099"/>
                </a:lnTo>
                <a:lnTo>
                  <a:pt x="240398" y="660399"/>
                </a:lnTo>
                <a:close/>
              </a:path>
              <a:path w="449580" h="2628900">
                <a:moveTo>
                  <a:pt x="237896" y="647699"/>
                </a:moveTo>
                <a:lnTo>
                  <a:pt x="78727" y="647699"/>
                </a:lnTo>
                <a:lnTo>
                  <a:pt x="78498" y="660399"/>
                </a:lnTo>
                <a:lnTo>
                  <a:pt x="237883" y="660399"/>
                </a:lnTo>
                <a:lnTo>
                  <a:pt x="237896" y="647699"/>
                </a:lnTo>
                <a:close/>
              </a:path>
              <a:path w="449580" h="2628900">
                <a:moveTo>
                  <a:pt x="226059" y="609599"/>
                </a:moveTo>
                <a:lnTo>
                  <a:pt x="83184" y="609599"/>
                </a:lnTo>
                <a:lnTo>
                  <a:pt x="83299" y="622299"/>
                </a:lnTo>
                <a:lnTo>
                  <a:pt x="82791" y="622299"/>
                </a:lnTo>
                <a:lnTo>
                  <a:pt x="75209" y="634999"/>
                </a:lnTo>
                <a:lnTo>
                  <a:pt x="78676" y="634999"/>
                </a:lnTo>
                <a:lnTo>
                  <a:pt x="79019" y="647699"/>
                </a:lnTo>
                <a:lnTo>
                  <a:pt x="234759" y="647699"/>
                </a:lnTo>
                <a:lnTo>
                  <a:pt x="231330" y="634999"/>
                </a:lnTo>
                <a:lnTo>
                  <a:pt x="228612" y="622299"/>
                </a:lnTo>
                <a:lnTo>
                  <a:pt x="226059" y="609599"/>
                </a:lnTo>
                <a:close/>
              </a:path>
              <a:path w="449580" h="2628900">
                <a:moveTo>
                  <a:pt x="225907" y="596899"/>
                </a:moveTo>
                <a:lnTo>
                  <a:pt x="78917" y="596899"/>
                </a:lnTo>
                <a:lnTo>
                  <a:pt x="79806" y="609599"/>
                </a:lnTo>
                <a:lnTo>
                  <a:pt x="226275" y="609599"/>
                </a:lnTo>
                <a:lnTo>
                  <a:pt x="225907" y="596899"/>
                </a:lnTo>
                <a:close/>
              </a:path>
              <a:path w="449580" h="2628900">
                <a:moveTo>
                  <a:pt x="221284" y="584199"/>
                </a:moveTo>
                <a:lnTo>
                  <a:pt x="78485" y="584199"/>
                </a:lnTo>
                <a:lnTo>
                  <a:pt x="76022" y="596899"/>
                </a:lnTo>
                <a:lnTo>
                  <a:pt x="224739" y="596899"/>
                </a:lnTo>
                <a:lnTo>
                  <a:pt x="221284" y="584199"/>
                </a:lnTo>
                <a:close/>
              </a:path>
              <a:path w="449580" h="2628900">
                <a:moveTo>
                  <a:pt x="219671" y="571499"/>
                </a:moveTo>
                <a:lnTo>
                  <a:pt x="78270" y="571499"/>
                </a:lnTo>
                <a:lnTo>
                  <a:pt x="79070" y="584199"/>
                </a:lnTo>
                <a:lnTo>
                  <a:pt x="219887" y="584199"/>
                </a:lnTo>
                <a:lnTo>
                  <a:pt x="219671" y="571499"/>
                </a:lnTo>
                <a:close/>
              </a:path>
              <a:path w="449580" h="2628900">
                <a:moveTo>
                  <a:pt x="229476" y="546099"/>
                </a:moveTo>
                <a:lnTo>
                  <a:pt x="88379" y="546099"/>
                </a:lnTo>
                <a:lnTo>
                  <a:pt x="87617" y="558799"/>
                </a:lnTo>
                <a:lnTo>
                  <a:pt x="87566" y="571499"/>
                </a:lnTo>
                <a:lnTo>
                  <a:pt x="226974" y="571499"/>
                </a:lnTo>
                <a:lnTo>
                  <a:pt x="229095" y="558799"/>
                </a:lnTo>
                <a:lnTo>
                  <a:pt x="230212" y="558799"/>
                </a:lnTo>
                <a:lnTo>
                  <a:pt x="229476" y="546099"/>
                </a:lnTo>
                <a:close/>
              </a:path>
              <a:path w="449580" h="2628900">
                <a:moveTo>
                  <a:pt x="228460" y="533399"/>
                </a:moveTo>
                <a:lnTo>
                  <a:pt x="87782" y="533399"/>
                </a:lnTo>
                <a:lnTo>
                  <a:pt x="88734" y="546099"/>
                </a:lnTo>
                <a:lnTo>
                  <a:pt x="228269" y="546099"/>
                </a:lnTo>
                <a:lnTo>
                  <a:pt x="228460" y="533399"/>
                </a:lnTo>
                <a:close/>
              </a:path>
              <a:path w="449580" h="2628900">
                <a:moveTo>
                  <a:pt x="227342" y="520699"/>
                </a:moveTo>
                <a:lnTo>
                  <a:pt x="81610" y="520699"/>
                </a:lnTo>
                <a:lnTo>
                  <a:pt x="83146" y="533399"/>
                </a:lnTo>
                <a:lnTo>
                  <a:pt x="228726" y="533399"/>
                </a:lnTo>
                <a:lnTo>
                  <a:pt x="227342" y="520699"/>
                </a:lnTo>
                <a:close/>
              </a:path>
              <a:path w="449580" h="2628900">
                <a:moveTo>
                  <a:pt x="222935" y="507999"/>
                </a:moveTo>
                <a:lnTo>
                  <a:pt x="77936" y="507999"/>
                </a:lnTo>
                <a:lnTo>
                  <a:pt x="79933" y="520699"/>
                </a:lnTo>
                <a:lnTo>
                  <a:pt x="222872" y="520699"/>
                </a:lnTo>
                <a:lnTo>
                  <a:pt x="222935" y="507999"/>
                </a:lnTo>
                <a:close/>
              </a:path>
              <a:path w="449580" h="2628900">
                <a:moveTo>
                  <a:pt x="226694" y="495299"/>
                </a:moveTo>
                <a:lnTo>
                  <a:pt x="79496" y="495299"/>
                </a:lnTo>
                <a:lnTo>
                  <a:pt x="78027" y="507999"/>
                </a:lnTo>
                <a:lnTo>
                  <a:pt x="224180" y="507999"/>
                </a:lnTo>
                <a:lnTo>
                  <a:pt x="226694" y="495299"/>
                </a:lnTo>
                <a:close/>
              </a:path>
              <a:path w="449580" h="2628900">
                <a:moveTo>
                  <a:pt x="255054" y="482599"/>
                </a:moveTo>
                <a:lnTo>
                  <a:pt x="83654" y="482599"/>
                </a:lnTo>
                <a:lnTo>
                  <a:pt x="83045" y="495299"/>
                </a:lnTo>
                <a:lnTo>
                  <a:pt x="252514" y="495299"/>
                </a:lnTo>
                <a:lnTo>
                  <a:pt x="255054" y="482599"/>
                </a:lnTo>
                <a:close/>
              </a:path>
              <a:path w="449580" h="2628900">
                <a:moveTo>
                  <a:pt x="298513" y="457199"/>
                </a:moveTo>
                <a:lnTo>
                  <a:pt x="82219" y="457199"/>
                </a:lnTo>
                <a:lnTo>
                  <a:pt x="80162" y="482599"/>
                </a:lnTo>
                <a:lnTo>
                  <a:pt x="279488" y="482599"/>
                </a:lnTo>
                <a:lnTo>
                  <a:pt x="284441" y="469899"/>
                </a:lnTo>
                <a:lnTo>
                  <a:pt x="297218" y="469899"/>
                </a:lnTo>
                <a:lnTo>
                  <a:pt x="298513" y="457199"/>
                </a:lnTo>
                <a:close/>
              </a:path>
              <a:path w="449580" h="2628900">
                <a:moveTo>
                  <a:pt x="304419" y="444499"/>
                </a:moveTo>
                <a:lnTo>
                  <a:pt x="81483" y="444499"/>
                </a:lnTo>
                <a:lnTo>
                  <a:pt x="81762" y="457199"/>
                </a:lnTo>
                <a:lnTo>
                  <a:pt x="303974" y="457199"/>
                </a:lnTo>
                <a:lnTo>
                  <a:pt x="304419" y="444499"/>
                </a:lnTo>
                <a:close/>
              </a:path>
              <a:path w="449580" h="2628900">
                <a:moveTo>
                  <a:pt x="308978" y="431799"/>
                </a:moveTo>
                <a:lnTo>
                  <a:pt x="82969" y="431799"/>
                </a:lnTo>
                <a:lnTo>
                  <a:pt x="84886" y="444499"/>
                </a:lnTo>
                <a:lnTo>
                  <a:pt x="307339" y="444499"/>
                </a:lnTo>
                <a:lnTo>
                  <a:pt x="308978" y="431799"/>
                </a:lnTo>
                <a:close/>
              </a:path>
              <a:path w="449580" h="2628900">
                <a:moveTo>
                  <a:pt x="310514" y="419099"/>
                </a:moveTo>
                <a:lnTo>
                  <a:pt x="71069" y="419099"/>
                </a:lnTo>
                <a:lnTo>
                  <a:pt x="71818" y="431799"/>
                </a:lnTo>
                <a:lnTo>
                  <a:pt x="310464" y="431799"/>
                </a:lnTo>
                <a:lnTo>
                  <a:pt x="310514" y="419099"/>
                </a:lnTo>
                <a:close/>
              </a:path>
              <a:path w="449580" h="2628900">
                <a:moveTo>
                  <a:pt x="312191" y="406399"/>
                </a:moveTo>
                <a:lnTo>
                  <a:pt x="79921" y="406399"/>
                </a:lnTo>
                <a:lnTo>
                  <a:pt x="74117" y="419099"/>
                </a:lnTo>
                <a:lnTo>
                  <a:pt x="311873" y="419099"/>
                </a:lnTo>
                <a:lnTo>
                  <a:pt x="312191" y="406399"/>
                </a:lnTo>
                <a:close/>
              </a:path>
              <a:path w="449580" h="2628900">
                <a:moveTo>
                  <a:pt x="311442" y="393699"/>
                </a:moveTo>
                <a:lnTo>
                  <a:pt x="79413" y="393699"/>
                </a:lnTo>
                <a:lnTo>
                  <a:pt x="79946" y="406399"/>
                </a:lnTo>
                <a:lnTo>
                  <a:pt x="311556" y="406399"/>
                </a:lnTo>
                <a:lnTo>
                  <a:pt x="311442" y="393699"/>
                </a:lnTo>
                <a:close/>
              </a:path>
              <a:path w="449580" h="2628900">
                <a:moveTo>
                  <a:pt x="307835" y="380999"/>
                </a:moveTo>
                <a:lnTo>
                  <a:pt x="92367" y="380999"/>
                </a:lnTo>
                <a:lnTo>
                  <a:pt x="90309" y="393699"/>
                </a:lnTo>
                <a:lnTo>
                  <a:pt x="310718" y="393699"/>
                </a:lnTo>
                <a:lnTo>
                  <a:pt x="307835" y="380999"/>
                </a:lnTo>
                <a:close/>
              </a:path>
              <a:path w="449580" h="2628900">
                <a:moveTo>
                  <a:pt x="257822" y="368299"/>
                </a:moveTo>
                <a:lnTo>
                  <a:pt x="90042" y="368299"/>
                </a:lnTo>
                <a:lnTo>
                  <a:pt x="90639" y="380999"/>
                </a:lnTo>
                <a:lnTo>
                  <a:pt x="264248" y="380999"/>
                </a:lnTo>
                <a:lnTo>
                  <a:pt x="257822" y="368299"/>
                </a:lnTo>
                <a:close/>
              </a:path>
              <a:path w="449580" h="2628900">
                <a:moveTo>
                  <a:pt x="296659" y="368299"/>
                </a:moveTo>
                <a:lnTo>
                  <a:pt x="290144" y="368299"/>
                </a:lnTo>
                <a:lnTo>
                  <a:pt x="287350" y="380999"/>
                </a:lnTo>
                <a:lnTo>
                  <a:pt x="299275" y="380999"/>
                </a:lnTo>
                <a:lnTo>
                  <a:pt x="296659" y="368299"/>
                </a:lnTo>
                <a:close/>
              </a:path>
              <a:path w="449580" h="2628900">
                <a:moveTo>
                  <a:pt x="257479" y="355599"/>
                </a:moveTo>
                <a:lnTo>
                  <a:pt x="90436" y="355599"/>
                </a:lnTo>
                <a:lnTo>
                  <a:pt x="86118" y="368299"/>
                </a:lnTo>
                <a:lnTo>
                  <a:pt x="257733" y="368299"/>
                </a:lnTo>
                <a:lnTo>
                  <a:pt x="257479" y="355599"/>
                </a:lnTo>
                <a:close/>
              </a:path>
              <a:path w="449580" h="2628900">
                <a:moveTo>
                  <a:pt x="252094" y="342899"/>
                </a:moveTo>
                <a:lnTo>
                  <a:pt x="97167" y="342899"/>
                </a:lnTo>
                <a:lnTo>
                  <a:pt x="97053" y="355599"/>
                </a:lnTo>
                <a:lnTo>
                  <a:pt x="252361" y="355599"/>
                </a:lnTo>
                <a:lnTo>
                  <a:pt x="252094" y="342899"/>
                </a:lnTo>
                <a:close/>
              </a:path>
              <a:path w="449580" h="2628900">
                <a:moveTo>
                  <a:pt x="243344" y="317499"/>
                </a:moveTo>
                <a:lnTo>
                  <a:pt x="98862" y="317499"/>
                </a:lnTo>
                <a:lnTo>
                  <a:pt x="95181" y="330199"/>
                </a:lnTo>
                <a:lnTo>
                  <a:pt x="92903" y="330199"/>
                </a:lnTo>
                <a:lnTo>
                  <a:pt x="92392" y="342899"/>
                </a:lnTo>
                <a:lnTo>
                  <a:pt x="249072" y="342899"/>
                </a:lnTo>
                <a:lnTo>
                  <a:pt x="246418" y="330199"/>
                </a:lnTo>
                <a:lnTo>
                  <a:pt x="243344" y="317499"/>
                </a:lnTo>
                <a:close/>
              </a:path>
              <a:path w="449580" h="2628900">
                <a:moveTo>
                  <a:pt x="241757" y="304799"/>
                </a:moveTo>
                <a:lnTo>
                  <a:pt x="100164" y="304799"/>
                </a:lnTo>
                <a:lnTo>
                  <a:pt x="103581" y="317499"/>
                </a:lnTo>
                <a:lnTo>
                  <a:pt x="242277" y="317499"/>
                </a:lnTo>
                <a:lnTo>
                  <a:pt x="241757" y="304799"/>
                </a:lnTo>
                <a:close/>
              </a:path>
              <a:path w="449580" h="2628900">
                <a:moveTo>
                  <a:pt x="235305" y="279399"/>
                </a:moveTo>
                <a:lnTo>
                  <a:pt x="103885" y="279399"/>
                </a:lnTo>
                <a:lnTo>
                  <a:pt x="104622" y="292099"/>
                </a:lnTo>
                <a:lnTo>
                  <a:pt x="102857" y="292099"/>
                </a:lnTo>
                <a:lnTo>
                  <a:pt x="101333" y="304799"/>
                </a:lnTo>
                <a:lnTo>
                  <a:pt x="238188" y="304799"/>
                </a:lnTo>
                <a:lnTo>
                  <a:pt x="235026" y="292099"/>
                </a:lnTo>
                <a:lnTo>
                  <a:pt x="235305" y="279399"/>
                </a:lnTo>
                <a:close/>
              </a:path>
              <a:path w="449580" h="2628900">
                <a:moveTo>
                  <a:pt x="241566" y="266699"/>
                </a:moveTo>
                <a:lnTo>
                  <a:pt x="99974" y="266699"/>
                </a:lnTo>
                <a:lnTo>
                  <a:pt x="100952" y="279399"/>
                </a:lnTo>
                <a:lnTo>
                  <a:pt x="241185" y="279399"/>
                </a:lnTo>
                <a:lnTo>
                  <a:pt x="241566" y="266699"/>
                </a:lnTo>
                <a:close/>
              </a:path>
              <a:path w="449580" h="2628900">
                <a:moveTo>
                  <a:pt x="218427" y="241299"/>
                </a:moveTo>
                <a:lnTo>
                  <a:pt x="90296" y="241299"/>
                </a:lnTo>
                <a:lnTo>
                  <a:pt x="90360" y="253999"/>
                </a:lnTo>
                <a:lnTo>
                  <a:pt x="93357" y="266699"/>
                </a:lnTo>
                <a:lnTo>
                  <a:pt x="231241" y="266699"/>
                </a:lnTo>
                <a:lnTo>
                  <a:pt x="226999" y="253999"/>
                </a:lnTo>
                <a:lnTo>
                  <a:pt x="218554" y="253999"/>
                </a:lnTo>
                <a:lnTo>
                  <a:pt x="218427" y="241299"/>
                </a:lnTo>
                <a:close/>
              </a:path>
              <a:path w="449580" h="2628900">
                <a:moveTo>
                  <a:pt x="215747" y="228599"/>
                </a:moveTo>
                <a:lnTo>
                  <a:pt x="86017" y="228599"/>
                </a:lnTo>
                <a:lnTo>
                  <a:pt x="88963" y="241299"/>
                </a:lnTo>
                <a:lnTo>
                  <a:pt x="216661" y="241299"/>
                </a:lnTo>
                <a:lnTo>
                  <a:pt x="215747" y="228599"/>
                </a:lnTo>
                <a:close/>
              </a:path>
              <a:path w="449580" h="2628900">
                <a:moveTo>
                  <a:pt x="211010" y="165099"/>
                </a:moveTo>
                <a:lnTo>
                  <a:pt x="90627" y="165099"/>
                </a:lnTo>
                <a:lnTo>
                  <a:pt x="89255" y="203199"/>
                </a:lnTo>
                <a:lnTo>
                  <a:pt x="88544" y="215899"/>
                </a:lnTo>
                <a:lnTo>
                  <a:pt x="85851" y="228599"/>
                </a:lnTo>
                <a:lnTo>
                  <a:pt x="213906" y="228599"/>
                </a:lnTo>
                <a:lnTo>
                  <a:pt x="212597" y="215899"/>
                </a:lnTo>
                <a:lnTo>
                  <a:pt x="205104" y="215899"/>
                </a:lnTo>
                <a:lnTo>
                  <a:pt x="201536" y="203199"/>
                </a:lnTo>
                <a:lnTo>
                  <a:pt x="201358" y="203199"/>
                </a:lnTo>
                <a:lnTo>
                  <a:pt x="201574" y="190499"/>
                </a:lnTo>
                <a:lnTo>
                  <a:pt x="202145" y="190499"/>
                </a:lnTo>
                <a:lnTo>
                  <a:pt x="202336" y="177799"/>
                </a:lnTo>
                <a:lnTo>
                  <a:pt x="210781" y="177799"/>
                </a:lnTo>
                <a:lnTo>
                  <a:pt x="211010" y="165099"/>
                </a:lnTo>
                <a:close/>
              </a:path>
              <a:path w="449580" h="2628900">
                <a:moveTo>
                  <a:pt x="206006" y="152399"/>
                </a:moveTo>
                <a:lnTo>
                  <a:pt x="81927" y="152399"/>
                </a:lnTo>
                <a:lnTo>
                  <a:pt x="84200" y="165099"/>
                </a:lnTo>
                <a:lnTo>
                  <a:pt x="207009" y="165099"/>
                </a:lnTo>
                <a:lnTo>
                  <a:pt x="206006" y="152399"/>
                </a:lnTo>
                <a:close/>
              </a:path>
              <a:path w="449580" h="2628900">
                <a:moveTo>
                  <a:pt x="211454" y="139699"/>
                </a:moveTo>
                <a:lnTo>
                  <a:pt x="84099" y="139699"/>
                </a:lnTo>
                <a:lnTo>
                  <a:pt x="84035" y="152399"/>
                </a:lnTo>
                <a:lnTo>
                  <a:pt x="205892" y="152399"/>
                </a:lnTo>
                <a:lnTo>
                  <a:pt x="211454" y="139699"/>
                </a:lnTo>
                <a:close/>
              </a:path>
              <a:path w="449580" h="2628900">
                <a:moveTo>
                  <a:pt x="215366" y="126999"/>
                </a:moveTo>
                <a:lnTo>
                  <a:pt x="79235" y="126999"/>
                </a:lnTo>
                <a:lnTo>
                  <a:pt x="79501" y="139699"/>
                </a:lnTo>
                <a:lnTo>
                  <a:pt x="214604" y="139699"/>
                </a:lnTo>
                <a:lnTo>
                  <a:pt x="215366" y="126999"/>
                </a:lnTo>
                <a:close/>
              </a:path>
              <a:path w="449580" h="2628900">
                <a:moveTo>
                  <a:pt x="216052" y="114299"/>
                </a:moveTo>
                <a:lnTo>
                  <a:pt x="74985" y="114299"/>
                </a:lnTo>
                <a:lnTo>
                  <a:pt x="77304" y="126999"/>
                </a:lnTo>
                <a:lnTo>
                  <a:pt x="215760" y="126999"/>
                </a:lnTo>
                <a:lnTo>
                  <a:pt x="216052" y="114299"/>
                </a:lnTo>
                <a:close/>
              </a:path>
              <a:path w="449580" h="2628900">
                <a:moveTo>
                  <a:pt x="174497" y="88899"/>
                </a:moveTo>
                <a:lnTo>
                  <a:pt x="80568" y="88899"/>
                </a:lnTo>
                <a:lnTo>
                  <a:pt x="76615" y="101599"/>
                </a:lnTo>
                <a:lnTo>
                  <a:pt x="74755" y="114299"/>
                </a:lnTo>
                <a:lnTo>
                  <a:pt x="196621" y="114299"/>
                </a:lnTo>
                <a:lnTo>
                  <a:pt x="177584" y="101599"/>
                </a:lnTo>
                <a:lnTo>
                  <a:pt x="174497" y="88899"/>
                </a:lnTo>
                <a:close/>
              </a:path>
              <a:path w="449580" h="2628900">
                <a:moveTo>
                  <a:pt x="206654" y="101599"/>
                </a:moveTo>
                <a:lnTo>
                  <a:pt x="203580" y="114299"/>
                </a:lnTo>
                <a:lnTo>
                  <a:pt x="215518" y="114299"/>
                </a:lnTo>
                <a:lnTo>
                  <a:pt x="206654" y="101599"/>
                </a:lnTo>
                <a:close/>
              </a:path>
              <a:path w="449580" h="2628900">
                <a:moveTo>
                  <a:pt x="170967" y="76199"/>
                </a:moveTo>
                <a:lnTo>
                  <a:pt x="79946" y="76199"/>
                </a:lnTo>
                <a:lnTo>
                  <a:pt x="79590" y="88899"/>
                </a:lnTo>
                <a:lnTo>
                  <a:pt x="173545" y="88899"/>
                </a:lnTo>
                <a:lnTo>
                  <a:pt x="170967" y="76199"/>
                </a:lnTo>
                <a:close/>
              </a:path>
              <a:path w="449580" h="2628900">
                <a:moveTo>
                  <a:pt x="167233" y="50799"/>
                </a:moveTo>
                <a:lnTo>
                  <a:pt x="92455" y="50799"/>
                </a:lnTo>
                <a:lnTo>
                  <a:pt x="84607" y="63499"/>
                </a:lnTo>
                <a:lnTo>
                  <a:pt x="75463" y="63499"/>
                </a:lnTo>
                <a:lnTo>
                  <a:pt x="74320" y="76199"/>
                </a:lnTo>
                <a:lnTo>
                  <a:pt x="170687" y="76199"/>
                </a:lnTo>
                <a:lnTo>
                  <a:pt x="170141" y="63499"/>
                </a:lnTo>
                <a:lnTo>
                  <a:pt x="167233" y="50799"/>
                </a:lnTo>
                <a:close/>
              </a:path>
              <a:path w="449580" h="2628900">
                <a:moveTo>
                  <a:pt x="155308" y="25399"/>
                </a:moveTo>
                <a:lnTo>
                  <a:pt x="105917" y="25399"/>
                </a:lnTo>
                <a:lnTo>
                  <a:pt x="105765" y="38099"/>
                </a:lnTo>
                <a:lnTo>
                  <a:pt x="101015" y="38099"/>
                </a:lnTo>
                <a:lnTo>
                  <a:pt x="99720" y="50799"/>
                </a:lnTo>
                <a:lnTo>
                  <a:pt x="164350" y="50799"/>
                </a:lnTo>
                <a:lnTo>
                  <a:pt x="159181" y="38099"/>
                </a:lnTo>
                <a:lnTo>
                  <a:pt x="155308" y="25399"/>
                </a:lnTo>
                <a:close/>
              </a:path>
              <a:path w="449580" h="2628900">
                <a:moveTo>
                  <a:pt x="155867" y="12699"/>
                </a:moveTo>
                <a:lnTo>
                  <a:pt x="113436" y="12699"/>
                </a:lnTo>
                <a:lnTo>
                  <a:pt x="112153" y="25399"/>
                </a:lnTo>
                <a:lnTo>
                  <a:pt x="155574" y="25399"/>
                </a:lnTo>
                <a:lnTo>
                  <a:pt x="155867" y="12699"/>
                </a:lnTo>
                <a:close/>
              </a:path>
              <a:path w="449580" h="2628900">
                <a:moveTo>
                  <a:pt x="139357" y="0"/>
                </a:moveTo>
                <a:lnTo>
                  <a:pt x="122961" y="0"/>
                </a:lnTo>
                <a:lnTo>
                  <a:pt x="121881" y="12699"/>
                </a:lnTo>
                <a:lnTo>
                  <a:pt x="145237" y="12699"/>
                </a:lnTo>
                <a:lnTo>
                  <a:pt x="139357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3297" y="5269651"/>
            <a:ext cx="422804" cy="4910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7655" y="5018824"/>
            <a:ext cx="74309" cy="1174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3867" y="4195267"/>
            <a:ext cx="199656" cy="645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35756" y="2487599"/>
            <a:ext cx="3340735" cy="309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1B0087"/>
                </a:solidFill>
                <a:latin typeface="Trebuchet MS"/>
                <a:cs typeface="Trebuchet MS"/>
              </a:rPr>
              <a:t>Pu</a:t>
            </a:r>
            <a:r>
              <a:rPr sz="2400" b="1" dirty="0">
                <a:solidFill>
                  <a:srgbClr val="1B0087"/>
                </a:solidFill>
                <a:latin typeface="Trebuchet MS"/>
                <a:cs typeface="Trebuchet MS"/>
              </a:rPr>
              <a:t>cón</a:t>
            </a:r>
            <a:endParaRPr sz="2400">
              <a:latin typeface="Trebuchet MS"/>
              <a:cs typeface="Trebuchet MS"/>
            </a:endParaRPr>
          </a:p>
          <a:p>
            <a:pPr marL="1167130" marR="5080">
              <a:lnSpc>
                <a:spcPts val="4000"/>
              </a:lnSpc>
              <a:spcBef>
                <a:spcPts val="204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5 flights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daily to </a:t>
            </a:r>
            <a:r>
              <a:rPr sz="1400" spc="-35" dirty="0">
                <a:solidFill>
                  <a:srgbClr val="221F1F"/>
                </a:solidFill>
                <a:latin typeface="Trebuchet MS"/>
                <a:cs typeface="Trebuchet MS"/>
              </a:rPr>
              <a:t>Temuco 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1:20h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  </a:t>
            </a: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</a:t>
            </a:r>
            <a:r>
              <a:rPr sz="1400" b="1" spc="-7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spc="-35" dirty="0">
                <a:solidFill>
                  <a:srgbClr val="221F1F"/>
                </a:solidFill>
                <a:latin typeface="Trebuchet MS"/>
                <a:cs typeface="Trebuchet MS"/>
              </a:rPr>
              <a:t>DAYS 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 </a:t>
            </a:r>
            <a:r>
              <a:rPr sz="1400" b="1" spc="-45" dirty="0">
                <a:solidFill>
                  <a:srgbClr val="221F1F"/>
                </a:solidFill>
                <a:latin typeface="Trebuchet MS"/>
                <a:cs typeface="Trebuchet MS"/>
              </a:rPr>
              <a:t>DAY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recommended</a:t>
            </a:r>
            <a:r>
              <a:rPr sz="1400" spc="-5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Times New Roman"/>
              <a:cs typeface="Times New Roman"/>
            </a:endParaRPr>
          </a:p>
          <a:p>
            <a:pPr marL="810895" indent="-93345">
              <a:lnSpc>
                <a:spcPct val="100000"/>
              </a:lnSpc>
              <a:spcBef>
                <a:spcPts val="5"/>
              </a:spcBef>
              <a:buChar char="*"/>
              <a:tabLst>
                <a:tab pos="811530" algn="l"/>
              </a:tabLst>
            </a:pPr>
            <a:r>
              <a:rPr sz="1100" dirty="0">
                <a:solidFill>
                  <a:srgbClr val="221F1F"/>
                </a:solidFill>
                <a:latin typeface="Trebuchet MS"/>
                <a:cs typeface="Trebuchet MS"/>
              </a:rPr>
              <a:t>Frequency of Flights </a:t>
            </a:r>
            <a:r>
              <a:rPr sz="1100" spc="-5" dirty="0">
                <a:solidFill>
                  <a:srgbClr val="221F1F"/>
                </a:solidFill>
                <a:latin typeface="Trebuchet MS"/>
                <a:cs typeface="Trebuchet MS"/>
              </a:rPr>
              <a:t>and</a:t>
            </a:r>
            <a:r>
              <a:rPr sz="1100" spc="-11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221F1F"/>
                </a:solidFill>
                <a:latin typeface="Trebuchet MS"/>
                <a:cs typeface="Trebuchet MS"/>
              </a:rPr>
              <a:t>Itineraries</a:t>
            </a:r>
            <a:endParaRPr sz="1100">
              <a:latin typeface="Trebuchet MS"/>
              <a:cs typeface="Trebuchet MS"/>
            </a:endParaRPr>
          </a:p>
          <a:p>
            <a:pPr marL="810895" indent="-93345">
              <a:lnSpc>
                <a:spcPct val="100000"/>
              </a:lnSpc>
              <a:spcBef>
                <a:spcPts val="280"/>
              </a:spcBef>
              <a:buChar char="*"/>
              <a:tabLst>
                <a:tab pos="811530" algn="l"/>
              </a:tabLst>
            </a:pPr>
            <a:r>
              <a:rPr sz="1100" spc="-5" dirty="0">
                <a:solidFill>
                  <a:srgbClr val="221F1F"/>
                </a:solidFill>
                <a:latin typeface="Trebuchet MS"/>
                <a:cs typeface="Trebuchet MS"/>
              </a:rPr>
              <a:t>Departures </a:t>
            </a:r>
            <a:r>
              <a:rPr sz="1100" dirty="0">
                <a:solidFill>
                  <a:srgbClr val="221F1F"/>
                </a:solidFill>
                <a:latin typeface="Trebuchet MS"/>
                <a:cs typeface="Trebuchet MS"/>
              </a:rPr>
              <a:t>from</a:t>
            </a:r>
            <a:r>
              <a:rPr sz="1100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221F1F"/>
                </a:solidFill>
                <a:latin typeface="Trebuchet MS"/>
                <a:cs typeface="Trebuchet MS"/>
              </a:rPr>
              <a:t>Santiago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58398" y="3168902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42" y="128308"/>
                </a:moveTo>
                <a:lnTo>
                  <a:pt x="127952" y="128308"/>
                </a:lnTo>
                <a:lnTo>
                  <a:pt x="109855" y="179450"/>
                </a:lnTo>
                <a:lnTo>
                  <a:pt x="108902" y="182283"/>
                </a:lnTo>
                <a:lnTo>
                  <a:pt x="109232" y="184759"/>
                </a:lnTo>
                <a:lnTo>
                  <a:pt x="112560" y="189026"/>
                </a:lnTo>
                <a:lnTo>
                  <a:pt x="115049" y="189750"/>
                </a:lnTo>
                <a:lnTo>
                  <a:pt x="118389" y="189026"/>
                </a:lnTo>
                <a:lnTo>
                  <a:pt x="147129" y="182283"/>
                </a:lnTo>
                <a:lnTo>
                  <a:pt x="152311" y="180403"/>
                </a:lnTo>
                <a:lnTo>
                  <a:pt x="155663" y="178142"/>
                </a:lnTo>
                <a:lnTo>
                  <a:pt x="156300" y="176961"/>
                </a:lnTo>
                <a:lnTo>
                  <a:pt x="122275" y="176961"/>
                </a:lnTo>
                <a:lnTo>
                  <a:pt x="139642" y="128308"/>
                </a:lnTo>
                <a:close/>
              </a:path>
              <a:path w="288925" h="189864">
                <a:moveTo>
                  <a:pt x="282089" y="34264"/>
                </a:moveTo>
                <a:lnTo>
                  <a:pt x="262890" y="34264"/>
                </a:lnTo>
                <a:lnTo>
                  <a:pt x="266217" y="34797"/>
                </a:lnTo>
                <a:lnTo>
                  <a:pt x="270929" y="37172"/>
                </a:lnTo>
                <a:lnTo>
                  <a:pt x="272669" y="38595"/>
                </a:lnTo>
                <a:lnTo>
                  <a:pt x="274815" y="41897"/>
                </a:lnTo>
                <a:lnTo>
                  <a:pt x="275592" y="43560"/>
                </a:lnTo>
                <a:lnTo>
                  <a:pt x="277914" y="50076"/>
                </a:lnTo>
                <a:lnTo>
                  <a:pt x="277279" y="54863"/>
                </a:lnTo>
                <a:lnTo>
                  <a:pt x="270878" y="63626"/>
                </a:lnTo>
                <a:lnTo>
                  <a:pt x="265976" y="66992"/>
                </a:lnTo>
                <a:lnTo>
                  <a:pt x="195414" y="92455"/>
                </a:lnTo>
                <a:lnTo>
                  <a:pt x="194475" y="92671"/>
                </a:lnTo>
                <a:lnTo>
                  <a:pt x="193522" y="93510"/>
                </a:lnTo>
                <a:lnTo>
                  <a:pt x="192595" y="94932"/>
                </a:lnTo>
                <a:lnTo>
                  <a:pt x="147853" y="169506"/>
                </a:lnTo>
                <a:lnTo>
                  <a:pt x="147370" y="170218"/>
                </a:lnTo>
                <a:lnTo>
                  <a:pt x="146164" y="170929"/>
                </a:lnTo>
                <a:lnTo>
                  <a:pt x="144310" y="171627"/>
                </a:lnTo>
                <a:lnTo>
                  <a:pt x="122275" y="176961"/>
                </a:lnTo>
                <a:lnTo>
                  <a:pt x="156300" y="176961"/>
                </a:lnTo>
                <a:lnTo>
                  <a:pt x="157060" y="175552"/>
                </a:lnTo>
                <a:lnTo>
                  <a:pt x="201104" y="102031"/>
                </a:lnTo>
                <a:lnTo>
                  <a:pt x="269278" y="77304"/>
                </a:lnTo>
                <a:lnTo>
                  <a:pt x="274612" y="74218"/>
                </a:lnTo>
                <a:lnTo>
                  <a:pt x="283133" y="66649"/>
                </a:lnTo>
                <a:lnTo>
                  <a:pt x="285991" y="62331"/>
                </a:lnTo>
                <a:lnTo>
                  <a:pt x="288810" y="52616"/>
                </a:lnTo>
                <a:lnTo>
                  <a:pt x="288467" y="47231"/>
                </a:lnTo>
                <a:lnTo>
                  <a:pt x="286346" y="41313"/>
                </a:lnTo>
                <a:lnTo>
                  <a:pt x="282089" y="34264"/>
                </a:lnTo>
                <a:close/>
              </a:path>
              <a:path w="288925" h="189864">
                <a:moveTo>
                  <a:pt x="30543" y="60134"/>
                </a:moveTo>
                <a:lnTo>
                  <a:pt x="26758" y="61544"/>
                </a:lnTo>
                <a:lnTo>
                  <a:pt x="7924" y="68313"/>
                </a:lnTo>
                <a:lnTo>
                  <a:pt x="1536" y="70675"/>
                </a:lnTo>
                <a:lnTo>
                  <a:pt x="27812" y="124409"/>
                </a:lnTo>
                <a:lnTo>
                  <a:pt x="59653" y="146095"/>
                </a:lnTo>
                <a:lnTo>
                  <a:pt x="67808" y="146516"/>
                </a:lnTo>
                <a:lnTo>
                  <a:pt x="76254" y="145561"/>
                </a:lnTo>
                <a:lnTo>
                  <a:pt x="84988" y="143230"/>
                </a:lnTo>
                <a:lnTo>
                  <a:pt x="106868" y="135631"/>
                </a:lnTo>
                <a:lnTo>
                  <a:pt x="67670" y="135631"/>
                </a:lnTo>
                <a:lnTo>
                  <a:pt x="61208" y="135463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13" y="126530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33" y="71856"/>
                </a:lnTo>
                <a:lnTo>
                  <a:pt x="37414" y="63322"/>
                </a:lnTo>
                <a:lnTo>
                  <a:pt x="34074" y="60731"/>
                </a:lnTo>
                <a:lnTo>
                  <a:pt x="30543" y="60134"/>
                </a:lnTo>
                <a:close/>
              </a:path>
              <a:path w="288925" h="189864">
                <a:moveTo>
                  <a:pt x="136956" y="113398"/>
                </a:moveTo>
                <a:lnTo>
                  <a:pt x="135051" y="114096"/>
                </a:lnTo>
                <a:lnTo>
                  <a:pt x="81788" y="132575"/>
                </a:lnTo>
                <a:lnTo>
                  <a:pt x="74529" y="134668"/>
                </a:lnTo>
                <a:lnTo>
                  <a:pt x="67670" y="135631"/>
                </a:lnTo>
                <a:lnTo>
                  <a:pt x="106868" y="135631"/>
                </a:lnTo>
                <a:lnTo>
                  <a:pt x="127952" y="128308"/>
                </a:lnTo>
                <a:lnTo>
                  <a:pt x="139642" y="128308"/>
                </a:lnTo>
                <a:lnTo>
                  <a:pt x="142176" y="121208"/>
                </a:lnTo>
                <a:lnTo>
                  <a:pt x="142887" y="118833"/>
                </a:lnTo>
                <a:lnTo>
                  <a:pt x="142532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56" y="113398"/>
                </a:lnTo>
                <a:close/>
              </a:path>
              <a:path w="288925" h="189864">
                <a:moveTo>
                  <a:pt x="48833" y="71856"/>
                </a:moveTo>
                <a:lnTo>
                  <a:pt x="30302" y="71856"/>
                </a:lnTo>
                <a:lnTo>
                  <a:pt x="67221" y="99199"/>
                </a:lnTo>
                <a:lnTo>
                  <a:pt x="68414" y="100139"/>
                </a:lnTo>
                <a:lnTo>
                  <a:pt x="70065" y="100380"/>
                </a:lnTo>
                <a:lnTo>
                  <a:pt x="72199" y="99898"/>
                </a:lnTo>
                <a:lnTo>
                  <a:pt x="103202" y="88531"/>
                </a:lnTo>
                <a:lnTo>
                  <a:pt x="71145" y="88531"/>
                </a:lnTo>
                <a:lnTo>
                  <a:pt x="48833" y="71856"/>
                </a:lnTo>
                <a:close/>
              </a:path>
              <a:path w="288925" h="189864">
                <a:moveTo>
                  <a:pt x="92925" y="0"/>
                </a:moveTo>
                <a:lnTo>
                  <a:pt x="89611" y="1181"/>
                </a:lnTo>
                <a:lnTo>
                  <a:pt x="62611" y="8635"/>
                </a:lnTo>
                <a:lnTo>
                  <a:pt x="62255" y="8635"/>
                </a:lnTo>
                <a:lnTo>
                  <a:pt x="59880" y="9588"/>
                </a:lnTo>
                <a:lnTo>
                  <a:pt x="58343" y="11239"/>
                </a:lnTo>
                <a:lnTo>
                  <a:pt x="57632" y="13614"/>
                </a:lnTo>
                <a:lnTo>
                  <a:pt x="57404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411" y="72923"/>
                </a:lnTo>
                <a:lnTo>
                  <a:pt x="71145" y="88531"/>
                </a:lnTo>
                <a:lnTo>
                  <a:pt x="103202" y="88531"/>
                </a:lnTo>
                <a:lnTo>
                  <a:pt x="127381" y="79667"/>
                </a:lnTo>
                <a:lnTo>
                  <a:pt x="128536" y="78371"/>
                </a:lnTo>
                <a:lnTo>
                  <a:pt x="129260" y="75539"/>
                </a:lnTo>
                <a:lnTo>
                  <a:pt x="129197" y="74574"/>
                </a:lnTo>
                <a:lnTo>
                  <a:pt x="128473" y="72682"/>
                </a:lnTo>
                <a:lnTo>
                  <a:pt x="128066" y="71856"/>
                </a:lnTo>
                <a:lnTo>
                  <a:pt x="127584" y="71132"/>
                </a:lnTo>
                <a:lnTo>
                  <a:pt x="72567" y="17525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28" y="11607"/>
                </a:lnTo>
                <a:lnTo>
                  <a:pt x="99542" y="2247"/>
                </a:lnTo>
                <a:lnTo>
                  <a:pt x="96240" y="355"/>
                </a:lnTo>
                <a:lnTo>
                  <a:pt x="92925" y="0"/>
                </a:lnTo>
                <a:close/>
              </a:path>
              <a:path w="288925" h="189864">
                <a:moveTo>
                  <a:pt x="255575" y="23598"/>
                </a:moveTo>
                <a:lnTo>
                  <a:pt x="238036" y="27812"/>
                </a:lnTo>
                <a:lnTo>
                  <a:pt x="190804" y="44856"/>
                </a:lnTo>
                <a:lnTo>
                  <a:pt x="189382" y="45338"/>
                </a:lnTo>
                <a:lnTo>
                  <a:pt x="188328" y="46227"/>
                </a:lnTo>
                <a:lnTo>
                  <a:pt x="187604" y="47523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31" y="53390"/>
                </a:lnTo>
                <a:lnTo>
                  <a:pt x="188696" y="54394"/>
                </a:lnTo>
                <a:lnTo>
                  <a:pt x="191516" y="55587"/>
                </a:lnTo>
                <a:lnTo>
                  <a:pt x="192938" y="55625"/>
                </a:lnTo>
                <a:lnTo>
                  <a:pt x="194360" y="55156"/>
                </a:lnTo>
                <a:lnTo>
                  <a:pt x="241604" y="38112"/>
                </a:lnTo>
                <a:lnTo>
                  <a:pt x="248691" y="35750"/>
                </a:lnTo>
                <a:lnTo>
                  <a:pt x="254368" y="34505"/>
                </a:lnTo>
                <a:lnTo>
                  <a:pt x="262890" y="34264"/>
                </a:lnTo>
                <a:lnTo>
                  <a:pt x="282089" y="34264"/>
                </a:lnTo>
                <a:lnTo>
                  <a:pt x="279723" y="30347"/>
                </a:lnTo>
                <a:lnTo>
                  <a:pt x="269468" y="24442"/>
                </a:lnTo>
                <a:lnTo>
                  <a:pt x="255575" y="23598"/>
                </a:lnTo>
                <a:close/>
              </a:path>
              <a:path w="288925" h="189864">
                <a:moveTo>
                  <a:pt x="116628" y="11607"/>
                </a:moveTo>
                <a:lnTo>
                  <a:pt x="93992" y="11607"/>
                </a:lnTo>
                <a:lnTo>
                  <a:pt x="94208" y="11836"/>
                </a:lnTo>
                <a:lnTo>
                  <a:pt x="149987" y="42735"/>
                </a:lnTo>
                <a:lnTo>
                  <a:pt x="151384" y="43446"/>
                </a:lnTo>
                <a:lnTo>
                  <a:pt x="152819" y="43560"/>
                </a:lnTo>
                <a:lnTo>
                  <a:pt x="155663" y="42608"/>
                </a:lnTo>
                <a:lnTo>
                  <a:pt x="156718" y="41668"/>
                </a:lnTo>
                <a:lnTo>
                  <a:pt x="157429" y="40258"/>
                </a:lnTo>
                <a:lnTo>
                  <a:pt x="158127" y="39065"/>
                </a:lnTo>
                <a:lnTo>
                  <a:pt x="158192" y="38595"/>
                </a:lnTo>
                <a:lnTo>
                  <a:pt x="158202" y="37172"/>
                </a:lnTo>
                <a:lnTo>
                  <a:pt x="157594" y="34632"/>
                </a:lnTo>
                <a:lnTo>
                  <a:pt x="156718" y="33502"/>
                </a:lnTo>
                <a:lnTo>
                  <a:pt x="155321" y="32804"/>
                </a:lnTo>
                <a:lnTo>
                  <a:pt x="116628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60014" y="3498129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60014" y="4013100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60014" y="4502683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76463" y="3638044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60" y="0"/>
                </a:moveTo>
                <a:lnTo>
                  <a:pt x="80609" y="9210"/>
                </a:lnTo>
                <a:lnTo>
                  <a:pt x="39273" y="36126"/>
                </a:lnTo>
                <a:lnTo>
                  <a:pt x="10276" y="77814"/>
                </a:lnTo>
                <a:lnTo>
                  <a:pt x="0" y="128447"/>
                </a:lnTo>
                <a:lnTo>
                  <a:pt x="1024" y="144928"/>
                </a:lnTo>
                <a:lnTo>
                  <a:pt x="16395" y="190957"/>
                </a:lnTo>
                <a:lnTo>
                  <a:pt x="48487" y="228440"/>
                </a:lnTo>
                <a:lnTo>
                  <a:pt x="93883" y="251937"/>
                </a:lnTo>
                <a:lnTo>
                  <a:pt x="128460" y="256501"/>
                </a:lnTo>
                <a:lnTo>
                  <a:pt x="144949" y="255466"/>
                </a:lnTo>
                <a:lnTo>
                  <a:pt x="160891" y="252358"/>
                </a:lnTo>
                <a:lnTo>
                  <a:pt x="176293" y="247179"/>
                </a:lnTo>
                <a:lnTo>
                  <a:pt x="181082" y="244843"/>
                </a:lnTo>
                <a:lnTo>
                  <a:pt x="128460" y="244843"/>
                </a:lnTo>
                <a:lnTo>
                  <a:pt x="113448" y="243910"/>
                </a:lnTo>
                <a:lnTo>
                  <a:pt x="71373" y="229946"/>
                </a:lnTo>
                <a:lnTo>
                  <a:pt x="37166" y="200858"/>
                </a:lnTo>
                <a:lnTo>
                  <a:pt x="15824" y="159761"/>
                </a:lnTo>
                <a:lnTo>
                  <a:pt x="11683" y="128447"/>
                </a:lnTo>
                <a:lnTo>
                  <a:pt x="12611" y="113436"/>
                </a:lnTo>
                <a:lnTo>
                  <a:pt x="26555" y="71374"/>
                </a:lnTo>
                <a:lnTo>
                  <a:pt x="55752" y="37150"/>
                </a:lnTo>
                <a:lnTo>
                  <a:pt x="97081" y="15814"/>
                </a:lnTo>
                <a:lnTo>
                  <a:pt x="128460" y="11671"/>
                </a:lnTo>
                <a:lnTo>
                  <a:pt x="181232" y="11671"/>
                </a:lnTo>
                <a:lnTo>
                  <a:pt x="173642" y="8261"/>
                </a:lnTo>
                <a:lnTo>
                  <a:pt x="158957" y="3670"/>
                </a:lnTo>
                <a:lnTo>
                  <a:pt x="143899" y="917"/>
                </a:lnTo>
                <a:lnTo>
                  <a:pt x="128460" y="0"/>
                </a:lnTo>
                <a:close/>
              </a:path>
              <a:path w="256540" h="256539">
                <a:moveTo>
                  <a:pt x="226402" y="49860"/>
                </a:moveTo>
                <a:lnTo>
                  <a:pt x="225005" y="50228"/>
                </a:lnTo>
                <a:lnTo>
                  <a:pt x="222478" y="52235"/>
                </a:lnTo>
                <a:lnTo>
                  <a:pt x="221665" y="53555"/>
                </a:lnTo>
                <a:lnTo>
                  <a:pt x="221310" y="55181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12"/>
                </a:lnTo>
                <a:lnTo>
                  <a:pt x="232116" y="75403"/>
                </a:lnTo>
                <a:lnTo>
                  <a:pt x="239177" y="92194"/>
                </a:lnTo>
                <a:lnTo>
                  <a:pt x="243416" y="109877"/>
                </a:lnTo>
                <a:lnTo>
                  <a:pt x="244830" y="128447"/>
                </a:lnTo>
                <a:lnTo>
                  <a:pt x="243899" y="143447"/>
                </a:lnTo>
                <a:lnTo>
                  <a:pt x="229958" y="185331"/>
                </a:lnTo>
                <a:lnTo>
                  <a:pt x="200853" y="219354"/>
                </a:lnTo>
                <a:lnTo>
                  <a:pt x="159751" y="240691"/>
                </a:lnTo>
                <a:lnTo>
                  <a:pt x="128460" y="244843"/>
                </a:lnTo>
                <a:lnTo>
                  <a:pt x="181082" y="244843"/>
                </a:lnTo>
                <a:lnTo>
                  <a:pt x="217582" y="220117"/>
                </a:lnTo>
                <a:lnTo>
                  <a:pt x="246340" y="178625"/>
                </a:lnTo>
                <a:lnTo>
                  <a:pt x="256514" y="128447"/>
                </a:lnTo>
                <a:lnTo>
                  <a:pt x="254963" y="108011"/>
                </a:lnTo>
                <a:lnTo>
                  <a:pt x="242546" y="69969"/>
                </a:lnTo>
                <a:lnTo>
                  <a:pt x="227876" y="50088"/>
                </a:lnTo>
                <a:lnTo>
                  <a:pt x="226402" y="49860"/>
                </a:lnTo>
                <a:close/>
              </a:path>
              <a:path w="256540" h="256539">
                <a:moveTo>
                  <a:pt x="134099" y="137490"/>
                </a:moveTo>
                <a:lnTo>
                  <a:pt x="122415" y="137490"/>
                </a:lnTo>
                <a:lnTo>
                  <a:pt x="122415" y="148285"/>
                </a:lnTo>
                <a:lnTo>
                  <a:pt x="122986" y="149720"/>
                </a:lnTo>
                <a:lnTo>
                  <a:pt x="124104" y="150863"/>
                </a:lnTo>
                <a:lnTo>
                  <a:pt x="125247" y="151993"/>
                </a:lnTo>
                <a:lnTo>
                  <a:pt x="126682" y="152552"/>
                </a:lnTo>
                <a:lnTo>
                  <a:pt x="129959" y="152552"/>
                </a:lnTo>
                <a:lnTo>
                  <a:pt x="131267" y="151993"/>
                </a:lnTo>
                <a:lnTo>
                  <a:pt x="133540" y="149720"/>
                </a:lnTo>
                <a:lnTo>
                  <a:pt x="134099" y="148285"/>
                </a:lnTo>
                <a:lnTo>
                  <a:pt x="134099" y="137490"/>
                </a:lnTo>
                <a:close/>
              </a:path>
              <a:path w="256540" h="256539">
                <a:moveTo>
                  <a:pt x="129959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86" y="49530"/>
                </a:lnTo>
                <a:lnTo>
                  <a:pt x="122415" y="50965"/>
                </a:lnTo>
                <a:lnTo>
                  <a:pt x="122415" y="125056"/>
                </a:lnTo>
                <a:lnTo>
                  <a:pt x="111124" y="129197"/>
                </a:lnTo>
                <a:lnTo>
                  <a:pt x="109613" y="129717"/>
                </a:lnTo>
                <a:lnTo>
                  <a:pt x="108546" y="130695"/>
                </a:lnTo>
                <a:lnTo>
                  <a:pt x="107289" y="133718"/>
                </a:lnTo>
                <a:lnTo>
                  <a:pt x="107226" y="135216"/>
                </a:lnTo>
                <a:lnTo>
                  <a:pt x="107734" y="136740"/>
                </a:lnTo>
                <a:lnTo>
                  <a:pt x="107988" y="137731"/>
                </a:lnTo>
                <a:lnTo>
                  <a:pt x="108610" y="138620"/>
                </a:lnTo>
                <a:lnTo>
                  <a:pt x="109613" y="139344"/>
                </a:lnTo>
                <a:lnTo>
                  <a:pt x="110616" y="140119"/>
                </a:lnTo>
                <a:lnTo>
                  <a:pt x="111759" y="140487"/>
                </a:lnTo>
                <a:lnTo>
                  <a:pt x="114706" y="140487"/>
                </a:lnTo>
                <a:lnTo>
                  <a:pt x="115011" y="140360"/>
                </a:lnTo>
                <a:lnTo>
                  <a:pt x="115277" y="140119"/>
                </a:lnTo>
                <a:lnTo>
                  <a:pt x="122415" y="137490"/>
                </a:lnTo>
                <a:lnTo>
                  <a:pt x="134099" y="137490"/>
                </a:lnTo>
                <a:lnTo>
                  <a:pt x="134099" y="133350"/>
                </a:lnTo>
                <a:lnTo>
                  <a:pt x="168624" y="120891"/>
                </a:lnTo>
                <a:lnTo>
                  <a:pt x="134099" y="120891"/>
                </a:lnTo>
                <a:lnTo>
                  <a:pt x="134099" y="50965"/>
                </a:lnTo>
                <a:lnTo>
                  <a:pt x="133540" y="49530"/>
                </a:lnTo>
                <a:lnTo>
                  <a:pt x="131267" y="47269"/>
                </a:lnTo>
                <a:lnTo>
                  <a:pt x="129959" y="46697"/>
                </a:lnTo>
                <a:close/>
              </a:path>
              <a:path w="256540" h="256539">
                <a:moveTo>
                  <a:pt x="187223" y="101942"/>
                </a:moveTo>
                <a:lnTo>
                  <a:pt x="185712" y="102450"/>
                </a:lnTo>
                <a:lnTo>
                  <a:pt x="134099" y="120891"/>
                </a:lnTo>
                <a:lnTo>
                  <a:pt x="168624" y="120891"/>
                </a:lnTo>
                <a:lnTo>
                  <a:pt x="189458" y="113372"/>
                </a:lnTo>
                <a:lnTo>
                  <a:pt x="190969" y="112877"/>
                </a:lnTo>
                <a:lnTo>
                  <a:pt x="192100" y="111937"/>
                </a:lnTo>
                <a:lnTo>
                  <a:pt x="193586" y="109169"/>
                </a:lnTo>
                <a:lnTo>
                  <a:pt x="193738" y="107594"/>
                </a:lnTo>
                <a:lnTo>
                  <a:pt x="193230" y="105854"/>
                </a:lnTo>
                <a:lnTo>
                  <a:pt x="192735" y="104355"/>
                </a:lnTo>
                <a:lnTo>
                  <a:pt x="191706" y="103289"/>
                </a:lnTo>
                <a:lnTo>
                  <a:pt x="188721" y="102006"/>
                </a:lnTo>
                <a:lnTo>
                  <a:pt x="187223" y="101942"/>
                </a:lnTo>
                <a:close/>
              </a:path>
              <a:path w="256540" h="256539">
                <a:moveTo>
                  <a:pt x="181232" y="11671"/>
                </a:moveTo>
                <a:lnTo>
                  <a:pt x="128460" y="11671"/>
                </a:lnTo>
                <a:lnTo>
                  <a:pt x="142865" y="12519"/>
                </a:lnTo>
                <a:lnTo>
                  <a:pt x="156705" y="15063"/>
                </a:lnTo>
                <a:lnTo>
                  <a:pt x="169983" y="19306"/>
                </a:lnTo>
                <a:lnTo>
                  <a:pt x="182702" y="25247"/>
                </a:lnTo>
                <a:lnTo>
                  <a:pt x="183934" y="25984"/>
                </a:lnTo>
                <a:lnTo>
                  <a:pt x="185381" y="26111"/>
                </a:lnTo>
                <a:lnTo>
                  <a:pt x="187007" y="25603"/>
                </a:lnTo>
                <a:lnTo>
                  <a:pt x="188658" y="25120"/>
                </a:lnTo>
                <a:lnTo>
                  <a:pt x="189852" y="24117"/>
                </a:lnTo>
                <a:lnTo>
                  <a:pt x="190614" y="22593"/>
                </a:lnTo>
                <a:lnTo>
                  <a:pt x="191350" y="21348"/>
                </a:lnTo>
                <a:lnTo>
                  <a:pt x="191477" y="19913"/>
                </a:lnTo>
                <a:lnTo>
                  <a:pt x="190474" y="16637"/>
                </a:lnTo>
                <a:lnTo>
                  <a:pt x="189458" y="15455"/>
                </a:lnTo>
                <a:lnTo>
                  <a:pt x="187959" y="14693"/>
                </a:lnTo>
                <a:lnTo>
                  <a:pt x="181232" y="11671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53424" y="4169533"/>
            <a:ext cx="324485" cy="172085"/>
          </a:xfrm>
          <a:custGeom>
            <a:avLst/>
            <a:gdLst/>
            <a:ahLst/>
            <a:cxnLst/>
            <a:rect l="l" t="t" r="r" b="b"/>
            <a:pathLst>
              <a:path w="324484" h="172085">
                <a:moveTo>
                  <a:pt x="83235" y="103695"/>
                </a:moveTo>
                <a:lnTo>
                  <a:pt x="77673" y="103695"/>
                </a:lnTo>
                <a:lnTo>
                  <a:pt x="70930" y="104319"/>
                </a:lnTo>
                <a:lnTo>
                  <a:pt x="43776" y="137985"/>
                </a:lnTo>
                <a:lnTo>
                  <a:pt x="44407" y="144767"/>
                </a:lnTo>
                <a:lnTo>
                  <a:pt x="77673" y="171894"/>
                </a:lnTo>
                <a:lnTo>
                  <a:pt x="85890" y="171894"/>
                </a:lnTo>
                <a:lnTo>
                  <a:pt x="93192" y="169329"/>
                </a:lnTo>
                <a:lnTo>
                  <a:pt x="105247" y="159524"/>
                </a:lnTo>
                <a:lnTo>
                  <a:pt x="71793" y="159524"/>
                </a:lnTo>
                <a:lnTo>
                  <a:pt x="66675" y="157416"/>
                </a:lnTo>
                <a:lnTo>
                  <a:pt x="57912" y="148894"/>
                </a:lnTo>
                <a:lnTo>
                  <a:pt x="55702" y="143840"/>
                </a:lnTo>
                <a:lnTo>
                  <a:pt x="55805" y="131902"/>
                </a:lnTo>
                <a:lnTo>
                  <a:pt x="57912" y="126974"/>
                </a:lnTo>
                <a:lnTo>
                  <a:pt x="66675" y="117932"/>
                </a:lnTo>
                <a:lnTo>
                  <a:pt x="71793" y="115658"/>
                </a:lnTo>
                <a:lnTo>
                  <a:pt x="103926" y="115658"/>
                </a:lnTo>
                <a:lnTo>
                  <a:pt x="102311" y="113410"/>
                </a:lnTo>
                <a:lnTo>
                  <a:pt x="98323" y="110007"/>
                </a:lnTo>
                <a:lnTo>
                  <a:pt x="88468" y="104952"/>
                </a:lnTo>
                <a:lnTo>
                  <a:pt x="83235" y="103695"/>
                </a:lnTo>
                <a:close/>
              </a:path>
              <a:path w="324484" h="172085">
                <a:moveTo>
                  <a:pt x="230240" y="144386"/>
                </a:moveTo>
                <a:lnTo>
                  <a:pt x="217652" y="144386"/>
                </a:lnTo>
                <a:lnTo>
                  <a:pt x="219240" y="152349"/>
                </a:lnTo>
                <a:lnTo>
                  <a:pt x="223240" y="158940"/>
                </a:lnTo>
                <a:lnTo>
                  <a:pt x="235991" y="169329"/>
                </a:lnTo>
                <a:lnTo>
                  <a:pt x="243306" y="171894"/>
                </a:lnTo>
                <a:lnTo>
                  <a:pt x="259765" y="171894"/>
                </a:lnTo>
                <a:lnTo>
                  <a:pt x="267042" y="169329"/>
                </a:lnTo>
                <a:lnTo>
                  <a:pt x="278824" y="159524"/>
                </a:lnTo>
                <a:lnTo>
                  <a:pt x="245694" y="159524"/>
                </a:lnTo>
                <a:lnTo>
                  <a:pt x="240652" y="157416"/>
                </a:lnTo>
                <a:lnTo>
                  <a:pt x="232143" y="148894"/>
                </a:lnTo>
                <a:lnTo>
                  <a:pt x="230240" y="144386"/>
                </a:lnTo>
                <a:close/>
              </a:path>
              <a:path w="324484" h="172085">
                <a:moveTo>
                  <a:pt x="103926" y="115658"/>
                </a:moveTo>
                <a:lnTo>
                  <a:pt x="83515" y="115658"/>
                </a:lnTo>
                <a:lnTo>
                  <a:pt x="88620" y="117855"/>
                </a:lnTo>
                <a:lnTo>
                  <a:pt x="97307" y="126568"/>
                </a:lnTo>
                <a:lnTo>
                  <a:pt x="99446" y="131610"/>
                </a:lnTo>
                <a:lnTo>
                  <a:pt x="99568" y="143840"/>
                </a:lnTo>
                <a:lnTo>
                  <a:pt x="97383" y="148894"/>
                </a:lnTo>
                <a:lnTo>
                  <a:pt x="88620" y="157416"/>
                </a:lnTo>
                <a:lnTo>
                  <a:pt x="83515" y="159524"/>
                </a:lnTo>
                <a:lnTo>
                  <a:pt x="105247" y="159524"/>
                </a:lnTo>
                <a:lnTo>
                  <a:pt x="105968" y="158940"/>
                </a:lnTo>
                <a:lnTo>
                  <a:pt x="109816" y="152349"/>
                </a:lnTo>
                <a:lnTo>
                  <a:pt x="111150" y="144386"/>
                </a:lnTo>
                <a:lnTo>
                  <a:pt x="230240" y="144386"/>
                </a:lnTo>
                <a:lnTo>
                  <a:pt x="230009" y="143840"/>
                </a:lnTo>
                <a:lnTo>
                  <a:pt x="230129" y="131610"/>
                </a:lnTo>
                <a:lnTo>
                  <a:pt x="111150" y="131610"/>
                </a:lnTo>
                <a:lnTo>
                  <a:pt x="110350" y="126568"/>
                </a:lnTo>
                <a:lnTo>
                  <a:pt x="108407" y="121894"/>
                </a:lnTo>
                <a:lnTo>
                  <a:pt x="103926" y="115658"/>
                </a:lnTo>
                <a:close/>
              </a:path>
              <a:path w="324484" h="172085">
                <a:moveTo>
                  <a:pt x="278372" y="116065"/>
                </a:moveTo>
                <a:lnTo>
                  <a:pt x="257403" y="116065"/>
                </a:lnTo>
                <a:lnTo>
                  <a:pt x="262521" y="118262"/>
                </a:lnTo>
                <a:lnTo>
                  <a:pt x="271284" y="127038"/>
                </a:lnTo>
                <a:lnTo>
                  <a:pt x="273377" y="131902"/>
                </a:lnTo>
                <a:lnTo>
                  <a:pt x="273481" y="143840"/>
                </a:lnTo>
                <a:lnTo>
                  <a:pt x="271284" y="148894"/>
                </a:lnTo>
                <a:lnTo>
                  <a:pt x="262521" y="157416"/>
                </a:lnTo>
                <a:lnTo>
                  <a:pt x="257403" y="159524"/>
                </a:lnTo>
                <a:lnTo>
                  <a:pt x="278824" y="159524"/>
                </a:lnTo>
                <a:lnTo>
                  <a:pt x="279527" y="158940"/>
                </a:lnTo>
                <a:lnTo>
                  <a:pt x="283298" y="152501"/>
                </a:lnTo>
                <a:lnTo>
                  <a:pt x="284657" y="144767"/>
                </a:lnTo>
                <a:lnTo>
                  <a:pt x="304990" y="144767"/>
                </a:lnTo>
                <a:lnTo>
                  <a:pt x="311835" y="142176"/>
                </a:lnTo>
                <a:lnTo>
                  <a:pt x="316763" y="137007"/>
                </a:lnTo>
                <a:lnTo>
                  <a:pt x="321473" y="132016"/>
                </a:lnTo>
                <a:lnTo>
                  <a:pt x="285038" y="132016"/>
                </a:lnTo>
                <a:lnTo>
                  <a:pt x="283705" y="124028"/>
                </a:lnTo>
                <a:lnTo>
                  <a:pt x="279857" y="117335"/>
                </a:lnTo>
                <a:lnTo>
                  <a:pt x="278372" y="116065"/>
                </a:lnTo>
                <a:close/>
              </a:path>
              <a:path w="324484" h="172085">
                <a:moveTo>
                  <a:pt x="324142" y="12369"/>
                </a:moveTo>
                <a:lnTo>
                  <a:pt x="311772" y="12369"/>
                </a:lnTo>
                <a:lnTo>
                  <a:pt x="311772" y="126695"/>
                </a:lnTo>
                <a:lnTo>
                  <a:pt x="306590" y="132016"/>
                </a:lnTo>
                <a:lnTo>
                  <a:pt x="321473" y="132016"/>
                </a:lnTo>
                <a:lnTo>
                  <a:pt x="321665" y="131813"/>
                </a:lnTo>
                <a:lnTo>
                  <a:pt x="324142" y="124828"/>
                </a:lnTo>
                <a:lnTo>
                  <a:pt x="324142" y="12369"/>
                </a:lnTo>
                <a:close/>
              </a:path>
              <a:path w="324484" h="172085">
                <a:moveTo>
                  <a:pt x="259765" y="103695"/>
                </a:moveTo>
                <a:lnTo>
                  <a:pt x="243306" y="103695"/>
                </a:lnTo>
                <a:lnTo>
                  <a:pt x="235991" y="106298"/>
                </a:lnTo>
                <a:lnTo>
                  <a:pt x="223240" y="116674"/>
                </a:lnTo>
                <a:lnTo>
                  <a:pt x="219240" y="123405"/>
                </a:lnTo>
                <a:lnTo>
                  <a:pt x="217652" y="131610"/>
                </a:lnTo>
                <a:lnTo>
                  <a:pt x="230129" y="131610"/>
                </a:lnTo>
                <a:lnTo>
                  <a:pt x="232143" y="126695"/>
                </a:lnTo>
                <a:lnTo>
                  <a:pt x="240652" y="118198"/>
                </a:lnTo>
                <a:lnTo>
                  <a:pt x="245694" y="116065"/>
                </a:lnTo>
                <a:lnTo>
                  <a:pt x="278372" y="116065"/>
                </a:lnTo>
                <a:lnTo>
                  <a:pt x="267119" y="106438"/>
                </a:lnTo>
                <a:lnTo>
                  <a:pt x="259765" y="103695"/>
                </a:lnTo>
                <a:close/>
              </a:path>
              <a:path w="324484" h="172085">
                <a:moveTo>
                  <a:pt x="280390" y="49060"/>
                </a:moveTo>
                <a:lnTo>
                  <a:pt x="276682" y="50647"/>
                </a:lnTo>
                <a:lnTo>
                  <a:pt x="246354" y="64211"/>
                </a:lnTo>
                <a:lnTo>
                  <a:pt x="19558" y="64211"/>
                </a:lnTo>
                <a:lnTo>
                  <a:pt x="250" y="123405"/>
                </a:lnTo>
                <a:lnTo>
                  <a:pt x="0" y="124828"/>
                </a:lnTo>
                <a:lnTo>
                  <a:pt x="457" y="126377"/>
                </a:lnTo>
                <a:lnTo>
                  <a:pt x="2882" y="129285"/>
                </a:lnTo>
                <a:lnTo>
                  <a:pt x="4267" y="130162"/>
                </a:lnTo>
                <a:lnTo>
                  <a:pt x="5854" y="130403"/>
                </a:lnTo>
                <a:lnTo>
                  <a:pt x="7988" y="130403"/>
                </a:lnTo>
                <a:lnTo>
                  <a:pt x="16637" y="86537"/>
                </a:lnTo>
                <a:lnTo>
                  <a:pt x="17145" y="82295"/>
                </a:lnTo>
                <a:lnTo>
                  <a:pt x="18021" y="79641"/>
                </a:lnTo>
                <a:lnTo>
                  <a:pt x="20421" y="77495"/>
                </a:lnTo>
                <a:lnTo>
                  <a:pt x="22720" y="76974"/>
                </a:lnTo>
                <a:lnTo>
                  <a:pt x="248488" y="76974"/>
                </a:lnTo>
                <a:lnTo>
                  <a:pt x="248970" y="76911"/>
                </a:lnTo>
                <a:lnTo>
                  <a:pt x="249745" y="76644"/>
                </a:lnTo>
                <a:lnTo>
                  <a:pt x="250075" y="76593"/>
                </a:lnTo>
                <a:lnTo>
                  <a:pt x="250342" y="76593"/>
                </a:lnTo>
                <a:lnTo>
                  <a:pt x="282270" y="62217"/>
                </a:lnTo>
                <a:lnTo>
                  <a:pt x="283591" y="61671"/>
                </a:lnTo>
                <a:lnTo>
                  <a:pt x="284581" y="60553"/>
                </a:lnTo>
                <a:lnTo>
                  <a:pt x="285229" y="58826"/>
                </a:lnTo>
                <a:lnTo>
                  <a:pt x="285915" y="57099"/>
                </a:lnTo>
                <a:lnTo>
                  <a:pt x="285838" y="55587"/>
                </a:lnTo>
                <a:lnTo>
                  <a:pt x="285038" y="54241"/>
                </a:lnTo>
                <a:lnTo>
                  <a:pt x="283171" y="50253"/>
                </a:lnTo>
                <a:lnTo>
                  <a:pt x="280390" y="49060"/>
                </a:lnTo>
                <a:close/>
              </a:path>
              <a:path w="324484" h="172085">
                <a:moveTo>
                  <a:pt x="122707" y="12369"/>
                </a:moveTo>
                <a:lnTo>
                  <a:pt x="110744" y="12369"/>
                </a:lnTo>
                <a:lnTo>
                  <a:pt x="110744" y="64211"/>
                </a:lnTo>
                <a:lnTo>
                  <a:pt x="122707" y="64211"/>
                </a:lnTo>
                <a:lnTo>
                  <a:pt x="122707" y="12369"/>
                </a:lnTo>
                <a:close/>
              </a:path>
              <a:path w="324484" h="172085">
                <a:moveTo>
                  <a:pt x="219240" y="12369"/>
                </a:moveTo>
                <a:lnTo>
                  <a:pt x="206857" y="12369"/>
                </a:lnTo>
                <a:lnTo>
                  <a:pt x="206857" y="64211"/>
                </a:lnTo>
                <a:lnTo>
                  <a:pt x="219240" y="64211"/>
                </a:lnTo>
                <a:lnTo>
                  <a:pt x="219240" y="12369"/>
                </a:lnTo>
                <a:close/>
              </a:path>
              <a:path w="324484" h="172085">
                <a:moveTo>
                  <a:pt x="319481" y="0"/>
                </a:moveTo>
                <a:lnTo>
                  <a:pt x="45199" y="0"/>
                </a:lnTo>
                <a:lnTo>
                  <a:pt x="39890" y="850"/>
                </a:lnTo>
                <a:lnTo>
                  <a:pt x="32435" y="4330"/>
                </a:lnTo>
                <a:lnTo>
                  <a:pt x="29387" y="7175"/>
                </a:lnTo>
                <a:lnTo>
                  <a:pt x="26987" y="11163"/>
                </a:lnTo>
                <a:lnTo>
                  <a:pt x="26987" y="11569"/>
                </a:lnTo>
                <a:lnTo>
                  <a:pt x="26593" y="11950"/>
                </a:lnTo>
                <a:lnTo>
                  <a:pt x="18478" y="32435"/>
                </a:lnTo>
                <a:lnTo>
                  <a:pt x="18554" y="33896"/>
                </a:lnTo>
                <a:lnTo>
                  <a:pt x="19875" y="37096"/>
                </a:lnTo>
                <a:lnTo>
                  <a:pt x="21018" y="38277"/>
                </a:lnTo>
                <a:lnTo>
                  <a:pt x="22606" y="39090"/>
                </a:lnTo>
                <a:lnTo>
                  <a:pt x="23926" y="39623"/>
                </a:lnTo>
                <a:lnTo>
                  <a:pt x="25400" y="39547"/>
                </a:lnTo>
                <a:lnTo>
                  <a:pt x="28600" y="38239"/>
                </a:lnTo>
                <a:lnTo>
                  <a:pt x="29641" y="37096"/>
                </a:lnTo>
                <a:lnTo>
                  <a:pt x="30175" y="35496"/>
                </a:lnTo>
                <a:lnTo>
                  <a:pt x="37769" y="17144"/>
                </a:lnTo>
                <a:lnTo>
                  <a:pt x="39090" y="15024"/>
                </a:lnTo>
                <a:lnTo>
                  <a:pt x="40741" y="13690"/>
                </a:lnTo>
                <a:lnTo>
                  <a:pt x="42748" y="13169"/>
                </a:lnTo>
                <a:lnTo>
                  <a:pt x="44754" y="12611"/>
                </a:lnTo>
                <a:lnTo>
                  <a:pt x="47866" y="12369"/>
                </a:lnTo>
                <a:lnTo>
                  <a:pt x="324142" y="12369"/>
                </a:lnTo>
                <a:lnTo>
                  <a:pt x="324142" y="4787"/>
                </a:lnTo>
                <a:lnTo>
                  <a:pt x="323456" y="3314"/>
                </a:lnTo>
                <a:lnTo>
                  <a:pt x="322148" y="1981"/>
                </a:lnTo>
                <a:lnTo>
                  <a:pt x="320814" y="673"/>
                </a:lnTo>
                <a:lnTo>
                  <a:pt x="319481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49827" y="4584100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82" y="106895"/>
                </a:lnTo>
                <a:lnTo>
                  <a:pt x="151282" y="242925"/>
                </a:lnTo>
                <a:lnTo>
                  <a:pt x="146532" y="248310"/>
                </a:lnTo>
                <a:lnTo>
                  <a:pt x="42278" y="248310"/>
                </a:lnTo>
                <a:lnTo>
                  <a:pt x="40766" y="248919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20" y="252653"/>
                </a:lnTo>
                <a:lnTo>
                  <a:pt x="37820" y="279285"/>
                </a:lnTo>
                <a:lnTo>
                  <a:pt x="38404" y="280822"/>
                </a:lnTo>
                <a:lnTo>
                  <a:pt x="39598" y="281990"/>
                </a:lnTo>
                <a:lnTo>
                  <a:pt x="40766" y="283171"/>
                </a:lnTo>
                <a:lnTo>
                  <a:pt x="42278" y="283768"/>
                </a:lnTo>
                <a:lnTo>
                  <a:pt x="45694" y="283768"/>
                </a:lnTo>
                <a:lnTo>
                  <a:pt x="47066" y="283171"/>
                </a:lnTo>
                <a:lnTo>
                  <a:pt x="48247" y="281990"/>
                </a:lnTo>
                <a:lnTo>
                  <a:pt x="49453" y="280822"/>
                </a:lnTo>
                <a:lnTo>
                  <a:pt x="50025" y="279285"/>
                </a:lnTo>
                <a:lnTo>
                  <a:pt x="50025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56184" y="252831"/>
                </a:lnTo>
                <a:lnTo>
                  <a:pt x="160794" y="248005"/>
                </a:lnTo>
                <a:lnTo>
                  <a:pt x="163106" y="241109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72" y="260134"/>
                </a:moveTo>
                <a:lnTo>
                  <a:pt x="112255" y="260134"/>
                </a:lnTo>
                <a:lnTo>
                  <a:pt x="112255" y="279285"/>
                </a:lnTo>
                <a:lnTo>
                  <a:pt x="112852" y="280822"/>
                </a:lnTo>
                <a:lnTo>
                  <a:pt x="115239" y="283171"/>
                </a:lnTo>
                <a:lnTo>
                  <a:pt x="116611" y="283768"/>
                </a:lnTo>
                <a:lnTo>
                  <a:pt x="120027" y="283768"/>
                </a:lnTo>
                <a:lnTo>
                  <a:pt x="121526" y="283171"/>
                </a:lnTo>
                <a:lnTo>
                  <a:pt x="123888" y="280822"/>
                </a:lnTo>
                <a:lnTo>
                  <a:pt x="124472" y="279285"/>
                </a:lnTo>
                <a:lnTo>
                  <a:pt x="124472" y="260134"/>
                </a:lnTo>
                <a:close/>
              </a:path>
              <a:path w="163194" h="283845">
                <a:moveTo>
                  <a:pt x="158737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28"/>
                </a:lnTo>
                <a:lnTo>
                  <a:pt x="0" y="244767"/>
                </a:lnTo>
                <a:lnTo>
                  <a:pt x="584" y="246151"/>
                </a:lnTo>
                <a:lnTo>
                  <a:pt x="2959" y="248500"/>
                </a:lnTo>
                <a:lnTo>
                  <a:pt x="4330" y="249110"/>
                </a:lnTo>
                <a:lnTo>
                  <a:pt x="7734" y="249110"/>
                </a:lnTo>
                <a:lnTo>
                  <a:pt x="9258" y="248500"/>
                </a:lnTo>
                <a:lnTo>
                  <a:pt x="11620" y="246151"/>
                </a:lnTo>
                <a:lnTo>
                  <a:pt x="12204" y="244767"/>
                </a:lnTo>
                <a:lnTo>
                  <a:pt x="12204" y="112420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0121" y="95262"/>
                </a:lnTo>
                <a:lnTo>
                  <a:pt x="158737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33"/>
                </a:lnTo>
                <a:lnTo>
                  <a:pt x="44500" y="25768"/>
                </a:lnTo>
                <a:lnTo>
                  <a:pt x="41884" y="27076"/>
                </a:lnTo>
                <a:lnTo>
                  <a:pt x="40589" y="29032"/>
                </a:lnTo>
                <a:lnTo>
                  <a:pt x="40589" y="94678"/>
                </a:lnTo>
                <a:lnTo>
                  <a:pt x="52400" y="94678"/>
                </a:lnTo>
                <a:lnTo>
                  <a:pt x="52400" y="35991"/>
                </a:lnTo>
                <a:lnTo>
                  <a:pt x="110693" y="14719"/>
                </a:lnTo>
                <a:lnTo>
                  <a:pt x="122910" y="14719"/>
                </a:lnTo>
                <a:lnTo>
                  <a:pt x="122910" y="4317"/>
                </a:lnTo>
                <a:lnTo>
                  <a:pt x="121970" y="2641"/>
                </a:lnTo>
                <a:lnTo>
                  <a:pt x="120154" y="1320"/>
                </a:lnTo>
                <a:lnTo>
                  <a:pt x="118846" y="279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19"/>
                </a:moveTo>
                <a:lnTo>
                  <a:pt x="110693" y="14719"/>
                </a:lnTo>
                <a:lnTo>
                  <a:pt x="110693" y="94678"/>
                </a:lnTo>
                <a:lnTo>
                  <a:pt x="122910" y="94678"/>
                </a:lnTo>
                <a:lnTo>
                  <a:pt x="122910" y="14719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15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89"/>
            <a:ext cx="4114800" cy="1275715"/>
          </a:xfrm>
          <a:custGeom>
            <a:avLst/>
            <a:gdLst/>
            <a:ahLst/>
            <a:cxnLst/>
            <a:rect l="l" t="t" r="r" b="b"/>
            <a:pathLst>
              <a:path w="4114800" h="1275715">
                <a:moveTo>
                  <a:pt x="0" y="1275549"/>
                </a:moveTo>
                <a:lnTo>
                  <a:pt x="4114800" y="1275549"/>
                </a:lnTo>
                <a:lnTo>
                  <a:pt x="4114800" y="0"/>
                </a:lnTo>
                <a:lnTo>
                  <a:pt x="0" y="0"/>
                </a:lnTo>
                <a:lnTo>
                  <a:pt x="0" y="1275549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27"/>
            <a:ext cx="4114800" cy="5149850"/>
          </a:xfrm>
          <a:custGeom>
            <a:avLst/>
            <a:gdLst/>
            <a:ahLst/>
            <a:cxnLst/>
            <a:rect l="l" t="t" r="r" b="b"/>
            <a:pathLst>
              <a:path w="4114800" h="5149850">
                <a:moveTo>
                  <a:pt x="0" y="5149596"/>
                </a:moveTo>
                <a:lnTo>
                  <a:pt x="4114800" y="5149596"/>
                </a:lnTo>
                <a:lnTo>
                  <a:pt x="4114800" y="0"/>
                </a:lnTo>
                <a:lnTo>
                  <a:pt x="0" y="0"/>
                </a:lnTo>
                <a:lnTo>
                  <a:pt x="0" y="5149596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84539" y="1912118"/>
            <a:ext cx="2458085" cy="4724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R="5080">
              <a:lnSpc>
                <a:spcPts val="1600"/>
              </a:lnSpc>
              <a:spcBef>
                <a:spcPts val="420"/>
              </a:spcBef>
            </a:pP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SPORTS,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ADVENTURE AND  </a:t>
            </a:r>
            <a:r>
              <a:rPr sz="1600" spc="-20" dirty="0">
                <a:solidFill>
                  <a:srgbClr val="FFFFFF"/>
                </a:solidFill>
                <a:latin typeface="Trebuchet MS"/>
                <a:cs typeface="Trebuchet MS"/>
              </a:rPr>
              <a:t>ENTERTAINMENT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6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00B5AC"/>
                </a:solidFill>
                <a:latin typeface="Trebuchet MS"/>
                <a:cs typeface="Trebuchet MS"/>
              </a:rPr>
              <a:t>PUCÓN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8475" y="2235492"/>
            <a:ext cx="2665730" cy="3630295"/>
          </a:xfrm>
          <a:custGeom>
            <a:avLst/>
            <a:gdLst/>
            <a:ahLst/>
            <a:cxnLst/>
            <a:rect l="l" t="t" r="r" b="b"/>
            <a:pathLst>
              <a:path w="2665730" h="3630295">
                <a:moveTo>
                  <a:pt x="2665704" y="3629698"/>
                </a:moveTo>
                <a:lnTo>
                  <a:pt x="0" y="3629698"/>
                </a:lnTo>
                <a:lnTo>
                  <a:pt x="0" y="0"/>
                </a:lnTo>
                <a:lnTo>
                  <a:pt x="2665704" y="0"/>
                </a:lnTo>
                <a:lnTo>
                  <a:pt x="2665704" y="3629698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5768" y="1187822"/>
            <a:ext cx="2984500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dirty="0">
                <a:solidFill>
                  <a:srgbClr val="FFFFFF"/>
                </a:solidFill>
              </a:rPr>
              <a:t>LAKES, RIVERS</a:t>
            </a:r>
            <a:r>
              <a:rPr spc="-10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&amp;  VOLCANOES</a:t>
            </a:r>
          </a:p>
        </p:txBody>
      </p:sp>
      <p:sp>
        <p:nvSpPr>
          <p:cNvPr id="12" name="object 12"/>
          <p:cNvSpPr/>
          <p:nvPr/>
        </p:nvSpPr>
        <p:spPr>
          <a:xfrm>
            <a:off x="499004" y="2287036"/>
            <a:ext cx="2570229" cy="35304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27714" y="1278039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3998" y="0"/>
                </a:moveTo>
                <a:lnTo>
                  <a:pt x="-1" y="503770"/>
                </a:lnTo>
                <a:lnTo>
                  <a:pt x="9143998" y="503770"/>
                </a:lnTo>
                <a:lnTo>
                  <a:pt x="9143998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4469" y="3907631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09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015570" y="2804078"/>
            <a:ext cx="2542540" cy="23288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0320">
              <a:lnSpc>
                <a:spcPct val="125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Entertainment &amp;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Wellness:</a:t>
            </a:r>
            <a:r>
              <a:rPr sz="12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Casinos,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restaurants,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artisan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fairs,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markets,  hot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spring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circuits, 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great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hotels  with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wide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range of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pricing.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5080">
              <a:lnSpc>
                <a:spcPct val="125000"/>
              </a:lnSpc>
            </a:pPr>
            <a:r>
              <a:rPr sz="1200" dirty="0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Puc</a:t>
            </a:r>
            <a:r>
              <a:rPr lang="es-ES_tradnl" sz="1200" dirty="0" err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ó</a:t>
            </a:r>
            <a:r>
              <a:rPr sz="1200" dirty="0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renowned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as the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Adventure  Mecca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South America;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national  parks, kayaking,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rafting,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trekking,  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volcano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climbing are all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readily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available.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28965" y="2897803"/>
            <a:ext cx="413384" cy="280670"/>
          </a:xfrm>
          <a:custGeom>
            <a:avLst/>
            <a:gdLst/>
            <a:ahLst/>
            <a:cxnLst/>
            <a:rect l="l" t="t" r="r" b="b"/>
            <a:pathLst>
              <a:path w="413385" h="280669">
                <a:moveTo>
                  <a:pt x="132001" y="190550"/>
                </a:moveTo>
                <a:lnTo>
                  <a:pt x="117157" y="190550"/>
                </a:lnTo>
                <a:lnTo>
                  <a:pt x="159130" y="277025"/>
                </a:lnTo>
                <a:lnTo>
                  <a:pt x="159981" y="279260"/>
                </a:lnTo>
                <a:lnTo>
                  <a:pt x="161937" y="280377"/>
                </a:lnTo>
                <a:lnTo>
                  <a:pt x="166890" y="280377"/>
                </a:lnTo>
                <a:lnTo>
                  <a:pt x="167246" y="280225"/>
                </a:lnTo>
                <a:lnTo>
                  <a:pt x="167525" y="279958"/>
                </a:lnTo>
                <a:lnTo>
                  <a:pt x="171157" y="278002"/>
                </a:lnTo>
                <a:lnTo>
                  <a:pt x="172275" y="275081"/>
                </a:lnTo>
                <a:lnTo>
                  <a:pt x="170891" y="271132"/>
                </a:lnTo>
                <a:lnTo>
                  <a:pt x="132001" y="190550"/>
                </a:lnTo>
                <a:close/>
              </a:path>
              <a:path w="413385" h="280669">
                <a:moveTo>
                  <a:pt x="117157" y="171526"/>
                </a:moveTo>
                <a:lnTo>
                  <a:pt x="115201" y="172237"/>
                </a:lnTo>
                <a:lnTo>
                  <a:pt x="113804" y="174180"/>
                </a:lnTo>
                <a:lnTo>
                  <a:pt x="78981" y="216153"/>
                </a:lnTo>
                <a:lnTo>
                  <a:pt x="20637" y="237147"/>
                </a:lnTo>
                <a:lnTo>
                  <a:pt x="18948" y="237705"/>
                </a:lnTo>
                <a:lnTo>
                  <a:pt x="17754" y="238810"/>
                </a:lnTo>
                <a:lnTo>
                  <a:pt x="16357" y="242188"/>
                </a:lnTo>
                <a:lnTo>
                  <a:pt x="16294" y="243865"/>
                </a:lnTo>
                <a:lnTo>
                  <a:pt x="17411" y="247218"/>
                </a:lnTo>
                <a:lnTo>
                  <a:pt x="18541" y="248411"/>
                </a:lnTo>
                <a:lnTo>
                  <a:pt x="20231" y="249097"/>
                </a:lnTo>
                <a:lnTo>
                  <a:pt x="21869" y="249796"/>
                </a:lnTo>
                <a:lnTo>
                  <a:pt x="85280" y="227914"/>
                </a:lnTo>
                <a:lnTo>
                  <a:pt x="87795" y="225818"/>
                </a:lnTo>
                <a:lnTo>
                  <a:pt x="117157" y="190550"/>
                </a:lnTo>
                <a:lnTo>
                  <a:pt x="132001" y="190550"/>
                </a:lnTo>
                <a:lnTo>
                  <a:pt x="124713" y="175450"/>
                </a:lnTo>
                <a:lnTo>
                  <a:pt x="123596" y="173215"/>
                </a:lnTo>
                <a:lnTo>
                  <a:pt x="121919" y="172084"/>
                </a:lnTo>
                <a:lnTo>
                  <a:pt x="119672" y="172084"/>
                </a:lnTo>
                <a:lnTo>
                  <a:pt x="117157" y="171526"/>
                </a:lnTo>
                <a:close/>
              </a:path>
              <a:path w="413385" h="280669">
                <a:moveTo>
                  <a:pt x="120942" y="62814"/>
                </a:moveTo>
                <a:lnTo>
                  <a:pt x="119265" y="62890"/>
                </a:lnTo>
                <a:lnTo>
                  <a:pt x="115912" y="64300"/>
                </a:lnTo>
                <a:lnTo>
                  <a:pt x="114782" y="65481"/>
                </a:lnTo>
                <a:lnTo>
                  <a:pt x="114211" y="67144"/>
                </a:lnTo>
                <a:lnTo>
                  <a:pt x="88188" y="138506"/>
                </a:lnTo>
                <a:lnTo>
                  <a:pt x="62166" y="186778"/>
                </a:lnTo>
                <a:lnTo>
                  <a:pt x="4254" y="212369"/>
                </a:lnTo>
                <a:lnTo>
                  <a:pt x="2590" y="212928"/>
                </a:lnTo>
                <a:lnTo>
                  <a:pt x="1371" y="214058"/>
                </a:lnTo>
                <a:lnTo>
                  <a:pt x="0" y="217411"/>
                </a:lnTo>
                <a:lnTo>
                  <a:pt x="63" y="219087"/>
                </a:lnTo>
                <a:lnTo>
                  <a:pt x="901" y="220764"/>
                </a:lnTo>
                <a:lnTo>
                  <a:pt x="1739" y="223291"/>
                </a:lnTo>
                <a:lnTo>
                  <a:pt x="3682" y="224548"/>
                </a:lnTo>
                <a:lnTo>
                  <a:pt x="8648" y="224548"/>
                </a:lnTo>
                <a:lnTo>
                  <a:pt x="9029" y="224396"/>
                </a:lnTo>
                <a:lnTo>
                  <a:pt x="9283" y="224116"/>
                </a:lnTo>
                <a:lnTo>
                  <a:pt x="69316" y="197688"/>
                </a:lnTo>
                <a:lnTo>
                  <a:pt x="70700" y="197408"/>
                </a:lnTo>
                <a:lnTo>
                  <a:pt x="71831" y="196418"/>
                </a:lnTo>
                <a:lnTo>
                  <a:pt x="72682" y="194754"/>
                </a:lnTo>
                <a:lnTo>
                  <a:pt x="99948" y="144386"/>
                </a:lnTo>
                <a:lnTo>
                  <a:pt x="100215" y="144106"/>
                </a:lnTo>
                <a:lnTo>
                  <a:pt x="100368" y="143827"/>
                </a:lnTo>
                <a:lnTo>
                  <a:pt x="100460" y="143281"/>
                </a:lnTo>
                <a:lnTo>
                  <a:pt x="124282" y="77660"/>
                </a:lnTo>
                <a:lnTo>
                  <a:pt x="156109" y="77660"/>
                </a:lnTo>
                <a:lnTo>
                  <a:pt x="154787" y="76111"/>
                </a:lnTo>
                <a:lnTo>
                  <a:pt x="148767" y="72631"/>
                </a:lnTo>
                <a:lnTo>
                  <a:pt x="139826" y="69265"/>
                </a:lnTo>
                <a:lnTo>
                  <a:pt x="120942" y="62814"/>
                </a:lnTo>
                <a:close/>
              </a:path>
              <a:path w="413385" h="280669">
                <a:moveTo>
                  <a:pt x="156109" y="77660"/>
                </a:moveTo>
                <a:lnTo>
                  <a:pt x="124282" y="77660"/>
                </a:lnTo>
                <a:lnTo>
                  <a:pt x="135204" y="81851"/>
                </a:lnTo>
                <a:lnTo>
                  <a:pt x="140817" y="83819"/>
                </a:lnTo>
                <a:lnTo>
                  <a:pt x="144449" y="85420"/>
                </a:lnTo>
                <a:lnTo>
                  <a:pt x="161645" y="139344"/>
                </a:lnTo>
                <a:lnTo>
                  <a:pt x="162763" y="141858"/>
                </a:lnTo>
                <a:lnTo>
                  <a:pt x="164172" y="143281"/>
                </a:lnTo>
                <a:lnTo>
                  <a:pt x="165861" y="143535"/>
                </a:lnTo>
                <a:lnTo>
                  <a:pt x="206133" y="159486"/>
                </a:lnTo>
                <a:lnTo>
                  <a:pt x="207530" y="160058"/>
                </a:lnTo>
                <a:lnTo>
                  <a:pt x="209143" y="159994"/>
                </a:lnTo>
                <a:lnTo>
                  <a:pt x="210972" y="159270"/>
                </a:lnTo>
                <a:lnTo>
                  <a:pt x="212788" y="158597"/>
                </a:lnTo>
                <a:lnTo>
                  <a:pt x="213969" y="157391"/>
                </a:lnTo>
                <a:lnTo>
                  <a:pt x="215087" y="154038"/>
                </a:lnTo>
                <a:lnTo>
                  <a:pt x="215010" y="152336"/>
                </a:lnTo>
                <a:lnTo>
                  <a:pt x="213626" y="149009"/>
                </a:lnTo>
                <a:lnTo>
                  <a:pt x="212432" y="147878"/>
                </a:lnTo>
                <a:lnTo>
                  <a:pt x="210769" y="147332"/>
                </a:lnTo>
                <a:lnTo>
                  <a:pt x="173824" y="133045"/>
                </a:lnTo>
                <a:lnTo>
                  <a:pt x="166268" y="100736"/>
                </a:lnTo>
                <a:lnTo>
                  <a:pt x="163741" y="90398"/>
                </a:lnTo>
                <a:lnTo>
                  <a:pt x="160959" y="83388"/>
                </a:lnTo>
                <a:lnTo>
                  <a:pt x="156109" y="77660"/>
                </a:lnTo>
                <a:close/>
              </a:path>
              <a:path w="413385" h="280669">
                <a:moveTo>
                  <a:pt x="95757" y="65760"/>
                </a:moveTo>
                <a:lnTo>
                  <a:pt x="94068" y="65887"/>
                </a:lnTo>
                <a:lnTo>
                  <a:pt x="92392" y="66725"/>
                </a:lnTo>
                <a:lnTo>
                  <a:pt x="26098" y="98628"/>
                </a:lnTo>
                <a:lnTo>
                  <a:pt x="24688" y="99466"/>
                </a:lnTo>
                <a:lnTo>
                  <a:pt x="23634" y="100736"/>
                </a:lnTo>
                <a:lnTo>
                  <a:pt x="22923" y="102400"/>
                </a:lnTo>
                <a:lnTo>
                  <a:pt x="22237" y="104101"/>
                </a:lnTo>
                <a:lnTo>
                  <a:pt x="22326" y="105765"/>
                </a:lnTo>
                <a:lnTo>
                  <a:pt x="23139" y="107441"/>
                </a:lnTo>
                <a:lnTo>
                  <a:pt x="24536" y="109969"/>
                </a:lnTo>
                <a:lnTo>
                  <a:pt x="26504" y="111213"/>
                </a:lnTo>
                <a:lnTo>
                  <a:pt x="29578" y="111213"/>
                </a:lnTo>
                <a:lnTo>
                  <a:pt x="98272" y="78498"/>
                </a:lnTo>
                <a:lnTo>
                  <a:pt x="101396" y="74701"/>
                </a:lnTo>
                <a:lnTo>
                  <a:pt x="102120" y="73037"/>
                </a:lnTo>
                <a:lnTo>
                  <a:pt x="102044" y="71348"/>
                </a:lnTo>
                <a:lnTo>
                  <a:pt x="100368" y="68008"/>
                </a:lnTo>
                <a:lnTo>
                  <a:pt x="99123" y="66878"/>
                </a:lnTo>
                <a:lnTo>
                  <a:pt x="97447" y="66306"/>
                </a:lnTo>
                <a:lnTo>
                  <a:pt x="95757" y="65760"/>
                </a:lnTo>
                <a:close/>
              </a:path>
              <a:path w="413385" h="280669">
                <a:moveTo>
                  <a:pt x="169341" y="0"/>
                </a:moveTo>
                <a:lnTo>
                  <a:pt x="153111" y="0"/>
                </a:lnTo>
                <a:lnTo>
                  <a:pt x="146126" y="2946"/>
                </a:lnTo>
                <a:lnTo>
                  <a:pt x="134365" y="14706"/>
                </a:lnTo>
                <a:lnTo>
                  <a:pt x="131406" y="21691"/>
                </a:lnTo>
                <a:lnTo>
                  <a:pt x="131488" y="38112"/>
                </a:lnTo>
                <a:lnTo>
                  <a:pt x="134365" y="44843"/>
                </a:lnTo>
                <a:lnTo>
                  <a:pt x="146126" y="56311"/>
                </a:lnTo>
                <a:lnTo>
                  <a:pt x="153111" y="59181"/>
                </a:lnTo>
                <a:lnTo>
                  <a:pt x="169341" y="59181"/>
                </a:lnTo>
                <a:lnTo>
                  <a:pt x="176275" y="56311"/>
                </a:lnTo>
                <a:lnTo>
                  <a:pt x="186412" y="46164"/>
                </a:lnTo>
                <a:lnTo>
                  <a:pt x="156463" y="46164"/>
                </a:lnTo>
                <a:lnTo>
                  <a:pt x="152488" y="44551"/>
                </a:lnTo>
                <a:lnTo>
                  <a:pt x="146062" y="38112"/>
                </a:lnTo>
                <a:lnTo>
                  <a:pt x="144449" y="34289"/>
                </a:lnTo>
                <a:lnTo>
                  <a:pt x="144449" y="25044"/>
                </a:lnTo>
                <a:lnTo>
                  <a:pt x="146126" y="21069"/>
                </a:lnTo>
                <a:lnTo>
                  <a:pt x="149478" y="17830"/>
                </a:lnTo>
                <a:lnTo>
                  <a:pt x="152831" y="14630"/>
                </a:lnTo>
                <a:lnTo>
                  <a:pt x="156756" y="13030"/>
                </a:lnTo>
                <a:lnTo>
                  <a:pt x="186105" y="13030"/>
                </a:lnTo>
                <a:lnTo>
                  <a:pt x="176275" y="2946"/>
                </a:lnTo>
                <a:lnTo>
                  <a:pt x="169341" y="0"/>
                </a:lnTo>
                <a:close/>
              </a:path>
              <a:path w="413385" h="280669">
                <a:moveTo>
                  <a:pt x="186105" y="13030"/>
                </a:moveTo>
                <a:lnTo>
                  <a:pt x="165696" y="13030"/>
                </a:lnTo>
                <a:lnTo>
                  <a:pt x="169544" y="14630"/>
                </a:lnTo>
                <a:lnTo>
                  <a:pt x="172783" y="17830"/>
                </a:lnTo>
                <a:lnTo>
                  <a:pt x="175983" y="21069"/>
                </a:lnTo>
                <a:lnTo>
                  <a:pt x="177609" y="25044"/>
                </a:lnTo>
                <a:lnTo>
                  <a:pt x="177609" y="34289"/>
                </a:lnTo>
                <a:lnTo>
                  <a:pt x="176047" y="38112"/>
                </a:lnTo>
                <a:lnTo>
                  <a:pt x="172999" y="41338"/>
                </a:lnTo>
                <a:lnTo>
                  <a:pt x="169887" y="44551"/>
                </a:lnTo>
                <a:lnTo>
                  <a:pt x="165976" y="46164"/>
                </a:lnTo>
                <a:lnTo>
                  <a:pt x="186412" y="46164"/>
                </a:lnTo>
                <a:lnTo>
                  <a:pt x="187731" y="44843"/>
                </a:lnTo>
                <a:lnTo>
                  <a:pt x="190534" y="38112"/>
                </a:lnTo>
                <a:lnTo>
                  <a:pt x="190614" y="21691"/>
                </a:lnTo>
                <a:lnTo>
                  <a:pt x="187731" y="14706"/>
                </a:lnTo>
                <a:lnTo>
                  <a:pt x="186105" y="13030"/>
                </a:lnTo>
                <a:close/>
              </a:path>
              <a:path w="413385" h="280669">
                <a:moveTo>
                  <a:pt x="336434" y="73037"/>
                </a:moveTo>
                <a:lnTo>
                  <a:pt x="318198" y="73037"/>
                </a:lnTo>
                <a:lnTo>
                  <a:pt x="397535" y="151930"/>
                </a:lnTo>
                <a:lnTo>
                  <a:pt x="310781" y="238696"/>
                </a:lnTo>
                <a:lnTo>
                  <a:pt x="310172" y="240156"/>
                </a:lnTo>
                <a:lnTo>
                  <a:pt x="309879" y="243789"/>
                </a:lnTo>
                <a:lnTo>
                  <a:pt x="310489" y="245389"/>
                </a:lnTo>
                <a:lnTo>
                  <a:pt x="313308" y="248196"/>
                </a:lnTo>
                <a:lnTo>
                  <a:pt x="314845" y="248881"/>
                </a:lnTo>
                <a:lnTo>
                  <a:pt x="318198" y="248881"/>
                </a:lnTo>
                <a:lnTo>
                  <a:pt x="319735" y="248196"/>
                </a:lnTo>
                <a:lnTo>
                  <a:pt x="321157" y="246799"/>
                </a:lnTo>
                <a:lnTo>
                  <a:pt x="412483" y="155447"/>
                </a:lnTo>
                <a:lnTo>
                  <a:pt x="413054" y="153898"/>
                </a:lnTo>
                <a:lnTo>
                  <a:pt x="413054" y="149986"/>
                </a:lnTo>
                <a:lnTo>
                  <a:pt x="412483" y="148450"/>
                </a:lnTo>
                <a:lnTo>
                  <a:pt x="336434" y="73037"/>
                </a:lnTo>
                <a:close/>
              </a:path>
              <a:path w="413385" h="280669">
                <a:moveTo>
                  <a:pt x="311340" y="50939"/>
                </a:moveTo>
                <a:lnTo>
                  <a:pt x="310083" y="51079"/>
                </a:lnTo>
                <a:lnTo>
                  <a:pt x="308965" y="51625"/>
                </a:lnTo>
                <a:lnTo>
                  <a:pt x="306463" y="52755"/>
                </a:lnTo>
                <a:lnTo>
                  <a:pt x="305193" y="54698"/>
                </a:lnTo>
                <a:lnTo>
                  <a:pt x="305086" y="73037"/>
                </a:lnTo>
                <a:lnTo>
                  <a:pt x="304774" y="118363"/>
                </a:lnTo>
                <a:lnTo>
                  <a:pt x="256654" y="118363"/>
                </a:lnTo>
                <a:lnTo>
                  <a:pt x="255041" y="118986"/>
                </a:lnTo>
                <a:lnTo>
                  <a:pt x="252526" y="121500"/>
                </a:lnTo>
                <a:lnTo>
                  <a:pt x="251891" y="122986"/>
                </a:lnTo>
                <a:lnTo>
                  <a:pt x="251891" y="182003"/>
                </a:lnTo>
                <a:lnTo>
                  <a:pt x="252526" y="183616"/>
                </a:lnTo>
                <a:lnTo>
                  <a:pt x="253771" y="184886"/>
                </a:lnTo>
                <a:lnTo>
                  <a:pt x="255041" y="186143"/>
                </a:lnTo>
                <a:lnTo>
                  <a:pt x="256654" y="186778"/>
                </a:lnTo>
                <a:lnTo>
                  <a:pt x="312750" y="186778"/>
                </a:lnTo>
                <a:lnTo>
                  <a:pt x="314223" y="186143"/>
                </a:lnTo>
                <a:lnTo>
                  <a:pt x="316737" y="183616"/>
                </a:lnTo>
                <a:lnTo>
                  <a:pt x="317347" y="182003"/>
                </a:lnTo>
                <a:lnTo>
                  <a:pt x="317347" y="178384"/>
                </a:lnTo>
                <a:lnTo>
                  <a:pt x="316737" y="176910"/>
                </a:lnTo>
                <a:lnTo>
                  <a:pt x="314223" y="174396"/>
                </a:lnTo>
                <a:lnTo>
                  <a:pt x="312750" y="173761"/>
                </a:lnTo>
                <a:lnTo>
                  <a:pt x="264909" y="173761"/>
                </a:lnTo>
                <a:lnTo>
                  <a:pt x="264909" y="131381"/>
                </a:lnTo>
                <a:lnTo>
                  <a:pt x="313169" y="131381"/>
                </a:lnTo>
                <a:lnTo>
                  <a:pt x="314629" y="130733"/>
                </a:lnTo>
                <a:lnTo>
                  <a:pt x="315899" y="129489"/>
                </a:lnTo>
                <a:lnTo>
                  <a:pt x="317131" y="128219"/>
                </a:lnTo>
                <a:lnTo>
                  <a:pt x="317792" y="126618"/>
                </a:lnTo>
                <a:lnTo>
                  <a:pt x="317841" y="118363"/>
                </a:lnTo>
                <a:lnTo>
                  <a:pt x="318198" y="73037"/>
                </a:lnTo>
                <a:lnTo>
                  <a:pt x="336434" y="73037"/>
                </a:lnTo>
                <a:lnTo>
                  <a:pt x="315264" y="52044"/>
                </a:lnTo>
                <a:lnTo>
                  <a:pt x="314147" y="51498"/>
                </a:lnTo>
                <a:lnTo>
                  <a:pt x="311340" y="50939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29186" y="4070350"/>
            <a:ext cx="400050" cy="230504"/>
          </a:xfrm>
          <a:custGeom>
            <a:avLst/>
            <a:gdLst/>
            <a:ahLst/>
            <a:cxnLst/>
            <a:rect l="l" t="t" r="r" b="b"/>
            <a:pathLst>
              <a:path w="400050" h="230504">
                <a:moveTo>
                  <a:pt x="224624" y="218147"/>
                </a:moveTo>
                <a:lnTo>
                  <a:pt x="4381" y="218147"/>
                </a:lnTo>
                <a:lnTo>
                  <a:pt x="2908" y="218757"/>
                </a:lnTo>
                <a:lnTo>
                  <a:pt x="1752" y="219875"/>
                </a:lnTo>
                <a:lnTo>
                  <a:pt x="584" y="221043"/>
                </a:lnTo>
                <a:lnTo>
                  <a:pt x="0" y="222542"/>
                </a:lnTo>
                <a:lnTo>
                  <a:pt x="0" y="225907"/>
                </a:lnTo>
                <a:lnTo>
                  <a:pt x="584" y="227253"/>
                </a:lnTo>
                <a:lnTo>
                  <a:pt x="2908" y="229565"/>
                </a:lnTo>
                <a:lnTo>
                  <a:pt x="4381" y="230149"/>
                </a:lnTo>
                <a:lnTo>
                  <a:pt x="224624" y="230149"/>
                </a:lnTo>
                <a:lnTo>
                  <a:pt x="226098" y="229565"/>
                </a:lnTo>
                <a:lnTo>
                  <a:pt x="228422" y="227253"/>
                </a:lnTo>
                <a:lnTo>
                  <a:pt x="228980" y="225907"/>
                </a:lnTo>
                <a:lnTo>
                  <a:pt x="228980" y="222542"/>
                </a:lnTo>
                <a:lnTo>
                  <a:pt x="228422" y="221043"/>
                </a:lnTo>
                <a:lnTo>
                  <a:pt x="227266" y="219875"/>
                </a:lnTo>
                <a:lnTo>
                  <a:pt x="226098" y="218757"/>
                </a:lnTo>
                <a:lnTo>
                  <a:pt x="224624" y="218147"/>
                </a:lnTo>
                <a:close/>
              </a:path>
              <a:path w="400050" h="230504">
                <a:moveTo>
                  <a:pt x="395338" y="218147"/>
                </a:moveTo>
                <a:lnTo>
                  <a:pt x="275018" y="218147"/>
                </a:lnTo>
                <a:lnTo>
                  <a:pt x="273659" y="218757"/>
                </a:lnTo>
                <a:lnTo>
                  <a:pt x="272491" y="219875"/>
                </a:lnTo>
                <a:lnTo>
                  <a:pt x="271348" y="221043"/>
                </a:lnTo>
                <a:lnTo>
                  <a:pt x="270763" y="222542"/>
                </a:lnTo>
                <a:lnTo>
                  <a:pt x="270763" y="225907"/>
                </a:lnTo>
                <a:lnTo>
                  <a:pt x="271348" y="227253"/>
                </a:lnTo>
                <a:lnTo>
                  <a:pt x="273659" y="229565"/>
                </a:lnTo>
                <a:lnTo>
                  <a:pt x="275018" y="230149"/>
                </a:lnTo>
                <a:lnTo>
                  <a:pt x="395338" y="230149"/>
                </a:lnTo>
                <a:lnTo>
                  <a:pt x="396671" y="229565"/>
                </a:lnTo>
                <a:lnTo>
                  <a:pt x="399008" y="227253"/>
                </a:lnTo>
                <a:lnTo>
                  <a:pt x="399567" y="225907"/>
                </a:lnTo>
                <a:lnTo>
                  <a:pt x="399567" y="222542"/>
                </a:lnTo>
                <a:lnTo>
                  <a:pt x="399008" y="221043"/>
                </a:lnTo>
                <a:lnTo>
                  <a:pt x="397840" y="219875"/>
                </a:lnTo>
                <a:lnTo>
                  <a:pt x="396671" y="218757"/>
                </a:lnTo>
                <a:lnTo>
                  <a:pt x="395338" y="218147"/>
                </a:lnTo>
                <a:close/>
              </a:path>
              <a:path w="400050" h="230504">
                <a:moveTo>
                  <a:pt x="124942" y="72720"/>
                </a:moveTo>
                <a:lnTo>
                  <a:pt x="124167" y="72720"/>
                </a:lnTo>
                <a:lnTo>
                  <a:pt x="120535" y="72961"/>
                </a:lnTo>
                <a:lnTo>
                  <a:pt x="117335" y="74269"/>
                </a:lnTo>
                <a:lnTo>
                  <a:pt x="111658" y="78892"/>
                </a:lnTo>
                <a:lnTo>
                  <a:pt x="108292" y="83413"/>
                </a:lnTo>
                <a:lnTo>
                  <a:pt x="104457" y="90131"/>
                </a:lnTo>
                <a:lnTo>
                  <a:pt x="104457" y="90512"/>
                </a:lnTo>
                <a:lnTo>
                  <a:pt x="46405" y="218147"/>
                </a:lnTo>
                <a:lnTo>
                  <a:pt x="59562" y="218147"/>
                </a:lnTo>
                <a:lnTo>
                  <a:pt x="90893" y="149694"/>
                </a:lnTo>
                <a:lnTo>
                  <a:pt x="106850" y="149694"/>
                </a:lnTo>
                <a:lnTo>
                  <a:pt x="115265" y="95529"/>
                </a:lnTo>
                <a:lnTo>
                  <a:pt x="123405" y="84721"/>
                </a:lnTo>
                <a:lnTo>
                  <a:pt x="142271" y="84721"/>
                </a:lnTo>
                <a:lnTo>
                  <a:pt x="141947" y="84048"/>
                </a:lnTo>
                <a:lnTo>
                  <a:pt x="138861" y="79552"/>
                </a:lnTo>
                <a:lnTo>
                  <a:pt x="135775" y="76949"/>
                </a:lnTo>
                <a:lnTo>
                  <a:pt x="132676" y="74383"/>
                </a:lnTo>
                <a:lnTo>
                  <a:pt x="129057" y="72961"/>
                </a:lnTo>
                <a:lnTo>
                  <a:pt x="124942" y="72720"/>
                </a:lnTo>
                <a:close/>
              </a:path>
              <a:path w="400050" h="230504">
                <a:moveTo>
                  <a:pt x="258313" y="11988"/>
                </a:moveTo>
                <a:lnTo>
                  <a:pt x="241909" y="11988"/>
                </a:lnTo>
                <a:lnTo>
                  <a:pt x="243814" y="13004"/>
                </a:lnTo>
                <a:lnTo>
                  <a:pt x="245643" y="15062"/>
                </a:lnTo>
                <a:lnTo>
                  <a:pt x="247457" y="17195"/>
                </a:lnTo>
                <a:lnTo>
                  <a:pt x="249491" y="20485"/>
                </a:lnTo>
                <a:lnTo>
                  <a:pt x="251815" y="25133"/>
                </a:lnTo>
                <a:lnTo>
                  <a:pt x="339623" y="218147"/>
                </a:lnTo>
                <a:lnTo>
                  <a:pt x="352386" y="218147"/>
                </a:lnTo>
                <a:lnTo>
                  <a:pt x="262254" y="20116"/>
                </a:lnTo>
                <a:lnTo>
                  <a:pt x="258406" y="12128"/>
                </a:lnTo>
                <a:lnTo>
                  <a:pt x="258313" y="11988"/>
                </a:lnTo>
                <a:close/>
              </a:path>
              <a:path w="400050" h="230504">
                <a:moveTo>
                  <a:pt x="142271" y="84721"/>
                </a:moveTo>
                <a:lnTo>
                  <a:pt x="126110" y="84721"/>
                </a:lnTo>
                <a:lnTo>
                  <a:pt x="128155" y="85217"/>
                </a:lnTo>
                <a:lnTo>
                  <a:pt x="131034" y="88900"/>
                </a:lnTo>
                <a:lnTo>
                  <a:pt x="134619" y="95529"/>
                </a:lnTo>
                <a:lnTo>
                  <a:pt x="171729" y="177914"/>
                </a:lnTo>
                <a:lnTo>
                  <a:pt x="172504" y="180251"/>
                </a:lnTo>
                <a:lnTo>
                  <a:pt x="174332" y="181419"/>
                </a:lnTo>
                <a:lnTo>
                  <a:pt x="178930" y="181419"/>
                </a:lnTo>
                <a:lnTo>
                  <a:pt x="179209" y="181279"/>
                </a:lnTo>
                <a:lnTo>
                  <a:pt x="179489" y="181013"/>
                </a:lnTo>
                <a:lnTo>
                  <a:pt x="181038" y="180505"/>
                </a:lnTo>
                <a:lnTo>
                  <a:pt x="182041" y="179400"/>
                </a:lnTo>
                <a:lnTo>
                  <a:pt x="182587" y="177736"/>
                </a:lnTo>
                <a:lnTo>
                  <a:pt x="183083" y="176072"/>
                </a:lnTo>
                <a:lnTo>
                  <a:pt x="183083" y="174599"/>
                </a:lnTo>
                <a:lnTo>
                  <a:pt x="182587" y="173291"/>
                </a:lnTo>
                <a:lnTo>
                  <a:pt x="171361" y="148132"/>
                </a:lnTo>
                <a:lnTo>
                  <a:pt x="171411" y="147701"/>
                </a:lnTo>
                <a:lnTo>
                  <a:pt x="171665" y="147434"/>
                </a:lnTo>
                <a:lnTo>
                  <a:pt x="171729" y="146977"/>
                </a:lnTo>
                <a:lnTo>
                  <a:pt x="177807" y="133807"/>
                </a:lnTo>
                <a:lnTo>
                  <a:pt x="164795" y="133807"/>
                </a:lnTo>
                <a:lnTo>
                  <a:pt x="145059" y="90512"/>
                </a:lnTo>
                <a:lnTo>
                  <a:pt x="142271" y="84721"/>
                </a:lnTo>
                <a:close/>
              </a:path>
              <a:path w="400050" h="230504">
                <a:moveTo>
                  <a:pt x="141740" y="148513"/>
                </a:moveTo>
                <a:lnTo>
                  <a:pt x="126872" y="148513"/>
                </a:lnTo>
                <a:lnTo>
                  <a:pt x="136550" y="162471"/>
                </a:lnTo>
                <a:lnTo>
                  <a:pt x="137833" y="164020"/>
                </a:lnTo>
                <a:lnTo>
                  <a:pt x="139471" y="164782"/>
                </a:lnTo>
                <a:lnTo>
                  <a:pt x="142100" y="164782"/>
                </a:lnTo>
                <a:lnTo>
                  <a:pt x="142684" y="164706"/>
                </a:lnTo>
                <a:lnTo>
                  <a:pt x="143306" y="164566"/>
                </a:lnTo>
                <a:lnTo>
                  <a:pt x="143967" y="164452"/>
                </a:lnTo>
                <a:lnTo>
                  <a:pt x="147967" y="158280"/>
                </a:lnTo>
                <a:lnTo>
                  <a:pt x="147624" y="156794"/>
                </a:lnTo>
                <a:lnTo>
                  <a:pt x="146608" y="155473"/>
                </a:lnTo>
                <a:lnTo>
                  <a:pt x="141740" y="148513"/>
                </a:lnTo>
                <a:close/>
              </a:path>
              <a:path w="400050" h="230504">
                <a:moveTo>
                  <a:pt x="106850" y="149694"/>
                </a:moveTo>
                <a:lnTo>
                  <a:pt x="90893" y="149694"/>
                </a:lnTo>
                <a:lnTo>
                  <a:pt x="102514" y="162471"/>
                </a:lnTo>
                <a:lnTo>
                  <a:pt x="103517" y="163741"/>
                </a:lnTo>
                <a:lnTo>
                  <a:pt x="104838" y="164452"/>
                </a:lnTo>
                <a:lnTo>
                  <a:pt x="107924" y="164706"/>
                </a:lnTo>
                <a:lnTo>
                  <a:pt x="109334" y="164274"/>
                </a:lnTo>
                <a:lnTo>
                  <a:pt x="110642" y="163207"/>
                </a:lnTo>
                <a:lnTo>
                  <a:pt x="125175" y="150050"/>
                </a:lnTo>
                <a:lnTo>
                  <a:pt x="107162" y="150050"/>
                </a:lnTo>
                <a:lnTo>
                  <a:pt x="106850" y="149694"/>
                </a:lnTo>
                <a:close/>
              </a:path>
              <a:path w="400050" h="230504">
                <a:moveTo>
                  <a:pt x="126999" y="133565"/>
                </a:moveTo>
                <a:lnTo>
                  <a:pt x="125463" y="134112"/>
                </a:lnTo>
                <a:lnTo>
                  <a:pt x="124167" y="135369"/>
                </a:lnTo>
                <a:lnTo>
                  <a:pt x="107162" y="150050"/>
                </a:lnTo>
                <a:lnTo>
                  <a:pt x="125175" y="150050"/>
                </a:lnTo>
                <a:lnTo>
                  <a:pt x="126872" y="148513"/>
                </a:lnTo>
                <a:lnTo>
                  <a:pt x="141740" y="148513"/>
                </a:lnTo>
                <a:lnTo>
                  <a:pt x="133095" y="136156"/>
                </a:lnTo>
                <a:lnTo>
                  <a:pt x="131533" y="134607"/>
                </a:lnTo>
                <a:lnTo>
                  <a:pt x="130111" y="133807"/>
                </a:lnTo>
                <a:lnTo>
                  <a:pt x="128816" y="133807"/>
                </a:lnTo>
                <a:lnTo>
                  <a:pt x="126999" y="133565"/>
                </a:lnTo>
                <a:close/>
              </a:path>
              <a:path w="400050" h="230504">
                <a:moveTo>
                  <a:pt x="244601" y="0"/>
                </a:moveTo>
                <a:lnTo>
                  <a:pt x="236194" y="0"/>
                </a:lnTo>
                <a:lnTo>
                  <a:pt x="233641" y="647"/>
                </a:lnTo>
                <a:lnTo>
                  <a:pt x="164795" y="133807"/>
                </a:lnTo>
                <a:lnTo>
                  <a:pt x="177807" y="133807"/>
                </a:lnTo>
                <a:lnTo>
                  <a:pt x="199580" y="86626"/>
                </a:lnTo>
                <a:lnTo>
                  <a:pt x="216095" y="86626"/>
                </a:lnTo>
                <a:lnTo>
                  <a:pt x="227837" y="25133"/>
                </a:lnTo>
                <a:lnTo>
                  <a:pt x="239039" y="11988"/>
                </a:lnTo>
                <a:lnTo>
                  <a:pt x="258313" y="11988"/>
                </a:lnTo>
                <a:lnTo>
                  <a:pt x="254825" y="6756"/>
                </a:lnTo>
                <a:lnTo>
                  <a:pt x="248399" y="1333"/>
                </a:lnTo>
                <a:lnTo>
                  <a:pt x="244601" y="0"/>
                </a:lnTo>
                <a:close/>
              </a:path>
              <a:path w="400050" h="230504">
                <a:moveTo>
                  <a:pt x="256911" y="85458"/>
                </a:moveTo>
                <a:lnTo>
                  <a:pt x="240982" y="85458"/>
                </a:lnTo>
                <a:lnTo>
                  <a:pt x="255689" y="102501"/>
                </a:lnTo>
                <a:lnTo>
                  <a:pt x="256959" y="104038"/>
                </a:lnTo>
                <a:lnTo>
                  <a:pt x="258521" y="104825"/>
                </a:lnTo>
                <a:lnTo>
                  <a:pt x="261594" y="104825"/>
                </a:lnTo>
                <a:lnTo>
                  <a:pt x="262775" y="104292"/>
                </a:lnTo>
                <a:lnTo>
                  <a:pt x="263817" y="103289"/>
                </a:lnTo>
                <a:lnTo>
                  <a:pt x="265112" y="102247"/>
                </a:lnTo>
                <a:lnTo>
                  <a:pt x="265823" y="100888"/>
                </a:lnTo>
                <a:lnTo>
                  <a:pt x="265925" y="99212"/>
                </a:lnTo>
                <a:lnTo>
                  <a:pt x="266077" y="97523"/>
                </a:lnTo>
                <a:lnTo>
                  <a:pt x="265595" y="96037"/>
                </a:lnTo>
                <a:lnTo>
                  <a:pt x="264579" y="94754"/>
                </a:lnTo>
                <a:lnTo>
                  <a:pt x="256911" y="85458"/>
                </a:lnTo>
                <a:close/>
              </a:path>
              <a:path w="400050" h="230504">
                <a:moveTo>
                  <a:pt x="216095" y="86626"/>
                </a:moveTo>
                <a:lnTo>
                  <a:pt x="199580" y="86626"/>
                </a:lnTo>
                <a:lnTo>
                  <a:pt x="213906" y="102501"/>
                </a:lnTo>
                <a:lnTo>
                  <a:pt x="215188" y="103784"/>
                </a:lnTo>
                <a:lnTo>
                  <a:pt x="216623" y="104432"/>
                </a:lnTo>
                <a:lnTo>
                  <a:pt x="219443" y="104432"/>
                </a:lnTo>
                <a:lnTo>
                  <a:pt x="220878" y="103924"/>
                </a:lnTo>
                <a:lnTo>
                  <a:pt x="222415" y="102882"/>
                </a:lnTo>
                <a:lnTo>
                  <a:pt x="236462" y="89700"/>
                </a:lnTo>
                <a:lnTo>
                  <a:pt x="218935" y="89700"/>
                </a:lnTo>
                <a:lnTo>
                  <a:pt x="216095" y="86626"/>
                </a:lnTo>
                <a:close/>
              </a:path>
              <a:path w="400050" h="230504">
                <a:moveTo>
                  <a:pt x="243687" y="70764"/>
                </a:moveTo>
                <a:lnTo>
                  <a:pt x="240068" y="70764"/>
                </a:lnTo>
                <a:lnTo>
                  <a:pt x="238518" y="71297"/>
                </a:lnTo>
                <a:lnTo>
                  <a:pt x="237515" y="72339"/>
                </a:lnTo>
                <a:lnTo>
                  <a:pt x="218935" y="89700"/>
                </a:lnTo>
                <a:lnTo>
                  <a:pt x="236462" y="89700"/>
                </a:lnTo>
                <a:lnTo>
                  <a:pt x="240982" y="85458"/>
                </a:lnTo>
                <a:lnTo>
                  <a:pt x="256911" y="85458"/>
                </a:lnTo>
                <a:lnTo>
                  <a:pt x="246405" y="72720"/>
                </a:lnTo>
                <a:lnTo>
                  <a:pt x="245122" y="71424"/>
                </a:lnTo>
                <a:lnTo>
                  <a:pt x="243687" y="70764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99371" y="2427027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6" y="173288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889464"/>
            <a:ext cx="1976120" cy="136842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u="sng" dirty="0">
                <a:solidFill>
                  <a:srgbClr val="EB1851"/>
                </a:solidFill>
              </a:rPr>
              <a:t>PU</a:t>
            </a:r>
            <a:r>
              <a:rPr dirty="0">
                <a:solidFill>
                  <a:srgbClr val="EB1851"/>
                </a:solidFill>
              </a:rPr>
              <a:t>CÓN</a:t>
            </a:r>
          </a:p>
          <a:p>
            <a:pPr marL="12700" marR="5080">
              <a:lnSpc>
                <a:spcPct val="103600"/>
              </a:lnSpc>
              <a:spcBef>
                <a:spcPts val="385"/>
              </a:spcBef>
            </a:pP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LAKES,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RIVERS 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b="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VOLCANOES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88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67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67" y="0"/>
                </a:lnTo>
                <a:lnTo>
                  <a:pt x="2926067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889464"/>
            <a:ext cx="1976120" cy="136842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u="sng" dirty="0">
                <a:solidFill>
                  <a:srgbClr val="EB1851"/>
                </a:solidFill>
              </a:rPr>
              <a:t>PU</a:t>
            </a:r>
            <a:r>
              <a:rPr dirty="0">
                <a:solidFill>
                  <a:srgbClr val="EB1851"/>
                </a:solidFill>
              </a:rPr>
              <a:t>CÓN</a:t>
            </a:r>
          </a:p>
          <a:p>
            <a:pPr marL="12700" marR="5080">
              <a:lnSpc>
                <a:spcPct val="103600"/>
              </a:lnSpc>
              <a:spcBef>
                <a:spcPts val="385"/>
              </a:spcBef>
            </a:pP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LAKES,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RIVERS 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b="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VOLCANOES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6" y="173288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2926080" h="1828800">
                <a:moveTo>
                  <a:pt x="29260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2926080" y="0"/>
                </a:lnTo>
                <a:lnTo>
                  <a:pt x="2926080" y="18288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889464"/>
            <a:ext cx="1976120" cy="136842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u="sng" dirty="0">
                <a:solidFill>
                  <a:srgbClr val="EB1851"/>
                </a:solidFill>
              </a:rPr>
              <a:t>PU</a:t>
            </a:r>
            <a:r>
              <a:rPr dirty="0">
                <a:solidFill>
                  <a:srgbClr val="EB1851"/>
                </a:solidFill>
              </a:rPr>
              <a:t>CÓN</a:t>
            </a:r>
          </a:p>
          <a:p>
            <a:pPr marL="12700" marR="5080">
              <a:lnSpc>
                <a:spcPct val="103600"/>
              </a:lnSpc>
              <a:spcBef>
                <a:spcPts val="385"/>
              </a:spcBef>
            </a:pP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LAKES,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RIVERS 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b="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VOLCANOES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69631"/>
            <a:ext cx="4246880" cy="4707890"/>
          </a:xfrm>
          <a:custGeom>
            <a:avLst/>
            <a:gdLst/>
            <a:ahLst/>
            <a:cxnLst/>
            <a:rect l="l" t="t" r="r" b="b"/>
            <a:pathLst>
              <a:path w="4246880" h="4707890">
                <a:moveTo>
                  <a:pt x="4246524" y="4707775"/>
                </a:moveTo>
                <a:lnTo>
                  <a:pt x="0" y="4707775"/>
                </a:lnTo>
                <a:lnTo>
                  <a:pt x="0" y="0"/>
                </a:lnTo>
                <a:lnTo>
                  <a:pt x="4246524" y="0"/>
                </a:lnTo>
                <a:lnTo>
                  <a:pt x="4246524" y="4707775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56" y="1518034"/>
            <a:ext cx="2600325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dirty="0">
                <a:solidFill>
                  <a:srgbClr val="EB1851"/>
                </a:solidFill>
              </a:rPr>
              <a:t>LAKES,</a:t>
            </a:r>
            <a:r>
              <a:rPr spc="-100" dirty="0">
                <a:solidFill>
                  <a:srgbClr val="EB1851"/>
                </a:solidFill>
              </a:rPr>
              <a:t> </a:t>
            </a:r>
            <a:r>
              <a:rPr dirty="0">
                <a:solidFill>
                  <a:srgbClr val="EB1851"/>
                </a:solidFill>
              </a:rPr>
              <a:t>RIVERS  &amp;</a:t>
            </a:r>
            <a:r>
              <a:rPr spc="-105" dirty="0">
                <a:solidFill>
                  <a:srgbClr val="EB1851"/>
                </a:solidFill>
              </a:rPr>
              <a:t> </a:t>
            </a:r>
            <a:r>
              <a:rPr dirty="0">
                <a:solidFill>
                  <a:srgbClr val="EB1851"/>
                </a:solidFill>
              </a:rPr>
              <a:t>VOLCANOES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35738" y="2487599"/>
            <a:ext cx="3602990" cy="31595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1B0087"/>
                </a:solidFill>
                <a:latin typeface="Trebuchet MS"/>
                <a:cs typeface="Trebuchet MS"/>
              </a:rPr>
              <a:t>Pu</a:t>
            </a:r>
            <a:r>
              <a:rPr sz="2400" b="1" dirty="0">
                <a:solidFill>
                  <a:srgbClr val="1B0087"/>
                </a:solidFill>
                <a:latin typeface="Trebuchet MS"/>
                <a:cs typeface="Trebuchet MS"/>
              </a:rPr>
              <a:t>erta</a:t>
            </a:r>
            <a:r>
              <a:rPr sz="2400" b="1" spc="-8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1" spc="-55" dirty="0">
                <a:solidFill>
                  <a:srgbClr val="1B0087"/>
                </a:solidFill>
                <a:latin typeface="Trebuchet MS"/>
                <a:cs typeface="Trebuchet MS"/>
              </a:rPr>
              <a:t>Varas</a:t>
            </a:r>
            <a:endParaRPr sz="2400" dirty="0">
              <a:latin typeface="Trebuchet MS"/>
              <a:cs typeface="Trebuchet MS"/>
            </a:endParaRPr>
          </a:p>
          <a:p>
            <a:pPr marL="1167130">
              <a:lnSpc>
                <a:spcPct val="100000"/>
              </a:lnSpc>
              <a:spcBef>
                <a:spcPts val="2005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5 flights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daily to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Puerto</a:t>
            </a:r>
            <a:r>
              <a:rPr sz="1400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Montt</a:t>
            </a:r>
            <a:endParaRPr sz="1400" dirty="0">
              <a:latin typeface="Trebuchet MS"/>
              <a:cs typeface="Trebuchet MS"/>
            </a:endParaRPr>
          </a:p>
          <a:p>
            <a:pPr marL="1167130">
              <a:lnSpc>
                <a:spcPct val="100000"/>
              </a:lnSpc>
              <a:spcBef>
                <a:spcPts val="5"/>
              </a:spcBef>
            </a:pPr>
            <a:endParaRPr lang="en-US" sz="2000" dirty="0">
              <a:latin typeface="Times New Roman"/>
              <a:cs typeface="Times New Roman"/>
            </a:endParaRPr>
          </a:p>
          <a:p>
            <a:pPr marL="1167130">
              <a:lnSpc>
                <a:spcPct val="100000"/>
              </a:lnSpc>
              <a:spcBef>
                <a:spcPts val="5"/>
              </a:spcBef>
            </a:pPr>
            <a:r>
              <a:rPr sz="1400" b="1" dirty="0" smtClean="0">
                <a:solidFill>
                  <a:srgbClr val="221F1F"/>
                </a:solidFill>
                <a:latin typeface="Trebuchet MS"/>
                <a:cs typeface="Trebuchet MS"/>
              </a:rPr>
              <a:t>1</a:t>
            </a:r>
            <a:r>
              <a:rPr lang="en-US" sz="1400" b="1" dirty="0" smtClean="0">
                <a:solidFill>
                  <a:srgbClr val="221F1F"/>
                </a:solidFill>
                <a:latin typeface="Trebuchet MS"/>
                <a:cs typeface="Trebuchet MS"/>
              </a:rPr>
              <a:t>H 45M</a:t>
            </a:r>
          </a:p>
          <a:p>
            <a:pPr marL="1167130">
              <a:lnSpc>
                <a:spcPct val="100000"/>
              </a:lnSpc>
              <a:spcBef>
                <a:spcPts val="5"/>
              </a:spcBef>
            </a:pPr>
            <a:endParaRPr sz="2000" dirty="0" smtClean="0">
              <a:latin typeface="Times New Roman"/>
              <a:cs typeface="Times New Roman"/>
            </a:endParaRPr>
          </a:p>
          <a:p>
            <a:pPr marL="1167130">
              <a:lnSpc>
                <a:spcPct val="100000"/>
              </a:lnSpc>
            </a:pPr>
            <a:r>
              <a:rPr sz="1400" spc="-10" dirty="0" smtClean="0">
                <a:solidFill>
                  <a:srgbClr val="22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</a:t>
            </a:r>
            <a:r>
              <a:rPr sz="1400" b="1" spc="-8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spc="-35" dirty="0" smtClean="0">
                <a:solidFill>
                  <a:srgbClr val="221F1F"/>
                </a:solidFill>
                <a:latin typeface="Trebuchet MS"/>
                <a:cs typeface="Trebuchet MS"/>
              </a:rPr>
              <a:t>DAYS</a:t>
            </a:r>
            <a:endParaRPr lang="en-US" sz="1400" b="1" spc="-35" dirty="0" smtClean="0">
              <a:solidFill>
                <a:srgbClr val="221F1F"/>
              </a:solidFill>
              <a:latin typeface="Trebuchet MS"/>
              <a:cs typeface="Trebuchet MS"/>
            </a:endParaRPr>
          </a:p>
          <a:p>
            <a:pPr marL="1167130">
              <a:lnSpc>
                <a:spcPct val="100000"/>
              </a:lnSpc>
            </a:pPr>
            <a:endParaRPr sz="1400" dirty="0">
              <a:latin typeface="Trebuchet MS"/>
              <a:cs typeface="Trebuchet MS"/>
            </a:endParaRPr>
          </a:p>
          <a:p>
            <a:pPr marL="1167130" marR="363220">
              <a:lnSpc>
                <a:spcPct val="119100"/>
              </a:lnSpc>
            </a:pPr>
            <a:r>
              <a:rPr sz="1400" spc="-20" dirty="0" smtClean="0">
                <a:solidFill>
                  <a:srgbClr val="221F1F"/>
                </a:solidFill>
                <a:latin typeface="Trebuchet MS"/>
                <a:cs typeface="Trebuchet MS"/>
              </a:rPr>
              <a:t>Transfer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30m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from</a:t>
            </a:r>
            <a:r>
              <a:rPr sz="1400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35" dirty="0">
                <a:solidFill>
                  <a:srgbClr val="221F1F"/>
                </a:solidFill>
                <a:latin typeface="Trebuchet MS"/>
                <a:cs typeface="Trebuchet MS"/>
              </a:rPr>
              <a:t>Tepual </a:t>
            </a:r>
            <a:r>
              <a:rPr sz="1400" spc="-35" dirty="0" smtClean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 smtClean="0">
                <a:solidFill>
                  <a:srgbClr val="221F1F"/>
                </a:solidFill>
                <a:latin typeface="Trebuchet MS"/>
                <a:cs typeface="Trebuchet MS"/>
              </a:rPr>
              <a:t>Airport</a:t>
            </a:r>
            <a:endParaRPr sz="1400" dirty="0" smtClean="0">
              <a:latin typeface="Trebuchet MS"/>
              <a:cs typeface="Trebuchet MS"/>
            </a:endParaRPr>
          </a:p>
          <a:p>
            <a:pPr marL="810895" indent="-93345">
              <a:lnSpc>
                <a:spcPct val="100000"/>
              </a:lnSpc>
              <a:spcBef>
                <a:spcPts val="1200"/>
              </a:spcBef>
              <a:buChar char="*"/>
              <a:tabLst>
                <a:tab pos="811530" algn="l"/>
              </a:tabLst>
            </a:pPr>
            <a:r>
              <a:rPr sz="1100" dirty="0" smtClean="0">
                <a:solidFill>
                  <a:srgbClr val="221F1F"/>
                </a:solidFill>
                <a:latin typeface="Trebuchet MS"/>
                <a:cs typeface="Trebuchet MS"/>
              </a:rPr>
              <a:t>Frequency </a:t>
            </a:r>
            <a:r>
              <a:rPr sz="1100" dirty="0">
                <a:solidFill>
                  <a:srgbClr val="221F1F"/>
                </a:solidFill>
                <a:latin typeface="Trebuchet MS"/>
                <a:cs typeface="Trebuchet MS"/>
              </a:rPr>
              <a:t>of Flights </a:t>
            </a:r>
            <a:r>
              <a:rPr sz="1100" spc="-5" dirty="0">
                <a:solidFill>
                  <a:srgbClr val="221F1F"/>
                </a:solidFill>
                <a:latin typeface="Trebuchet MS"/>
                <a:cs typeface="Trebuchet MS"/>
              </a:rPr>
              <a:t>and</a:t>
            </a:r>
            <a:r>
              <a:rPr sz="1100" spc="-11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221F1F"/>
                </a:solidFill>
                <a:latin typeface="Trebuchet MS"/>
                <a:cs typeface="Trebuchet MS"/>
              </a:rPr>
              <a:t>Itineraries</a:t>
            </a:r>
            <a:endParaRPr sz="1100" dirty="0">
              <a:latin typeface="Trebuchet MS"/>
              <a:cs typeface="Trebuchet MS"/>
            </a:endParaRPr>
          </a:p>
          <a:p>
            <a:pPr marL="810895" indent="-93345">
              <a:lnSpc>
                <a:spcPct val="100000"/>
              </a:lnSpc>
              <a:spcBef>
                <a:spcPts val="280"/>
              </a:spcBef>
              <a:buChar char="*"/>
              <a:tabLst>
                <a:tab pos="811530" algn="l"/>
              </a:tabLst>
            </a:pPr>
            <a:r>
              <a:rPr sz="1100" spc="-5" dirty="0">
                <a:solidFill>
                  <a:srgbClr val="221F1F"/>
                </a:solidFill>
                <a:latin typeface="Trebuchet MS"/>
                <a:cs typeface="Trebuchet MS"/>
              </a:rPr>
              <a:t>Departures </a:t>
            </a:r>
            <a:r>
              <a:rPr sz="1100" dirty="0">
                <a:solidFill>
                  <a:srgbClr val="221F1F"/>
                </a:solidFill>
                <a:latin typeface="Trebuchet MS"/>
                <a:cs typeface="Trebuchet MS"/>
              </a:rPr>
              <a:t>from</a:t>
            </a:r>
            <a:r>
              <a:rPr sz="1100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221F1F"/>
                </a:solidFill>
                <a:latin typeface="Trebuchet MS"/>
                <a:cs typeface="Trebuchet MS"/>
              </a:rPr>
              <a:t>Santiago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15062" y="5700824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0784" y="0"/>
                </a:moveTo>
                <a:lnTo>
                  <a:pt x="0" y="9747"/>
                </a:lnTo>
                <a:lnTo>
                  <a:pt x="1485" y="12858"/>
                </a:lnTo>
                <a:lnTo>
                  <a:pt x="35928" y="28022"/>
                </a:lnTo>
                <a:lnTo>
                  <a:pt x="44068" y="24720"/>
                </a:lnTo>
                <a:lnTo>
                  <a:pt x="49834" y="18510"/>
                </a:lnTo>
                <a:lnTo>
                  <a:pt x="49961" y="18167"/>
                </a:lnTo>
                <a:lnTo>
                  <a:pt x="50253" y="8197"/>
                </a:lnTo>
                <a:lnTo>
                  <a:pt x="50025" y="7727"/>
                </a:lnTo>
                <a:lnTo>
                  <a:pt x="49656" y="7435"/>
                </a:lnTo>
                <a:lnTo>
                  <a:pt x="40398" y="2161"/>
                </a:lnTo>
                <a:lnTo>
                  <a:pt x="30784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2717" y="5757872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398" y="0"/>
                </a:moveTo>
                <a:lnTo>
                  <a:pt x="0" y="6261"/>
                </a:lnTo>
                <a:lnTo>
                  <a:pt x="111" y="7518"/>
                </a:lnTo>
                <a:lnTo>
                  <a:pt x="481" y="9105"/>
                </a:lnTo>
                <a:lnTo>
                  <a:pt x="939" y="10071"/>
                </a:lnTo>
                <a:lnTo>
                  <a:pt x="2082" y="12179"/>
                </a:lnTo>
                <a:lnTo>
                  <a:pt x="2781" y="13423"/>
                </a:lnTo>
                <a:lnTo>
                  <a:pt x="3378" y="14617"/>
                </a:lnTo>
                <a:lnTo>
                  <a:pt x="3708" y="15773"/>
                </a:lnTo>
                <a:lnTo>
                  <a:pt x="4279" y="16217"/>
                </a:lnTo>
                <a:lnTo>
                  <a:pt x="17754" y="16586"/>
                </a:lnTo>
                <a:lnTo>
                  <a:pt x="18338" y="16192"/>
                </a:lnTo>
                <a:lnTo>
                  <a:pt x="18554" y="15582"/>
                </a:lnTo>
                <a:lnTo>
                  <a:pt x="18834" y="14884"/>
                </a:lnTo>
                <a:lnTo>
                  <a:pt x="20942" y="11366"/>
                </a:lnTo>
                <a:lnTo>
                  <a:pt x="22114" y="9055"/>
                </a:lnTo>
                <a:lnTo>
                  <a:pt x="22618" y="7518"/>
                </a:lnTo>
                <a:lnTo>
                  <a:pt x="21844" y="4546"/>
                </a:lnTo>
                <a:lnTo>
                  <a:pt x="20853" y="3390"/>
                </a:lnTo>
                <a:lnTo>
                  <a:pt x="15506" y="368"/>
                </a:lnTo>
                <a:lnTo>
                  <a:pt x="9398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0980" y="4840119"/>
            <a:ext cx="58419" cy="119380"/>
          </a:xfrm>
          <a:custGeom>
            <a:avLst/>
            <a:gdLst/>
            <a:ahLst/>
            <a:cxnLst/>
            <a:rect l="l" t="t" r="r" b="b"/>
            <a:pathLst>
              <a:path w="58420" h="119379">
                <a:moveTo>
                  <a:pt x="42089" y="61963"/>
                </a:moveTo>
                <a:lnTo>
                  <a:pt x="8940" y="61963"/>
                </a:lnTo>
                <a:lnTo>
                  <a:pt x="10775" y="65214"/>
                </a:lnTo>
                <a:lnTo>
                  <a:pt x="10894" y="66827"/>
                </a:lnTo>
                <a:lnTo>
                  <a:pt x="11214" y="74663"/>
                </a:lnTo>
                <a:lnTo>
                  <a:pt x="9076" y="81203"/>
                </a:lnTo>
                <a:lnTo>
                  <a:pt x="8952" y="82918"/>
                </a:lnTo>
                <a:lnTo>
                  <a:pt x="10261" y="98869"/>
                </a:lnTo>
                <a:lnTo>
                  <a:pt x="8470" y="101892"/>
                </a:lnTo>
                <a:lnTo>
                  <a:pt x="7048" y="105054"/>
                </a:lnTo>
                <a:lnTo>
                  <a:pt x="13614" y="112687"/>
                </a:lnTo>
                <a:lnTo>
                  <a:pt x="24993" y="119100"/>
                </a:lnTo>
                <a:lnTo>
                  <a:pt x="42760" y="114719"/>
                </a:lnTo>
                <a:lnTo>
                  <a:pt x="52493" y="114719"/>
                </a:lnTo>
                <a:lnTo>
                  <a:pt x="53873" y="112953"/>
                </a:lnTo>
                <a:lnTo>
                  <a:pt x="54394" y="111925"/>
                </a:lnTo>
                <a:lnTo>
                  <a:pt x="54800" y="110274"/>
                </a:lnTo>
                <a:lnTo>
                  <a:pt x="55041" y="108432"/>
                </a:lnTo>
                <a:lnTo>
                  <a:pt x="54762" y="106870"/>
                </a:lnTo>
                <a:lnTo>
                  <a:pt x="53594" y="104406"/>
                </a:lnTo>
                <a:lnTo>
                  <a:pt x="53022" y="103504"/>
                </a:lnTo>
                <a:lnTo>
                  <a:pt x="52285" y="102603"/>
                </a:lnTo>
                <a:lnTo>
                  <a:pt x="51333" y="99440"/>
                </a:lnTo>
                <a:lnTo>
                  <a:pt x="50863" y="97561"/>
                </a:lnTo>
                <a:lnTo>
                  <a:pt x="52349" y="95707"/>
                </a:lnTo>
                <a:lnTo>
                  <a:pt x="53822" y="94919"/>
                </a:lnTo>
                <a:lnTo>
                  <a:pt x="55016" y="94081"/>
                </a:lnTo>
                <a:lnTo>
                  <a:pt x="58369" y="87515"/>
                </a:lnTo>
                <a:lnTo>
                  <a:pt x="57937" y="85877"/>
                </a:lnTo>
                <a:lnTo>
                  <a:pt x="57378" y="84835"/>
                </a:lnTo>
                <a:lnTo>
                  <a:pt x="55867" y="82918"/>
                </a:lnTo>
                <a:lnTo>
                  <a:pt x="55029" y="82067"/>
                </a:lnTo>
                <a:lnTo>
                  <a:pt x="53975" y="81203"/>
                </a:lnTo>
                <a:lnTo>
                  <a:pt x="54800" y="80149"/>
                </a:lnTo>
                <a:lnTo>
                  <a:pt x="58343" y="71577"/>
                </a:lnTo>
                <a:lnTo>
                  <a:pt x="56248" y="66827"/>
                </a:lnTo>
                <a:lnTo>
                  <a:pt x="52006" y="65214"/>
                </a:lnTo>
                <a:lnTo>
                  <a:pt x="46921" y="65049"/>
                </a:lnTo>
                <a:lnTo>
                  <a:pt x="42189" y="65049"/>
                </a:lnTo>
                <a:lnTo>
                  <a:pt x="42430" y="62750"/>
                </a:lnTo>
                <a:lnTo>
                  <a:pt x="42089" y="61963"/>
                </a:lnTo>
                <a:close/>
              </a:path>
              <a:path w="58420" h="119379">
                <a:moveTo>
                  <a:pt x="52493" y="114719"/>
                </a:moveTo>
                <a:lnTo>
                  <a:pt x="42760" y="114719"/>
                </a:lnTo>
                <a:lnTo>
                  <a:pt x="43522" y="116065"/>
                </a:lnTo>
                <a:lnTo>
                  <a:pt x="44500" y="117195"/>
                </a:lnTo>
                <a:lnTo>
                  <a:pt x="47231" y="117995"/>
                </a:lnTo>
                <a:lnTo>
                  <a:pt x="48679" y="117678"/>
                </a:lnTo>
                <a:lnTo>
                  <a:pt x="51409" y="115785"/>
                </a:lnTo>
                <a:lnTo>
                  <a:pt x="52374" y="114871"/>
                </a:lnTo>
                <a:lnTo>
                  <a:pt x="52493" y="114719"/>
                </a:lnTo>
                <a:close/>
              </a:path>
              <a:path w="58420" h="119379">
                <a:moveTo>
                  <a:pt x="44183" y="64960"/>
                </a:moveTo>
                <a:lnTo>
                  <a:pt x="42189" y="65049"/>
                </a:lnTo>
                <a:lnTo>
                  <a:pt x="46921" y="65049"/>
                </a:lnTo>
                <a:lnTo>
                  <a:pt x="44183" y="64960"/>
                </a:lnTo>
                <a:close/>
              </a:path>
              <a:path w="58420" h="119379">
                <a:moveTo>
                  <a:pt x="21717" y="0"/>
                </a:moveTo>
                <a:lnTo>
                  <a:pt x="18097" y="317"/>
                </a:lnTo>
                <a:lnTo>
                  <a:pt x="15252" y="622"/>
                </a:lnTo>
                <a:lnTo>
                  <a:pt x="12801" y="2933"/>
                </a:lnTo>
                <a:lnTo>
                  <a:pt x="10706" y="7188"/>
                </a:lnTo>
                <a:lnTo>
                  <a:pt x="7848" y="11074"/>
                </a:lnTo>
                <a:lnTo>
                  <a:pt x="4622" y="17005"/>
                </a:lnTo>
                <a:lnTo>
                  <a:pt x="9156" y="23710"/>
                </a:lnTo>
                <a:lnTo>
                  <a:pt x="10007" y="29997"/>
                </a:lnTo>
                <a:lnTo>
                  <a:pt x="3341" y="46393"/>
                </a:lnTo>
                <a:lnTo>
                  <a:pt x="0" y="57226"/>
                </a:lnTo>
                <a:lnTo>
                  <a:pt x="2413" y="60299"/>
                </a:lnTo>
                <a:lnTo>
                  <a:pt x="8153" y="61988"/>
                </a:lnTo>
                <a:lnTo>
                  <a:pt x="8940" y="61963"/>
                </a:lnTo>
                <a:lnTo>
                  <a:pt x="42089" y="61963"/>
                </a:lnTo>
                <a:lnTo>
                  <a:pt x="41568" y="60782"/>
                </a:lnTo>
                <a:lnTo>
                  <a:pt x="40297" y="58572"/>
                </a:lnTo>
                <a:lnTo>
                  <a:pt x="38354" y="55511"/>
                </a:lnTo>
                <a:lnTo>
                  <a:pt x="37896" y="54368"/>
                </a:lnTo>
                <a:lnTo>
                  <a:pt x="38595" y="46393"/>
                </a:lnTo>
                <a:lnTo>
                  <a:pt x="46278" y="44018"/>
                </a:lnTo>
                <a:lnTo>
                  <a:pt x="49187" y="43179"/>
                </a:lnTo>
                <a:lnTo>
                  <a:pt x="51257" y="42062"/>
                </a:lnTo>
                <a:lnTo>
                  <a:pt x="54470" y="35344"/>
                </a:lnTo>
                <a:lnTo>
                  <a:pt x="54000" y="33489"/>
                </a:lnTo>
                <a:lnTo>
                  <a:pt x="53213" y="31661"/>
                </a:lnTo>
                <a:lnTo>
                  <a:pt x="52578" y="30124"/>
                </a:lnTo>
                <a:lnTo>
                  <a:pt x="50888" y="27241"/>
                </a:lnTo>
                <a:lnTo>
                  <a:pt x="50965" y="26441"/>
                </a:lnTo>
                <a:lnTo>
                  <a:pt x="51130" y="21869"/>
                </a:lnTo>
                <a:lnTo>
                  <a:pt x="49491" y="18656"/>
                </a:lnTo>
                <a:lnTo>
                  <a:pt x="46291" y="14985"/>
                </a:lnTo>
                <a:lnTo>
                  <a:pt x="45135" y="13957"/>
                </a:lnTo>
                <a:lnTo>
                  <a:pt x="43992" y="13055"/>
                </a:lnTo>
                <a:lnTo>
                  <a:pt x="44259" y="12471"/>
                </a:lnTo>
                <a:lnTo>
                  <a:pt x="44488" y="11874"/>
                </a:lnTo>
                <a:lnTo>
                  <a:pt x="45021" y="9944"/>
                </a:lnTo>
                <a:lnTo>
                  <a:pt x="45085" y="8699"/>
                </a:lnTo>
                <a:lnTo>
                  <a:pt x="44716" y="6476"/>
                </a:lnTo>
                <a:lnTo>
                  <a:pt x="44587" y="6159"/>
                </a:lnTo>
                <a:lnTo>
                  <a:pt x="27470" y="6159"/>
                </a:lnTo>
                <a:lnTo>
                  <a:pt x="24942" y="3073"/>
                </a:lnTo>
                <a:lnTo>
                  <a:pt x="21717" y="0"/>
                </a:lnTo>
                <a:close/>
              </a:path>
              <a:path w="58420" h="119379">
                <a:moveTo>
                  <a:pt x="36728" y="533"/>
                </a:moveTo>
                <a:lnTo>
                  <a:pt x="35013" y="1181"/>
                </a:lnTo>
                <a:lnTo>
                  <a:pt x="34315" y="1422"/>
                </a:lnTo>
                <a:lnTo>
                  <a:pt x="33477" y="1917"/>
                </a:lnTo>
                <a:lnTo>
                  <a:pt x="32346" y="3276"/>
                </a:lnTo>
                <a:lnTo>
                  <a:pt x="31991" y="3809"/>
                </a:lnTo>
                <a:lnTo>
                  <a:pt x="31699" y="4483"/>
                </a:lnTo>
                <a:lnTo>
                  <a:pt x="27470" y="6159"/>
                </a:lnTo>
                <a:lnTo>
                  <a:pt x="44587" y="6159"/>
                </a:lnTo>
                <a:lnTo>
                  <a:pt x="44323" y="5511"/>
                </a:lnTo>
                <a:lnTo>
                  <a:pt x="43027" y="3619"/>
                </a:lnTo>
                <a:lnTo>
                  <a:pt x="42049" y="2705"/>
                </a:lnTo>
                <a:lnTo>
                  <a:pt x="38798" y="838"/>
                </a:lnTo>
                <a:lnTo>
                  <a:pt x="36728" y="533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3861" y="3091942"/>
            <a:ext cx="449580" cy="2628900"/>
          </a:xfrm>
          <a:custGeom>
            <a:avLst/>
            <a:gdLst/>
            <a:ahLst/>
            <a:cxnLst/>
            <a:rect l="l" t="t" r="r" b="b"/>
            <a:pathLst>
              <a:path w="449580" h="2628900">
                <a:moveTo>
                  <a:pt x="441375" y="2552700"/>
                </a:moveTo>
                <a:lnTo>
                  <a:pt x="282181" y="2552700"/>
                </a:lnTo>
                <a:lnTo>
                  <a:pt x="291618" y="2565400"/>
                </a:lnTo>
                <a:lnTo>
                  <a:pt x="313296" y="2565400"/>
                </a:lnTo>
                <a:lnTo>
                  <a:pt x="312445" y="2603500"/>
                </a:lnTo>
                <a:lnTo>
                  <a:pt x="318668" y="2603500"/>
                </a:lnTo>
                <a:lnTo>
                  <a:pt x="311061" y="2616200"/>
                </a:lnTo>
                <a:lnTo>
                  <a:pt x="310464" y="2628900"/>
                </a:lnTo>
                <a:lnTo>
                  <a:pt x="440753" y="2628900"/>
                </a:lnTo>
                <a:lnTo>
                  <a:pt x="444601" y="2616200"/>
                </a:lnTo>
                <a:lnTo>
                  <a:pt x="449275" y="2616200"/>
                </a:lnTo>
                <a:lnTo>
                  <a:pt x="449364" y="2603500"/>
                </a:lnTo>
                <a:lnTo>
                  <a:pt x="448043" y="2590800"/>
                </a:lnTo>
                <a:lnTo>
                  <a:pt x="445719" y="2578100"/>
                </a:lnTo>
                <a:lnTo>
                  <a:pt x="445363" y="2578100"/>
                </a:lnTo>
                <a:lnTo>
                  <a:pt x="441375" y="2552700"/>
                </a:lnTo>
                <a:close/>
              </a:path>
              <a:path w="449580" h="2628900">
                <a:moveTo>
                  <a:pt x="269989" y="2540000"/>
                </a:moveTo>
                <a:lnTo>
                  <a:pt x="245833" y="2540000"/>
                </a:lnTo>
                <a:lnTo>
                  <a:pt x="249402" y="2552700"/>
                </a:lnTo>
                <a:lnTo>
                  <a:pt x="269366" y="2552700"/>
                </a:lnTo>
                <a:lnTo>
                  <a:pt x="269989" y="2540000"/>
                </a:lnTo>
                <a:close/>
              </a:path>
              <a:path w="449580" h="2628900">
                <a:moveTo>
                  <a:pt x="434581" y="2476500"/>
                </a:moveTo>
                <a:lnTo>
                  <a:pt x="215468" y="2476500"/>
                </a:lnTo>
                <a:lnTo>
                  <a:pt x="214274" y="2489200"/>
                </a:lnTo>
                <a:lnTo>
                  <a:pt x="213702" y="2489200"/>
                </a:lnTo>
                <a:lnTo>
                  <a:pt x="213601" y="2501900"/>
                </a:lnTo>
                <a:lnTo>
                  <a:pt x="213029" y="2501900"/>
                </a:lnTo>
                <a:lnTo>
                  <a:pt x="213982" y="2514600"/>
                </a:lnTo>
                <a:lnTo>
                  <a:pt x="219011" y="2514600"/>
                </a:lnTo>
                <a:lnTo>
                  <a:pt x="218630" y="2527300"/>
                </a:lnTo>
                <a:lnTo>
                  <a:pt x="241312" y="2527300"/>
                </a:lnTo>
                <a:lnTo>
                  <a:pt x="243306" y="2540000"/>
                </a:lnTo>
                <a:lnTo>
                  <a:pt x="274358" y="2540000"/>
                </a:lnTo>
                <a:lnTo>
                  <a:pt x="274650" y="2552700"/>
                </a:lnTo>
                <a:lnTo>
                  <a:pt x="443128" y="2552700"/>
                </a:lnTo>
                <a:lnTo>
                  <a:pt x="445338" y="2540000"/>
                </a:lnTo>
                <a:lnTo>
                  <a:pt x="441210" y="2527300"/>
                </a:lnTo>
                <a:lnTo>
                  <a:pt x="439699" y="2514600"/>
                </a:lnTo>
                <a:lnTo>
                  <a:pt x="437388" y="2489200"/>
                </a:lnTo>
                <a:lnTo>
                  <a:pt x="434581" y="2476500"/>
                </a:lnTo>
                <a:close/>
              </a:path>
              <a:path w="449580" h="2628900">
                <a:moveTo>
                  <a:pt x="429247" y="2463800"/>
                </a:moveTo>
                <a:lnTo>
                  <a:pt x="226885" y="2463800"/>
                </a:lnTo>
                <a:lnTo>
                  <a:pt x="222656" y="2476500"/>
                </a:lnTo>
                <a:lnTo>
                  <a:pt x="432650" y="2476500"/>
                </a:lnTo>
                <a:lnTo>
                  <a:pt x="429247" y="2463800"/>
                </a:lnTo>
                <a:close/>
              </a:path>
              <a:path w="449580" h="2628900">
                <a:moveTo>
                  <a:pt x="406361" y="2451100"/>
                </a:moveTo>
                <a:lnTo>
                  <a:pt x="201739" y="2451100"/>
                </a:lnTo>
                <a:lnTo>
                  <a:pt x="203098" y="2463800"/>
                </a:lnTo>
                <a:lnTo>
                  <a:pt x="412051" y="2463800"/>
                </a:lnTo>
                <a:lnTo>
                  <a:pt x="406361" y="2451100"/>
                </a:lnTo>
                <a:close/>
              </a:path>
              <a:path w="449580" h="2628900">
                <a:moveTo>
                  <a:pt x="392264" y="2438400"/>
                </a:moveTo>
                <a:lnTo>
                  <a:pt x="190195" y="2438400"/>
                </a:lnTo>
                <a:lnTo>
                  <a:pt x="194068" y="2451100"/>
                </a:lnTo>
                <a:lnTo>
                  <a:pt x="391947" y="2451100"/>
                </a:lnTo>
                <a:lnTo>
                  <a:pt x="392264" y="2438400"/>
                </a:lnTo>
                <a:close/>
              </a:path>
              <a:path w="449580" h="2628900">
                <a:moveTo>
                  <a:pt x="268376" y="2413000"/>
                </a:moveTo>
                <a:lnTo>
                  <a:pt x="190271" y="2413000"/>
                </a:lnTo>
                <a:lnTo>
                  <a:pt x="191033" y="2425700"/>
                </a:lnTo>
                <a:lnTo>
                  <a:pt x="179704" y="2425700"/>
                </a:lnTo>
                <a:lnTo>
                  <a:pt x="181076" y="2438400"/>
                </a:lnTo>
                <a:lnTo>
                  <a:pt x="274675" y="2438400"/>
                </a:lnTo>
                <a:lnTo>
                  <a:pt x="275081" y="2425700"/>
                </a:lnTo>
                <a:lnTo>
                  <a:pt x="268376" y="2413000"/>
                </a:lnTo>
                <a:close/>
              </a:path>
              <a:path w="449580" h="2628900">
                <a:moveTo>
                  <a:pt x="384632" y="2425700"/>
                </a:moveTo>
                <a:lnTo>
                  <a:pt x="348488" y="2425700"/>
                </a:lnTo>
                <a:lnTo>
                  <a:pt x="334046" y="2438400"/>
                </a:lnTo>
                <a:lnTo>
                  <a:pt x="389699" y="2438400"/>
                </a:lnTo>
                <a:lnTo>
                  <a:pt x="384632" y="2425700"/>
                </a:lnTo>
                <a:close/>
              </a:path>
              <a:path w="449580" h="2628900">
                <a:moveTo>
                  <a:pt x="255752" y="2400300"/>
                </a:moveTo>
                <a:lnTo>
                  <a:pt x="172694" y="2400300"/>
                </a:lnTo>
                <a:lnTo>
                  <a:pt x="175666" y="2413000"/>
                </a:lnTo>
                <a:lnTo>
                  <a:pt x="257733" y="2413000"/>
                </a:lnTo>
                <a:lnTo>
                  <a:pt x="255752" y="2400300"/>
                </a:lnTo>
                <a:close/>
              </a:path>
              <a:path w="449580" h="2628900">
                <a:moveTo>
                  <a:pt x="252653" y="2387600"/>
                </a:moveTo>
                <a:lnTo>
                  <a:pt x="165366" y="2387600"/>
                </a:lnTo>
                <a:lnTo>
                  <a:pt x="165379" y="2400300"/>
                </a:lnTo>
                <a:lnTo>
                  <a:pt x="253733" y="2400300"/>
                </a:lnTo>
                <a:lnTo>
                  <a:pt x="252653" y="2387600"/>
                </a:lnTo>
                <a:close/>
              </a:path>
              <a:path w="449580" h="2628900">
                <a:moveTo>
                  <a:pt x="169887" y="2374900"/>
                </a:moveTo>
                <a:lnTo>
                  <a:pt x="158889" y="2374900"/>
                </a:lnTo>
                <a:lnTo>
                  <a:pt x="159829" y="2387600"/>
                </a:lnTo>
                <a:lnTo>
                  <a:pt x="168313" y="2387600"/>
                </a:lnTo>
                <a:lnTo>
                  <a:pt x="169887" y="2374900"/>
                </a:lnTo>
                <a:close/>
              </a:path>
              <a:path w="449580" h="2628900">
                <a:moveTo>
                  <a:pt x="247091" y="2362200"/>
                </a:moveTo>
                <a:lnTo>
                  <a:pt x="178117" y="2362200"/>
                </a:lnTo>
                <a:lnTo>
                  <a:pt x="179387" y="2374900"/>
                </a:lnTo>
                <a:lnTo>
                  <a:pt x="172529" y="2374900"/>
                </a:lnTo>
                <a:lnTo>
                  <a:pt x="173088" y="2387600"/>
                </a:lnTo>
                <a:lnTo>
                  <a:pt x="252399" y="2387600"/>
                </a:lnTo>
                <a:lnTo>
                  <a:pt x="250393" y="2374900"/>
                </a:lnTo>
                <a:lnTo>
                  <a:pt x="247091" y="2362200"/>
                </a:lnTo>
                <a:close/>
              </a:path>
              <a:path w="449580" h="2628900">
                <a:moveTo>
                  <a:pt x="163880" y="2362200"/>
                </a:moveTo>
                <a:lnTo>
                  <a:pt x="150444" y="2362200"/>
                </a:lnTo>
                <a:lnTo>
                  <a:pt x="150177" y="2374900"/>
                </a:lnTo>
                <a:lnTo>
                  <a:pt x="166230" y="2374900"/>
                </a:lnTo>
                <a:lnTo>
                  <a:pt x="163880" y="2362200"/>
                </a:lnTo>
                <a:close/>
              </a:path>
              <a:path w="449580" h="2628900">
                <a:moveTo>
                  <a:pt x="192773" y="2349500"/>
                </a:moveTo>
                <a:lnTo>
                  <a:pt x="146697" y="2349500"/>
                </a:lnTo>
                <a:lnTo>
                  <a:pt x="155981" y="2362200"/>
                </a:lnTo>
                <a:lnTo>
                  <a:pt x="197599" y="2362200"/>
                </a:lnTo>
                <a:lnTo>
                  <a:pt x="192773" y="2349500"/>
                </a:lnTo>
                <a:close/>
              </a:path>
              <a:path w="449580" h="2628900">
                <a:moveTo>
                  <a:pt x="187096" y="2324100"/>
                </a:moveTo>
                <a:lnTo>
                  <a:pt x="138633" y="2324100"/>
                </a:lnTo>
                <a:lnTo>
                  <a:pt x="138963" y="2336800"/>
                </a:lnTo>
                <a:lnTo>
                  <a:pt x="133299" y="2336800"/>
                </a:lnTo>
                <a:lnTo>
                  <a:pt x="132880" y="2349500"/>
                </a:lnTo>
                <a:lnTo>
                  <a:pt x="191147" y="2349500"/>
                </a:lnTo>
                <a:lnTo>
                  <a:pt x="188782" y="2336800"/>
                </a:lnTo>
                <a:lnTo>
                  <a:pt x="187096" y="2324100"/>
                </a:lnTo>
                <a:close/>
              </a:path>
              <a:path w="449580" h="2628900">
                <a:moveTo>
                  <a:pt x="136956" y="2324100"/>
                </a:moveTo>
                <a:lnTo>
                  <a:pt x="106679" y="2324100"/>
                </a:lnTo>
                <a:lnTo>
                  <a:pt x="116458" y="2336800"/>
                </a:lnTo>
                <a:lnTo>
                  <a:pt x="134835" y="2336800"/>
                </a:lnTo>
                <a:lnTo>
                  <a:pt x="136956" y="2324100"/>
                </a:lnTo>
                <a:close/>
              </a:path>
              <a:path w="449580" h="2628900">
                <a:moveTo>
                  <a:pt x="137071" y="2311400"/>
                </a:moveTo>
                <a:lnTo>
                  <a:pt x="100342" y="2311400"/>
                </a:lnTo>
                <a:lnTo>
                  <a:pt x="102171" y="2324100"/>
                </a:lnTo>
                <a:lnTo>
                  <a:pt x="136220" y="2324100"/>
                </a:lnTo>
                <a:lnTo>
                  <a:pt x="137071" y="2311400"/>
                </a:lnTo>
                <a:close/>
              </a:path>
              <a:path w="449580" h="2628900">
                <a:moveTo>
                  <a:pt x="185750" y="2311400"/>
                </a:moveTo>
                <a:lnTo>
                  <a:pt x="140398" y="2311400"/>
                </a:lnTo>
                <a:lnTo>
                  <a:pt x="139560" y="2324100"/>
                </a:lnTo>
                <a:lnTo>
                  <a:pt x="186086" y="2324100"/>
                </a:lnTo>
                <a:lnTo>
                  <a:pt x="185750" y="2311400"/>
                </a:lnTo>
                <a:close/>
              </a:path>
              <a:path w="449580" h="2628900">
                <a:moveTo>
                  <a:pt x="186280" y="2298700"/>
                </a:moveTo>
                <a:lnTo>
                  <a:pt x="93522" y="2298700"/>
                </a:lnTo>
                <a:lnTo>
                  <a:pt x="95630" y="2311400"/>
                </a:lnTo>
                <a:lnTo>
                  <a:pt x="185839" y="2311400"/>
                </a:lnTo>
                <a:lnTo>
                  <a:pt x="186280" y="2298700"/>
                </a:lnTo>
                <a:close/>
              </a:path>
              <a:path w="449580" h="2628900">
                <a:moveTo>
                  <a:pt x="188167" y="2286000"/>
                </a:moveTo>
                <a:lnTo>
                  <a:pt x="83121" y="2286000"/>
                </a:lnTo>
                <a:lnTo>
                  <a:pt x="82461" y="2298700"/>
                </a:lnTo>
                <a:lnTo>
                  <a:pt x="187055" y="2298700"/>
                </a:lnTo>
                <a:lnTo>
                  <a:pt x="188167" y="2286000"/>
                </a:lnTo>
                <a:close/>
              </a:path>
              <a:path w="449580" h="2628900">
                <a:moveTo>
                  <a:pt x="100952" y="2273300"/>
                </a:moveTo>
                <a:lnTo>
                  <a:pt x="93827" y="2273300"/>
                </a:lnTo>
                <a:lnTo>
                  <a:pt x="96151" y="2286000"/>
                </a:lnTo>
                <a:lnTo>
                  <a:pt x="100952" y="2273300"/>
                </a:lnTo>
                <a:close/>
              </a:path>
              <a:path w="449580" h="2628900">
                <a:moveTo>
                  <a:pt x="198945" y="2260600"/>
                </a:moveTo>
                <a:lnTo>
                  <a:pt x="68884" y="2260600"/>
                </a:lnTo>
                <a:lnTo>
                  <a:pt x="67894" y="2273300"/>
                </a:lnTo>
                <a:lnTo>
                  <a:pt x="101866" y="2273300"/>
                </a:lnTo>
                <a:lnTo>
                  <a:pt x="104800" y="2286000"/>
                </a:lnTo>
                <a:lnTo>
                  <a:pt x="189623" y="2286000"/>
                </a:lnTo>
                <a:lnTo>
                  <a:pt x="198945" y="2260600"/>
                </a:lnTo>
                <a:close/>
              </a:path>
              <a:path w="449580" h="2628900">
                <a:moveTo>
                  <a:pt x="205193" y="2247900"/>
                </a:moveTo>
                <a:lnTo>
                  <a:pt x="83337" y="2247900"/>
                </a:lnTo>
                <a:lnTo>
                  <a:pt x="84670" y="2260600"/>
                </a:lnTo>
                <a:lnTo>
                  <a:pt x="204012" y="2260600"/>
                </a:lnTo>
                <a:lnTo>
                  <a:pt x="205193" y="2247900"/>
                </a:lnTo>
                <a:close/>
              </a:path>
              <a:path w="449580" h="2628900">
                <a:moveTo>
                  <a:pt x="212242" y="2235200"/>
                </a:moveTo>
                <a:lnTo>
                  <a:pt x="114376" y="2235200"/>
                </a:lnTo>
                <a:lnTo>
                  <a:pt x="114846" y="2247900"/>
                </a:lnTo>
                <a:lnTo>
                  <a:pt x="211302" y="2247900"/>
                </a:lnTo>
                <a:lnTo>
                  <a:pt x="212242" y="2235200"/>
                </a:lnTo>
                <a:close/>
              </a:path>
              <a:path w="449580" h="2628900">
                <a:moveTo>
                  <a:pt x="111988" y="2222500"/>
                </a:moveTo>
                <a:lnTo>
                  <a:pt x="94703" y="2222500"/>
                </a:lnTo>
                <a:lnTo>
                  <a:pt x="94145" y="2235200"/>
                </a:lnTo>
                <a:lnTo>
                  <a:pt x="112394" y="2235200"/>
                </a:lnTo>
                <a:lnTo>
                  <a:pt x="111988" y="2222500"/>
                </a:lnTo>
                <a:close/>
              </a:path>
              <a:path w="449580" h="2628900">
                <a:moveTo>
                  <a:pt x="213105" y="2222500"/>
                </a:moveTo>
                <a:lnTo>
                  <a:pt x="113779" y="2222500"/>
                </a:lnTo>
                <a:lnTo>
                  <a:pt x="114668" y="2235200"/>
                </a:lnTo>
                <a:lnTo>
                  <a:pt x="212356" y="2235200"/>
                </a:lnTo>
                <a:lnTo>
                  <a:pt x="213105" y="2222500"/>
                </a:lnTo>
                <a:close/>
              </a:path>
              <a:path w="449580" h="2628900">
                <a:moveTo>
                  <a:pt x="110299" y="2209800"/>
                </a:moveTo>
                <a:lnTo>
                  <a:pt x="95643" y="2209800"/>
                </a:lnTo>
                <a:lnTo>
                  <a:pt x="96621" y="2222500"/>
                </a:lnTo>
                <a:lnTo>
                  <a:pt x="110731" y="2222500"/>
                </a:lnTo>
                <a:lnTo>
                  <a:pt x="110299" y="2209800"/>
                </a:lnTo>
                <a:close/>
              </a:path>
              <a:path w="449580" h="2628900">
                <a:moveTo>
                  <a:pt x="215379" y="2209800"/>
                </a:moveTo>
                <a:lnTo>
                  <a:pt x="120929" y="2209800"/>
                </a:lnTo>
                <a:lnTo>
                  <a:pt x="119341" y="2222500"/>
                </a:lnTo>
                <a:lnTo>
                  <a:pt x="215417" y="2222500"/>
                </a:lnTo>
                <a:lnTo>
                  <a:pt x="215379" y="2209800"/>
                </a:lnTo>
                <a:close/>
              </a:path>
              <a:path w="449580" h="2628900">
                <a:moveTo>
                  <a:pt x="210324" y="2197100"/>
                </a:moveTo>
                <a:lnTo>
                  <a:pt x="120624" y="2197100"/>
                </a:lnTo>
                <a:lnTo>
                  <a:pt x="120345" y="2209800"/>
                </a:lnTo>
                <a:lnTo>
                  <a:pt x="213067" y="2209800"/>
                </a:lnTo>
                <a:lnTo>
                  <a:pt x="210324" y="2197100"/>
                </a:lnTo>
                <a:close/>
              </a:path>
              <a:path w="449580" h="2628900">
                <a:moveTo>
                  <a:pt x="141182" y="2184400"/>
                </a:moveTo>
                <a:lnTo>
                  <a:pt x="129347" y="2184400"/>
                </a:lnTo>
                <a:lnTo>
                  <a:pt x="123951" y="2197100"/>
                </a:lnTo>
                <a:lnTo>
                  <a:pt x="146735" y="2197100"/>
                </a:lnTo>
                <a:lnTo>
                  <a:pt x="141182" y="2184400"/>
                </a:lnTo>
                <a:close/>
              </a:path>
              <a:path w="449580" h="2628900">
                <a:moveTo>
                  <a:pt x="196303" y="2146300"/>
                </a:moveTo>
                <a:lnTo>
                  <a:pt x="95605" y="2146300"/>
                </a:lnTo>
                <a:lnTo>
                  <a:pt x="95935" y="2159000"/>
                </a:lnTo>
                <a:lnTo>
                  <a:pt x="93141" y="2159000"/>
                </a:lnTo>
                <a:lnTo>
                  <a:pt x="90220" y="2171700"/>
                </a:lnTo>
                <a:lnTo>
                  <a:pt x="146100" y="2171700"/>
                </a:lnTo>
                <a:lnTo>
                  <a:pt x="146557" y="2184400"/>
                </a:lnTo>
                <a:lnTo>
                  <a:pt x="147218" y="2184400"/>
                </a:lnTo>
                <a:lnTo>
                  <a:pt x="146735" y="2197100"/>
                </a:lnTo>
                <a:lnTo>
                  <a:pt x="203631" y="2197100"/>
                </a:lnTo>
                <a:lnTo>
                  <a:pt x="201091" y="2184400"/>
                </a:lnTo>
                <a:lnTo>
                  <a:pt x="195071" y="2171700"/>
                </a:lnTo>
                <a:lnTo>
                  <a:pt x="196303" y="2146300"/>
                </a:lnTo>
                <a:close/>
              </a:path>
              <a:path w="449580" h="2628900">
                <a:moveTo>
                  <a:pt x="128904" y="2171700"/>
                </a:moveTo>
                <a:lnTo>
                  <a:pt x="91274" y="2171700"/>
                </a:lnTo>
                <a:lnTo>
                  <a:pt x="92925" y="2184400"/>
                </a:lnTo>
                <a:lnTo>
                  <a:pt x="127444" y="2184400"/>
                </a:lnTo>
                <a:lnTo>
                  <a:pt x="128904" y="2171700"/>
                </a:lnTo>
                <a:close/>
              </a:path>
              <a:path w="449580" h="2628900">
                <a:moveTo>
                  <a:pt x="209308" y="2133600"/>
                </a:moveTo>
                <a:lnTo>
                  <a:pt x="105536" y="2133600"/>
                </a:lnTo>
                <a:lnTo>
                  <a:pt x="102666" y="2146300"/>
                </a:lnTo>
                <a:lnTo>
                  <a:pt x="204863" y="2146300"/>
                </a:lnTo>
                <a:lnTo>
                  <a:pt x="209308" y="2133600"/>
                </a:lnTo>
                <a:close/>
              </a:path>
              <a:path w="449580" h="2628900">
                <a:moveTo>
                  <a:pt x="53682" y="2120900"/>
                </a:moveTo>
                <a:lnTo>
                  <a:pt x="32867" y="2120900"/>
                </a:lnTo>
                <a:lnTo>
                  <a:pt x="34328" y="2133600"/>
                </a:lnTo>
                <a:lnTo>
                  <a:pt x="53873" y="2133600"/>
                </a:lnTo>
                <a:lnTo>
                  <a:pt x="53682" y="2120900"/>
                </a:lnTo>
                <a:close/>
              </a:path>
              <a:path w="449580" h="2628900">
                <a:moveTo>
                  <a:pt x="214985" y="2120900"/>
                </a:moveTo>
                <a:lnTo>
                  <a:pt x="93725" y="2120900"/>
                </a:lnTo>
                <a:lnTo>
                  <a:pt x="93700" y="2133600"/>
                </a:lnTo>
                <a:lnTo>
                  <a:pt x="214845" y="2133600"/>
                </a:lnTo>
                <a:lnTo>
                  <a:pt x="214985" y="2120900"/>
                </a:lnTo>
                <a:close/>
              </a:path>
              <a:path w="449580" h="2628900">
                <a:moveTo>
                  <a:pt x="46850" y="2108200"/>
                </a:moveTo>
                <a:lnTo>
                  <a:pt x="26225" y="2108200"/>
                </a:lnTo>
                <a:lnTo>
                  <a:pt x="25666" y="2120900"/>
                </a:lnTo>
                <a:lnTo>
                  <a:pt x="46824" y="2120900"/>
                </a:lnTo>
                <a:lnTo>
                  <a:pt x="46850" y="2108200"/>
                </a:lnTo>
                <a:close/>
              </a:path>
              <a:path w="449580" h="2628900">
                <a:moveTo>
                  <a:pt x="86944" y="2108200"/>
                </a:moveTo>
                <a:lnTo>
                  <a:pt x="60490" y="2108200"/>
                </a:lnTo>
                <a:lnTo>
                  <a:pt x="64668" y="2120900"/>
                </a:lnTo>
                <a:lnTo>
                  <a:pt x="85991" y="2120900"/>
                </a:lnTo>
                <a:lnTo>
                  <a:pt x="86944" y="2108200"/>
                </a:lnTo>
                <a:close/>
              </a:path>
              <a:path w="449580" h="2628900">
                <a:moveTo>
                  <a:pt x="215531" y="2108200"/>
                </a:moveTo>
                <a:lnTo>
                  <a:pt x="90500" y="2108200"/>
                </a:lnTo>
                <a:lnTo>
                  <a:pt x="93116" y="2120900"/>
                </a:lnTo>
                <a:lnTo>
                  <a:pt x="215912" y="2120900"/>
                </a:lnTo>
                <a:lnTo>
                  <a:pt x="215531" y="2108200"/>
                </a:lnTo>
                <a:close/>
              </a:path>
              <a:path w="449580" h="2628900">
                <a:moveTo>
                  <a:pt x="220700" y="2070100"/>
                </a:moveTo>
                <a:lnTo>
                  <a:pt x="50977" y="2070100"/>
                </a:lnTo>
                <a:lnTo>
                  <a:pt x="44221" y="2082800"/>
                </a:lnTo>
                <a:lnTo>
                  <a:pt x="31102" y="2108200"/>
                </a:lnTo>
                <a:lnTo>
                  <a:pt x="212610" y="2108200"/>
                </a:lnTo>
                <a:lnTo>
                  <a:pt x="219074" y="2082800"/>
                </a:lnTo>
                <a:lnTo>
                  <a:pt x="220116" y="2082800"/>
                </a:lnTo>
                <a:lnTo>
                  <a:pt x="220700" y="2070100"/>
                </a:lnTo>
                <a:close/>
              </a:path>
              <a:path w="449580" h="2628900">
                <a:moveTo>
                  <a:pt x="102044" y="2057400"/>
                </a:moveTo>
                <a:lnTo>
                  <a:pt x="44221" y="2057400"/>
                </a:lnTo>
                <a:lnTo>
                  <a:pt x="44830" y="2070100"/>
                </a:lnTo>
                <a:lnTo>
                  <a:pt x="101993" y="2070100"/>
                </a:lnTo>
                <a:lnTo>
                  <a:pt x="102044" y="2057400"/>
                </a:lnTo>
                <a:close/>
              </a:path>
              <a:path w="449580" h="2628900">
                <a:moveTo>
                  <a:pt x="219481" y="2057400"/>
                </a:moveTo>
                <a:lnTo>
                  <a:pt x="120002" y="2057400"/>
                </a:lnTo>
                <a:lnTo>
                  <a:pt x="118465" y="2070100"/>
                </a:lnTo>
                <a:lnTo>
                  <a:pt x="219570" y="2070100"/>
                </a:lnTo>
                <a:lnTo>
                  <a:pt x="219481" y="2057400"/>
                </a:lnTo>
                <a:close/>
              </a:path>
              <a:path w="449580" h="2628900">
                <a:moveTo>
                  <a:pt x="79236" y="2044700"/>
                </a:moveTo>
                <a:lnTo>
                  <a:pt x="46520" y="2044700"/>
                </a:lnTo>
                <a:lnTo>
                  <a:pt x="42925" y="2057400"/>
                </a:lnTo>
                <a:lnTo>
                  <a:pt x="89741" y="2057400"/>
                </a:lnTo>
                <a:lnTo>
                  <a:pt x="79236" y="2044700"/>
                </a:lnTo>
                <a:close/>
              </a:path>
              <a:path w="449580" h="2628900">
                <a:moveTo>
                  <a:pt x="126758" y="2044700"/>
                </a:moveTo>
                <a:lnTo>
                  <a:pt x="111531" y="2044700"/>
                </a:lnTo>
                <a:lnTo>
                  <a:pt x="111937" y="2057400"/>
                </a:lnTo>
                <a:lnTo>
                  <a:pt x="120154" y="2057400"/>
                </a:lnTo>
                <a:lnTo>
                  <a:pt x="126758" y="2044700"/>
                </a:lnTo>
                <a:close/>
              </a:path>
              <a:path w="449580" h="2628900">
                <a:moveTo>
                  <a:pt x="217030" y="2044700"/>
                </a:moveTo>
                <a:lnTo>
                  <a:pt x="128104" y="2044700"/>
                </a:lnTo>
                <a:lnTo>
                  <a:pt x="126796" y="2057400"/>
                </a:lnTo>
                <a:lnTo>
                  <a:pt x="218236" y="2057400"/>
                </a:lnTo>
                <a:lnTo>
                  <a:pt x="217030" y="2044700"/>
                </a:lnTo>
                <a:close/>
              </a:path>
              <a:path w="449580" h="2628900">
                <a:moveTo>
                  <a:pt x="219176" y="1993900"/>
                </a:moveTo>
                <a:lnTo>
                  <a:pt x="132206" y="1993900"/>
                </a:lnTo>
                <a:lnTo>
                  <a:pt x="132448" y="2006600"/>
                </a:lnTo>
                <a:lnTo>
                  <a:pt x="112483" y="2006600"/>
                </a:lnTo>
                <a:lnTo>
                  <a:pt x="111493" y="2019300"/>
                </a:lnTo>
                <a:lnTo>
                  <a:pt x="116128" y="2019300"/>
                </a:lnTo>
                <a:lnTo>
                  <a:pt x="115354" y="2032000"/>
                </a:lnTo>
                <a:lnTo>
                  <a:pt x="114566" y="2032000"/>
                </a:lnTo>
                <a:lnTo>
                  <a:pt x="112242" y="2044700"/>
                </a:lnTo>
                <a:lnTo>
                  <a:pt x="212229" y="2044700"/>
                </a:lnTo>
                <a:lnTo>
                  <a:pt x="212407" y="2006600"/>
                </a:lnTo>
                <a:lnTo>
                  <a:pt x="219176" y="1993900"/>
                </a:lnTo>
                <a:close/>
              </a:path>
              <a:path w="449580" h="2628900">
                <a:moveTo>
                  <a:pt x="128523" y="1993900"/>
                </a:moveTo>
                <a:lnTo>
                  <a:pt x="117055" y="1993900"/>
                </a:lnTo>
                <a:lnTo>
                  <a:pt x="113753" y="2006600"/>
                </a:lnTo>
                <a:lnTo>
                  <a:pt x="129374" y="2006600"/>
                </a:lnTo>
                <a:lnTo>
                  <a:pt x="128523" y="1993900"/>
                </a:lnTo>
                <a:close/>
              </a:path>
              <a:path w="449580" h="2628900">
                <a:moveTo>
                  <a:pt x="222580" y="1981200"/>
                </a:moveTo>
                <a:lnTo>
                  <a:pt x="112153" y="1981200"/>
                </a:lnTo>
                <a:lnTo>
                  <a:pt x="113804" y="1993900"/>
                </a:lnTo>
                <a:lnTo>
                  <a:pt x="222237" y="1993900"/>
                </a:lnTo>
                <a:lnTo>
                  <a:pt x="222580" y="1981200"/>
                </a:lnTo>
                <a:close/>
              </a:path>
              <a:path w="449580" h="2628900">
                <a:moveTo>
                  <a:pt x="207124" y="1955800"/>
                </a:moveTo>
                <a:lnTo>
                  <a:pt x="142595" y="1955800"/>
                </a:lnTo>
                <a:lnTo>
                  <a:pt x="136639" y="1968500"/>
                </a:lnTo>
                <a:lnTo>
                  <a:pt x="117754" y="1968500"/>
                </a:lnTo>
                <a:lnTo>
                  <a:pt x="116966" y="1981200"/>
                </a:lnTo>
                <a:lnTo>
                  <a:pt x="223481" y="1981200"/>
                </a:lnTo>
                <a:lnTo>
                  <a:pt x="210781" y="1968500"/>
                </a:lnTo>
                <a:lnTo>
                  <a:pt x="207124" y="1955800"/>
                </a:lnTo>
                <a:close/>
              </a:path>
              <a:path w="449580" h="2628900">
                <a:moveTo>
                  <a:pt x="203606" y="1943100"/>
                </a:moveTo>
                <a:lnTo>
                  <a:pt x="144386" y="1943100"/>
                </a:lnTo>
                <a:lnTo>
                  <a:pt x="144513" y="1955800"/>
                </a:lnTo>
                <a:lnTo>
                  <a:pt x="195097" y="1955800"/>
                </a:lnTo>
                <a:lnTo>
                  <a:pt x="203606" y="1943100"/>
                </a:lnTo>
                <a:close/>
              </a:path>
              <a:path w="449580" h="2628900">
                <a:moveTo>
                  <a:pt x="222669" y="1930400"/>
                </a:moveTo>
                <a:lnTo>
                  <a:pt x="143408" y="1930400"/>
                </a:lnTo>
                <a:lnTo>
                  <a:pt x="143319" y="1943100"/>
                </a:lnTo>
                <a:lnTo>
                  <a:pt x="222262" y="1943100"/>
                </a:lnTo>
                <a:lnTo>
                  <a:pt x="222669" y="1930400"/>
                </a:lnTo>
                <a:close/>
              </a:path>
              <a:path w="449580" h="2628900">
                <a:moveTo>
                  <a:pt x="212953" y="1917700"/>
                </a:moveTo>
                <a:lnTo>
                  <a:pt x="121450" y="1917700"/>
                </a:lnTo>
                <a:lnTo>
                  <a:pt x="124853" y="1930400"/>
                </a:lnTo>
                <a:lnTo>
                  <a:pt x="219074" y="1930400"/>
                </a:lnTo>
                <a:lnTo>
                  <a:pt x="212953" y="1917700"/>
                </a:lnTo>
                <a:close/>
              </a:path>
              <a:path w="449580" h="2628900">
                <a:moveTo>
                  <a:pt x="195440" y="1905000"/>
                </a:moveTo>
                <a:lnTo>
                  <a:pt x="109689" y="1905000"/>
                </a:lnTo>
                <a:lnTo>
                  <a:pt x="107492" y="1917700"/>
                </a:lnTo>
                <a:lnTo>
                  <a:pt x="195757" y="1917700"/>
                </a:lnTo>
                <a:lnTo>
                  <a:pt x="195440" y="1905000"/>
                </a:lnTo>
                <a:close/>
              </a:path>
              <a:path w="449580" h="2628900">
                <a:moveTo>
                  <a:pt x="194132" y="1892300"/>
                </a:moveTo>
                <a:lnTo>
                  <a:pt x="115049" y="1892300"/>
                </a:lnTo>
                <a:lnTo>
                  <a:pt x="111378" y="1905000"/>
                </a:lnTo>
                <a:lnTo>
                  <a:pt x="194640" y="1905000"/>
                </a:lnTo>
                <a:lnTo>
                  <a:pt x="194132" y="1892300"/>
                </a:lnTo>
                <a:close/>
              </a:path>
              <a:path w="449580" h="2628900">
                <a:moveTo>
                  <a:pt x="179285" y="1879600"/>
                </a:moveTo>
                <a:lnTo>
                  <a:pt x="114274" y="1879600"/>
                </a:lnTo>
                <a:lnTo>
                  <a:pt x="112941" y="1892300"/>
                </a:lnTo>
                <a:lnTo>
                  <a:pt x="190919" y="1892300"/>
                </a:lnTo>
                <a:lnTo>
                  <a:pt x="179285" y="1879600"/>
                </a:lnTo>
                <a:close/>
              </a:path>
              <a:path w="449580" h="2628900">
                <a:moveTo>
                  <a:pt x="179260" y="1866900"/>
                </a:moveTo>
                <a:lnTo>
                  <a:pt x="108305" y="1866900"/>
                </a:lnTo>
                <a:lnTo>
                  <a:pt x="111455" y="1879600"/>
                </a:lnTo>
                <a:lnTo>
                  <a:pt x="179133" y="1879600"/>
                </a:lnTo>
                <a:lnTo>
                  <a:pt x="179260" y="1866900"/>
                </a:lnTo>
                <a:close/>
              </a:path>
              <a:path w="449580" h="2628900">
                <a:moveTo>
                  <a:pt x="181013" y="1854200"/>
                </a:moveTo>
                <a:lnTo>
                  <a:pt x="108838" y="1854200"/>
                </a:lnTo>
                <a:lnTo>
                  <a:pt x="108559" y="1866900"/>
                </a:lnTo>
                <a:lnTo>
                  <a:pt x="180771" y="1866900"/>
                </a:lnTo>
                <a:lnTo>
                  <a:pt x="181013" y="1854200"/>
                </a:lnTo>
                <a:close/>
              </a:path>
              <a:path w="449580" h="2628900">
                <a:moveTo>
                  <a:pt x="178854" y="1841500"/>
                </a:moveTo>
                <a:lnTo>
                  <a:pt x="111437" y="1841500"/>
                </a:lnTo>
                <a:lnTo>
                  <a:pt x="109736" y="1854200"/>
                </a:lnTo>
                <a:lnTo>
                  <a:pt x="180606" y="1854200"/>
                </a:lnTo>
                <a:lnTo>
                  <a:pt x="178854" y="1841500"/>
                </a:lnTo>
                <a:close/>
              </a:path>
              <a:path w="449580" h="2628900">
                <a:moveTo>
                  <a:pt x="161747" y="1816100"/>
                </a:moveTo>
                <a:lnTo>
                  <a:pt x="114769" y="1816100"/>
                </a:lnTo>
                <a:lnTo>
                  <a:pt x="117779" y="1828800"/>
                </a:lnTo>
                <a:lnTo>
                  <a:pt x="117132" y="1828800"/>
                </a:lnTo>
                <a:lnTo>
                  <a:pt x="113912" y="1841500"/>
                </a:lnTo>
                <a:lnTo>
                  <a:pt x="173862" y="1841500"/>
                </a:lnTo>
                <a:lnTo>
                  <a:pt x="164452" y="1828800"/>
                </a:lnTo>
                <a:lnTo>
                  <a:pt x="161747" y="1816100"/>
                </a:lnTo>
                <a:close/>
              </a:path>
              <a:path w="449580" h="2628900">
                <a:moveTo>
                  <a:pt x="160629" y="1803400"/>
                </a:moveTo>
                <a:lnTo>
                  <a:pt x="108127" y="1803400"/>
                </a:lnTo>
                <a:lnTo>
                  <a:pt x="108826" y="1816100"/>
                </a:lnTo>
                <a:lnTo>
                  <a:pt x="161607" y="1816100"/>
                </a:lnTo>
                <a:lnTo>
                  <a:pt x="160629" y="1803400"/>
                </a:lnTo>
                <a:close/>
              </a:path>
              <a:path w="449580" h="2628900">
                <a:moveTo>
                  <a:pt x="161315" y="1778000"/>
                </a:moveTo>
                <a:lnTo>
                  <a:pt x="103136" y="1778000"/>
                </a:lnTo>
                <a:lnTo>
                  <a:pt x="104673" y="1790700"/>
                </a:lnTo>
                <a:lnTo>
                  <a:pt x="112052" y="1790700"/>
                </a:lnTo>
                <a:lnTo>
                  <a:pt x="110108" y="1803400"/>
                </a:lnTo>
                <a:lnTo>
                  <a:pt x="160439" y="1803400"/>
                </a:lnTo>
                <a:lnTo>
                  <a:pt x="161315" y="1778000"/>
                </a:lnTo>
                <a:close/>
              </a:path>
              <a:path w="449580" h="2628900">
                <a:moveTo>
                  <a:pt x="163271" y="1765300"/>
                </a:moveTo>
                <a:lnTo>
                  <a:pt x="119951" y="1765300"/>
                </a:lnTo>
                <a:lnTo>
                  <a:pt x="120141" y="1778000"/>
                </a:lnTo>
                <a:lnTo>
                  <a:pt x="162305" y="1778000"/>
                </a:lnTo>
                <a:lnTo>
                  <a:pt x="163271" y="1765300"/>
                </a:lnTo>
                <a:close/>
              </a:path>
              <a:path w="449580" h="2628900">
                <a:moveTo>
                  <a:pt x="165607" y="1752600"/>
                </a:moveTo>
                <a:lnTo>
                  <a:pt x="101003" y="1752600"/>
                </a:lnTo>
                <a:lnTo>
                  <a:pt x="103860" y="1765300"/>
                </a:lnTo>
                <a:lnTo>
                  <a:pt x="164147" y="1765300"/>
                </a:lnTo>
                <a:lnTo>
                  <a:pt x="165607" y="1752600"/>
                </a:lnTo>
                <a:close/>
              </a:path>
              <a:path w="449580" h="2628900">
                <a:moveTo>
                  <a:pt x="88569" y="1739900"/>
                </a:moveTo>
                <a:lnTo>
                  <a:pt x="51701" y="1739900"/>
                </a:lnTo>
                <a:lnTo>
                  <a:pt x="52146" y="1752600"/>
                </a:lnTo>
                <a:lnTo>
                  <a:pt x="87058" y="1752600"/>
                </a:lnTo>
                <a:lnTo>
                  <a:pt x="88569" y="1739900"/>
                </a:lnTo>
                <a:close/>
              </a:path>
              <a:path w="449580" h="2628900">
                <a:moveTo>
                  <a:pt x="164045" y="1739900"/>
                </a:moveTo>
                <a:lnTo>
                  <a:pt x="106108" y="1739900"/>
                </a:lnTo>
                <a:lnTo>
                  <a:pt x="101701" y="1752600"/>
                </a:lnTo>
                <a:lnTo>
                  <a:pt x="165734" y="1752600"/>
                </a:lnTo>
                <a:lnTo>
                  <a:pt x="164045" y="1739900"/>
                </a:lnTo>
                <a:close/>
              </a:path>
              <a:path w="449580" h="2628900">
                <a:moveTo>
                  <a:pt x="92938" y="1727200"/>
                </a:moveTo>
                <a:lnTo>
                  <a:pt x="41859" y="1727200"/>
                </a:lnTo>
                <a:lnTo>
                  <a:pt x="44157" y="1739900"/>
                </a:lnTo>
                <a:lnTo>
                  <a:pt x="92659" y="1739900"/>
                </a:lnTo>
                <a:lnTo>
                  <a:pt x="92938" y="1727200"/>
                </a:lnTo>
                <a:close/>
              </a:path>
              <a:path w="449580" h="2628900">
                <a:moveTo>
                  <a:pt x="115214" y="1727200"/>
                </a:moveTo>
                <a:lnTo>
                  <a:pt x="92938" y="1727200"/>
                </a:lnTo>
                <a:lnTo>
                  <a:pt x="106083" y="1739900"/>
                </a:lnTo>
                <a:lnTo>
                  <a:pt x="110858" y="1739900"/>
                </a:lnTo>
                <a:lnTo>
                  <a:pt x="114209" y="1733443"/>
                </a:lnTo>
                <a:lnTo>
                  <a:pt x="115214" y="1727200"/>
                </a:lnTo>
                <a:close/>
              </a:path>
              <a:path w="449580" h="2628900">
                <a:moveTo>
                  <a:pt x="114209" y="1733443"/>
                </a:moveTo>
                <a:lnTo>
                  <a:pt x="110858" y="1739900"/>
                </a:lnTo>
                <a:lnTo>
                  <a:pt x="113169" y="1739900"/>
                </a:lnTo>
                <a:lnTo>
                  <a:pt x="114209" y="1733443"/>
                </a:lnTo>
                <a:close/>
              </a:path>
              <a:path w="449580" h="2628900">
                <a:moveTo>
                  <a:pt x="161772" y="1727200"/>
                </a:moveTo>
                <a:lnTo>
                  <a:pt x="117449" y="1727200"/>
                </a:lnTo>
                <a:lnTo>
                  <a:pt x="114209" y="1733443"/>
                </a:lnTo>
                <a:lnTo>
                  <a:pt x="113169" y="1739900"/>
                </a:lnTo>
                <a:lnTo>
                  <a:pt x="162483" y="1739900"/>
                </a:lnTo>
                <a:lnTo>
                  <a:pt x="161772" y="1727200"/>
                </a:lnTo>
                <a:close/>
              </a:path>
              <a:path w="449580" h="2628900">
                <a:moveTo>
                  <a:pt x="150507" y="1714500"/>
                </a:moveTo>
                <a:lnTo>
                  <a:pt x="42176" y="1714500"/>
                </a:lnTo>
                <a:lnTo>
                  <a:pt x="41973" y="1727200"/>
                </a:lnTo>
                <a:lnTo>
                  <a:pt x="158762" y="1727200"/>
                </a:lnTo>
                <a:lnTo>
                  <a:pt x="150507" y="1714500"/>
                </a:lnTo>
                <a:close/>
              </a:path>
              <a:path w="449580" h="2628900">
                <a:moveTo>
                  <a:pt x="148678" y="1701800"/>
                </a:moveTo>
                <a:lnTo>
                  <a:pt x="32651" y="1701800"/>
                </a:lnTo>
                <a:lnTo>
                  <a:pt x="32753" y="1714500"/>
                </a:lnTo>
                <a:lnTo>
                  <a:pt x="149453" y="1714500"/>
                </a:lnTo>
                <a:lnTo>
                  <a:pt x="148678" y="1701800"/>
                </a:lnTo>
                <a:close/>
              </a:path>
              <a:path w="449580" h="2628900">
                <a:moveTo>
                  <a:pt x="147573" y="1676400"/>
                </a:moveTo>
                <a:lnTo>
                  <a:pt x="31165" y="1676400"/>
                </a:lnTo>
                <a:lnTo>
                  <a:pt x="27546" y="1689100"/>
                </a:lnTo>
                <a:lnTo>
                  <a:pt x="29019" y="1689100"/>
                </a:lnTo>
                <a:lnTo>
                  <a:pt x="30911" y="1701800"/>
                </a:lnTo>
                <a:lnTo>
                  <a:pt x="147586" y="1701800"/>
                </a:lnTo>
                <a:lnTo>
                  <a:pt x="147370" y="1689100"/>
                </a:lnTo>
                <a:lnTo>
                  <a:pt x="147573" y="1676400"/>
                </a:lnTo>
                <a:close/>
              </a:path>
              <a:path w="449580" h="2628900">
                <a:moveTo>
                  <a:pt x="148742" y="1663700"/>
                </a:moveTo>
                <a:lnTo>
                  <a:pt x="31762" y="1663700"/>
                </a:lnTo>
                <a:lnTo>
                  <a:pt x="35420" y="1676400"/>
                </a:lnTo>
                <a:lnTo>
                  <a:pt x="147840" y="1676400"/>
                </a:lnTo>
                <a:lnTo>
                  <a:pt x="148742" y="1663700"/>
                </a:lnTo>
                <a:close/>
              </a:path>
              <a:path w="449580" h="2628900">
                <a:moveTo>
                  <a:pt x="152069" y="1651000"/>
                </a:moveTo>
                <a:lnTo>
                  <a:pt x="34594" y="1651000"/>
                </a:lnTo>
                <a:lnTo>
                  <a:pt x="32651" y="1663700"/>
                </a:lnTo>
                <a:lnTo>
                  <a:pt x="151256" y="1663700"/>
                </a:lnTo>
                <a:lnTo>
                  <a:pt x="152069" y="1651000"/>
                </a:lnTo>
                <a:close/>
              </a:path>
              <a:path w="449580" h="2628900">
                <a:moveTo>
                  <a:pt x="153136" y="1638300"/>
                </a:moveTo>
                <a:lnTo>
                  <a:pt x="32156" y="1638300"/>
                </a:lnTo>
                <a:lnTo>
                  <a:pt x="34099" y="1651000"/>
                </a:lnTo>
                <a:lnTo>
                  <a:pt x="152717" y="1651000"/>
                </a:lnTo>
                <a:lnTo>
                  <a:pt x="153136" y="1638300"/>
                </a:lnTo>
                <a:close/>
              </a:path>
              <a:path w="449580" h="2628900">
                <a:moveTo>
                  <a:pt x="153504" y="1625600"/>
                </a:moveTo>
                <a:lnTo>
                  <a:pt x="22847" y="1625600"/>
                </a:lnTo>
                <a:lnTo>
                  <a:pt x="27952" y="1638300"/>
                </a:lnTo>
                <a:lnTo>
                  <a:pt x="153974" y="1638300"/>
                </a:lnTo>
                <a:lnTo>
                  <a:pt x="153504" y="1625600"/>
                </a:lnTo>
                <a:close/>
              </a:path>
              <a:path w="449580" h="2628900">
                <a:moveTo>
                  <a:pt x="151472" y="1612900"/>
                </a:moveTo>
                <a:lnTo>
                  <a:pt x="30073" y="1612900"/>
                </a:lnTo>
                <a:lnTo>
                  <a:pt x="28790" y="1625600"/>
                </a:lnTo>
                <a:lnTo>
                  <a:pt x="151993" y="1625600"/>
                </a:lnTo>
                <a:lnTo>
                  <a:pt x="151472" y="1612900"/>
                </a:lnTo>
                <a:close/>
              </a:path>
              <a:path w="449580" h="2628900">
                <a:moveTo>
                  <a:pt x="150672" y="1600200"/>
                </a:moveTo>
                <a:lnTo>
                  <a:pt x="40462" y="1600200"/>
                </a:lnTo>
                <a:lnTo>
                  <a:pt x="40703" y="1612900"/>
                </a:lnTo>
                <a:lnTo>
                  <a:pt x="147866" y="1612900"/>
                </a:lnTo>
                <a:lnTo>
                  <a:pt x="150672" y="1600200"/>
                </a:lnTo>
                <a:close/>
              </a:path>
              <a:path w="449580" h="2628900">
                <a:moveTo>
                  <a:pt x="156578" y="1587500"/>
                </a:moveTo>
                <a:lnTo>
                  <a:pt x="43738" y="1587500"/>
                </a:lnTo>
                <a:lnTo>
                  <a:pt x="47193" y="1600200"/>
                </a:lnTo>
                <a:lnTo>
                  <a:pt x="155651" y="1600200"/>
                </a:lnTo>
                <a:lnTo>
                  <a:pt x="156578" y="1587500"/>
                </a:lnTo>
                <a:close/>
              </a:path>
              <a:path w="449580" h="2628900">
                <a:moveTo>
                  <a:pt x="161226" y="1574800"/>
                </a:moveTo>
                <a:lnTo>
                  <a:pt x="45694" y="1574800"/>
                </a:lnTo>
                <a:lnTo>
                  <a:pt x="45034" y="1587500"/>
                </a:lnTo>
                <a:lnTo>
                  <a:pt x="161213" y="1587500"/>
                </a:lnTo>
                <a:lnTo>
                  <a:pt x="161226" y="1574800"/>
                </a:lnTo>
                <a:close/>
              </a:path>
              <a:path w="449580" h="2628900">
                <a:moveTo>
                  <a:pt x="156438" y="1562100"/>
                </a:moveTo>
                <a:lnTo>
                  <a:pt x="41186" y="1562100"/>
                </a:lnTo>
                <a:lnTo>
                  <a:pt x="41186" y="1574800"/>
                </a:lnTo>
                <a:lnTo>
                  <a:pt x="156870" y="1574800"/>
                </a:lnTo>
                <a:lnTo>
                  <a:pt x="156438" y="1562100"/>
                </a:lnTo>
                <a:close/>
              </a:path>
              <a:path w="449580" h="2628900">
                <a:moveTo>
                  <a:pt x="156476" y="1549400"/>
                </a:moveTo>
                <a:lnTo>
                  <a:pt x="31318" y="1549400"/>
                </a:lnTo>
                <a:lnTo>
                  <a:pt x="41643" y="1562100"/>
                </a:lnTo>
                <a:lnTo>
                  <a:pt x="156311" y="1562100"/>
                </a:lnTo>
                <a:lnTo>
                  <a:pt x="156476" y="1549400"/>
                </a:lnTo>
                <a:close/>
              </a:path>
              <a:path w="449580" h="2628900">
                <a:moveTo>
                  <a:pt x="165201" y="1536700"/>
                </a:moveTo>
                <a:lnTo>
                  <a:pt x="27063" y="1536700"/>
                </a:lnTo>
                <a:lnTo>
                  <a:pt x="27787" y="1549400"/>
                </a:lnTo>
                <a:lnTo>
                  <a:pt x="164503" y="1549400"/>
                </a:lnTo>
                <a:lnTo>
                  <a:pt x="165201" y="1536700"/>
                </a:lnTo>
                <a:close/>
              </a:path>
              <a:path w="449580" h="2628900">
                <a:moveTo>
                  <a:pt x="173608" y="1511300"/>
                </a:moveTo>
                <a:lnTo>
                  <a:pt x="22605" y="1511300"/>
                </a:lnTo>
                <a:lnTo>
                  <a:pt x="19303" y="1524000"/>
                </a:lnTo>
                <a:lnTo>
                  <a:pt x="23571" y="1536700"/>
                </a:lnTo>
                <a:lnTo>
                  <a:pt x="171272" y="1536700"/>
                </a:lnTo>
                <a:lnTo>
                  <a:pt x="171297" y="1524000"/>
                </a:lnTo>
                <a:lnTo>
                  <a:pt x="173608" y="1524000"/>
                </a:lnTo>
                <a:lnTo>
                  <a:pt x="173608" y="1511300"/>
                </a:lnTo>
                <a:close/>
              </a:path>
              <a:path w="449580" h="2628900">
                <a:moveTo>
                  <a:pt x="177164" y="1498600"/>
                </a:moveTo>
                <a:lnTo>
                  <a:pt x="22529" y="1498600"/>
                </a:lnTo>
                <a:lnTo>
                  <a:pt x="22732" y="1511300"/>
                </a:lnTo>
                <a:lnTo>
                  <a:pt x="175399" y="1511300"/>
                </a:lnTo>
                <a:lnTo>
                  <a:pt x="177164" y="1498600"/>
                </a:lnTo>
                <a:close/>
              </a:path>
              <a:path w="449580" h="2628900">
                <a:moveTo>
                  <a:pt x="176580" y="1485900"/>
                </a:moveTo>
                <a:lnTo>
                  <a:pt x="20904" y="1485900"/>
                </a:lnTo>
                <a:lnTo>
                  <a:pt x="22275" y="1498600"/>
                </a:lnTo>
                <a:lnTo>
                  <a:pt x="178904" y="1498600"/>
                </a:lnTo>
                <a:lnTo>
                  <a:pt x="176580" y="1485900"/>
                </a:lnTo>
                <a:close/>
              </a:path>
              <a:path w="449580" h="2628900">
                <a:moveTo>
                  <a:pt x="163245" y="1473200"/>
                </a:moveTo>
                <a:lnTo>
                  <a:pt x="11455" y="1473200"/>
                </a:lnTo>
                <a:lnTo>
                  <a:pt x="14706" y="1485900"/>
                </a:lnTo>
                <a:lnTo>
                  <a:pt x="165988" y="1485900"/>
                </a:lnTo>
                <a:lnTo>
                  <a:pt x="163245" y="1473200"/>
                </a:lnTo>
                <a:close/>
              </a:path>
              <a:path w="449580" h="2628900">
                <a:moveTo>
                  <a:pt x="154076" y="1447800"/>
                </a:moveTo>
                <a:lnTo>
                  <a:pt x="5600" y="1447800"/>
                </a:lnTo>
                <a:lnTo>
                  <a:pt x="7581" y="1460500"/>
                </a:lnTo>
                <a:lnTo>
                  <a:pt x="5689" y="1473200"/>
                </a:lnTo>
                <a:lnTo>
                  <a:pt x="162788" y="1473200"/>
                </a:lnTo>
                <a:lnTo>
                  <a:pt x="161620" y="1460500"/>
                </a:lnTo>
                <a:lnTo>
                  <a:pt x="157352" y="1460500"/>
                </a:lnTo>
                <a:lnTo>
                  <a:pt x="154076" y="1447800"/>
                </a:lnTo>
                <a:close/>
              </a:path>
              <a:path w="449580" h="2628900">
                <a:moveTo>
                  <a:pt x="151510" y="1435100"/>
                </a:moveTo>
                <a:lnTo>
                  <a:pt x="2679" y="1435100"/>
                </a:lnTo>
                <a:lnTo>
                  <a:pt x="2997" y="1447800"/>
                </a:lnTo>
                <a:lnTo>
                  <a:pt x="151053" y="1447800"/>
                </a:lnTo>
                <a:lnTo>
                  <a:pt x="151510" y="1435100"/>
                </a:lnTo>
                <a:close/>
              </a:path>
              <a:path w="449580" h="2628900">
                <a:moveTo>
                  <a:pt x="150710" y="1422400"/>
                </a:moveTo>
                <a:lnTo>
                  <a:pt x="368" y="1422400"/>
                </a:lnTo>
                <a:lnTo>
                  <a:pt x="0" y="1435100"/>
                </a:lnTo>
                <a:lnTo>
                  <a:pt x="151663" y="1435100"/>
                </a:lnTo>
                <a:lnTo>
                  <a:pt x="150710" y="1422400"/>
                </a:lnTo>
                <a:close/>
              </a:path>
              <a:path w="449580" h="2628900">
                <a:moveTo>
                  <a:pt x="146850" y="1384300"/>
                </a:moveTo>
                <a:lnTo>
                  <a:pt x="20446" y="1384300"/>
                </a:lnTo>
                <a:lnTo>
                  <a:pt x="21513" y="1397000"/>
                </a:lnTo>
                <a:lnTo>
                  <a:pt x="21843" y="1422400"/>
                </a:lnTo>
                <a:lnTo>
                  <a:pt x="147015" y="1422400"/>
                </a:lnTo>
                <a:lnTo>
                  <a:pt x="146786" y="1409700"/>
                </a:lnTo>
                <a:lnTo>
                  <a:pt x="143789" y="1409700"/>
                </a:lnTo>
                <a:lnTo>
                  <a:pt x="143649" y="1397000"/>
                </a:lnTo>
                <a:lnTo>
                  <a:pt x="146850" y="1384300"/>
                </a:lnTo>
                <a:close/>
              </a:path>
              <a:path w="449580" h="2628900">
                <a:moveTo>
                  <a:pt x="155676" y="1371600"/>
                </a:moveTo>
                <a:lnTo>
                  <a:pt x="33781" y="1371600"/>
                </a:lnTo>
                <a:lnTo>
                  <a:pt x="26581" y="1384300"/>
                </a:lnTo>
                <a:lnTo>
                  <a:pt x="150152" y="1384300"/>
                </a:lnTo>
                <a:lnTo>
                  <a:pt x="155676" y="1371600"/>
                </a:lnTo>
                <a:close/>
              </a:path>
              <a:path w="449580" h="2628900">
                <a:moveTo>
                  <a:pt x="164325" y="1346200"/>
                </a:moveTo>
                <a:lnTo>
                  <a:pt x="33667" y="1346200"/>
                </a:lnTo>
                <a:lnTo>
                  <a:pt x="37871" y="1371600"/>
                </a:lnTo>
                <a:lnTo>
                  <a:pt x="162877" y="1371600"/>
                </a:lnTo>
                <a:lnTo>
                  <a:pt x="163258" y="1358900"/>
                </a:lnTo>
                <a:lnTo>
                  <a:pt x="165646" y="1358900"/>
                </a:lnTo>
                <a:lnTo>
                  <a:pt x="164325" y="1346200"/>
                </a:lnTo>
                <a:close/>
              </a:path>
              <a:path w="449580" h="2628900">
                <a:moveTo>
                  <a:pt x="167246" y="1333500"/>
                </a:moveTo>
                <a:lnTo>
                  <a:pt x="33108" y="1333500"/>
                </a:lnTo>
                <a:lnTo>
                  <a:pt x="33680" y="1346200"/>
                </a:lnTo>
                <a:lnTo>
                  <a:pt x="164147" y="1346200"/>
                </a:lnTo>
                <a:lnTo>
                  <a:pt x="167246" y="1333500"/>
                </a:lnTo>
                <a:close/>
              </a:path>
              <a:path w="449580" h="2628900">
                <a:moveTo>
                  <a:pt x="176961" y="1295400"/>
                </a:moveTo>
                <a:lnTo>
                  <a:pt x="46723" y="1295400"/>
                </a:lnTo>
                <a:lnTo>
                  <a:pt x="43256" y="1308100"/>
                </a:lnTo>
                <a:lnTo>
                  <a:pt x="39408" y="1320800"/>
                </a:lnTo>
                <a:lnTo>
                  <a:pt x="38188" y="1333500"/>
                </a:lnTo>
                <a:lnTo>
                  <a:pt x="169925" y="1333500"/>
                </a:lnTo>
                <a:lnTo>
                  <a:pt x="174574" y="1320800"/>
                </a:lnTo>
                <a:lnTo>
                  <a:pt x="177050" y="1320800"/>
                </a:lnTo>
                <a:lnTo>
                  <a:pt x="179552" y="1308100"/>
                </a:lnTo>
                <a:lnTo>
                  <a:pt x="178815" y="1308100"/>
                </a:lnTo>
                <a:lnTo>
                  <a:pt x="176961" y="1295400"/>
                </a:lnTo>
                <a:close/>
              </a:path>
              <a:path w="449580" h="2628900">
                <a:moveTo>
                  <a:pt x="55435" y="1270000"/>
                </a:moveTo>
                <a:lnTo>
                  <a:pt x="50317" y="1270000"/>
                </a:lnTo>
                <a:lnTo>
                  <a:pt x="42722" y="1282700"/>
                </a:lnTo>
                <a:lnTo>
                  <a:pt x="45364" y="1295400"/>
                </a:lnTo>
                <a:lnTo>
                  <a:pt x="176390" y="1295400"/>
                </a:lnTo>
                <a:lnTo>
                  <a:pt x="174574" y="1282700"/>
                </a:lnTo>
                <a:lnTo>
                  <a:pt x="56045" y="1282700"/>
                </a:lnTo>
                <a:lnTo>
                  <a:pt x="55435" y="1270000"/>
                </a:lnTo>
                <a:close/>
              </a:path>
              <a:path w="449580" h="2628900">
                <a:moveTo>
                  <a:pt x="173010" y="1270000"/>
                </a:moveTo>
                <a:lnTo>
                  <a:pt x="61671" y="1270000"/>
                </a:lnTo>
                <a:lnTo>
                  <a:pt x="59194" y="1282700"/>
                </a:lnTo>
                <a:lnTo>
                  <a:pt x="174208" y="1282700"/>
                </a:lnTo>
                <a:lnTo>
                  <a:pt x="173010" y="1270000"/>
                </a:lnTo>
                <a:close/>
              </a:path>
              <a:path w="449580" h="2628900">
                <a:moveTo>
                  <a:pt x="180835" y="1219200"/>
                </a:moveTo>
                <a:lnTo>
                  <a:pt x="68999" y="1219200"/>
                </a:lnTo>
                <a:lnTo>
                  <a:pt x="67500" y="1244600"/>
                </a:lnTo>
                <a:lnTo>
                  <a:pt x="65125" y="1257300"/>
                </a:lnTo>
                <a:lnTo>
                  <a:pt x="61671" y="1257300"/>
                </a:lnTo>
                <a:lnTo>
                  <a:pt x="63550" y="1270000"/>
                </a:lnTo>
                <a:lnTo>
                  <a:pt x="171257" y="1270000"/>
                </a:lnTo>
                <a:lnTo>
                  <a:pt x="169227" y="1257300"/>
                </a:lnTo>
                <a:lnTo>
                  <a:pt x="169608" y="1244600"/>
                </a:lnTo>
                <a:lnTo>
                  <a:pt x="173113" y="1231900"/>
                </a:lnTo>
                <a:lnTo>
                  <a:pt x="173240" y="1231900"/>
                </a:lnTo>
                <a:lnTo>
                  <a:pt x="180835" y="1219200"/>
                </a:lnTo>
                <a:close/>
              </a:path>
              <a:path w="449580" h="2628900">
                <a:moveTo>
                  <a:pt x="187134" y="1206500"/>
                </a:moveTo>
                <a:lnTo>
                  <a:pt x="71386" y="1206500"/>
                </a:lnTo>
                <a:lnTo>
                  <a:pt x="71805" y="1219200"/>
                </a:lnTo>
                <a:lnTo>
                  <a:pt x="187972" y="1219200"/>
                </a:lnTo>
                <a:lnTo>
                  <a:pt x="187134" y="1206500"/>
                </a:lnTo>
                <a:close/>
              </a:path>
              <a:path w="449580" h="2628900">
                <a:moveTo>
                  <a:pt x="188213" y="1193800"/>
                </a:moveTo>
                <a:lnTo>
                  <a:pt x="70180" y="1193800"/>
                </a:lnTo>
                <a:lnTo>
                  <a:pt x="70484" y="1206500"/>
                </a:lnTo>
                <a:lnTo>
                  <a:pt x="186956" y="1206500"/>
                </a:lnTo>
                <a:lnTo>
                  <a:pt x="188213" y="1193800"/>
                </a:lnTo>
                <a:close/>
              </a:path>
              <a:path w="449580" h="2628900">
                <a:moveTo>
                  <a:pt x="196761" y="1181100"/>
                </a:moveTo>
                <a:lnTo>
                  <a:pt x="70992" y="1181100"/>
                </a:lnTo>
                <a:lnTo>
                  <a:pt x="68706" y="1193800"/>
                </a:lnTo>
                <a:lnTo>
                  <a:pt x="194779" y="1193800"/>
                </a:lnTo>
                <a:lnTo>
                  <a:pt x="196761" y="1181100"/>
                </a:lnTo>
                <a:close/>
              </a:path>
              <a:path w="449580" h="2628900">
                <a:moveTo>
                  <a:pt x="188467" y="1143000"/>
                </a:moveTo>
                <a:lnTo>
                  <a:pt x="75933" y="1143000"/>
                </a:lnTo>
                <a:lnTo>
                  <a:pt x="79984" y="1155700"/>
                </a:lnTo>
                <a:lnTo>
                  <a:pt x="78447" y="1168400"/>
                </a:lnTo>
                <a:lnTo>
                  <a:pt x="74434" y="1181100"/>
                </a:lnTo>
                <a:lnTo>
                  <a:pt x="199504" y="1181100"/>
                </a:lnTo>
                <a:lnTo>
                  <a:pt x="199656" y="1168400"/>
                </a:lnTo>
                <a:lnTo>
                  <a:pt x="198475" y="1168400"/>
                </a:lnTo>
                <a:lnTo>
                  <a:pt x="196278" y="1155700"/>
                </a:lnTo>
                <a:lnTo>
                  <a:pt x="190258" y="1155700"/>
                </a:lnTo>
                <a:lnTo>
                  <a:pt x="188467" y="1143000"/>
                </a:lnTo>
                <a:close/>
              </a:path>
              <a:path w="449580" h="2628900">
                <a:moveTo>
                  <a:pt x="185026" y="1130300"/>
                </a:moveTo>
                <a:lnTo>
                  <a:pt x="73532" y="1130300"/>
                </a:lnTo>
                <a:lnTo>
                  <a:pt x="75552" y="1143000"/>
                </a:lnTo>
                <a:lnTo>
                  <a:pt x="186562" y="1143000"/>
                </a:lnTo>
                <a:lnTo>
                  <a:pt x="185026" y="1130300"/>
                </a:lnTo>
                <a:close/>
              </a:path>
              <a:path w="449580" h="2628900">
                <a:moveTo>
                  <a:pt x="170370" y="1079500"/>
                </a:moveTo>
                <a:lnTo>
                  <a:pt x="80429" y="1079500"/>
                </a:lnTo>
                <a:lnTo>
                  <a:pt x="74485" y="1092200"/>
                </a:lnTo>
                <a:lnTo>
                  <a:pt x="79794" y="1104900"/>
                </a:lnTo>
                <a:lnTo>
                  <a:pt x="79197" y="1104900"/>
                </a:lnTo>
                <a:lnTo>
                  <a:pt x="77914" y="1117600"/>
                </a:lnTo>
                <a:lnTo>
                  <a:pt x="76631" y="1117600"/>
                </a:lnTo>
                <a:lnTo>
                  <a:pt x="73875" y="1130300"/>
                </a:lnTo>
                <a:lnTo>
                  <a:pt x="179120" y="1130300"/>
                </a:lnTo>
                <a:lnTo>
                  <a:pt x="178854" y="1117600"/>
                </a:lnTo>
                <a:lnTo>
                  <a:pt x="177482" y="1104900"/>
                </a:lnTo>
                <a:lnTo>
                  <a:pt x="175767" y="1092200"/>
                </a:lnTo>
                <a:lnTo>
                  <a:pt x="171348" y="1092200"/>
                </a:lnTo>
                <a:lnTo>
                  <a:pt x="170370" y="1079500"/>
                </a:lnTo>
                <a:close/>
              </a:path>
              <a:path w="449580" h="2628900">
                <a:moveTo>
                  <a:pt x="160947" y="1041400"/>
                </a:moveTo>
                <a:lnTo>
                  <a:pt x="71958" y="1041400"/>
                </a:lnTo>
                <a:lnTo>
                  <a:pt x="69227" y="1054100"/>
                </a:lnTo>
                <a:lnTo>
                  <a:pt x="74434" y="1054100"/>
                </a:lnTo>
                <a:lnTo>
                  <a:pt x="76263" y="1066800"/>
                </a:lnTo>
                <a:lnTo>
                  <a:pt x="78308" y="1066800"/>
                </a:lnTo>
                <a:lnTo>
                  <a:pt x="81064" y="1079500"/>
                </a:lnTo>
                <a:lnTo>
                  <a:pt x="164947" y="1079500"/>
                </a:lnTo>
                <a:lnTo>
                  <a:pt x="160083" y="1054100"/>
                </a:lnTo>
                <a:lnTo>
                  <a:pt x="160947" y="1041400"/>
                </a:lnTo>
                <a:close/>
              </a:path>
              <a:path w="449580" h="2628900">
                <a:moveTo>
                  <a:pt x="150474" y="1016000"/>
                </a:moveTo>
                <a:lnTo>
                  <a:pt x="66890" y="1016000"/>
                </a:lnTo>
                <a:lnTo>
                  <a:pt x="71564" y="1041400"/>
                </a:lnTo>
                <a:lnTo>
                  <a:pt x="159651" y="1041400"/>
                </a:lnTo>
                <a:lnTo>
                  <a:pt x="157899" y="1028700"/>
                </a:lnTo>
                <a:lnTo>
                  <a:pt x="152590" y="1028700"/>
                </a:lnTo>
                <a:lnTo>
                  <a:pt x="150474" y="1016000"/>
                </a:lnTo>
                <a:close/>
              </a:path>
              <a:path w="449580" h="2628900">
                <a:moveTo>
                  <a:pt x="147878" y="977900"/>
                </a:moveTo>
                <a:lnTo>
                  <a:pt x="55244" y="977900"/>
                </a:lnTo>
                <a:lnTo>
                  <a:pt x="55841" y="990600"/>
                </a:lnTo>
                <a:lnTo>
                  <a:pt x="59258" y="990600"/>
                </a:lnTo>
                <a:lnTo>
                  <a:pt x="60477" y="1003300"/>
                </a:lnTo>
                <a:lnTo>
                  <a:pt x="63474" y="1016000"/>
                </a:lnTo>
                <a:lnTo>
                  <a:pt x="149325" y="1016000"/>
                </a:lnTo>
                <a:lnTo>
                  <a:pt x="148820" y="1003300"/>
                </a:lnTo>
                <a:lnTo>
                  <a:pt x="148462" y="990600"/>
                </a:lnTo>
                <a:lnTo>
                  <a:pt x="147878" y="977900"/>
                </a:lnTo>
                <a:close/>
              </a:path>
              <a:path w="449580" h="2628900">
                <a:moveTo>
                  <a:pt x="151993" y="965200"/>
                </a:moveTo>
                <a:lnTo>
                  <a:pt x="50076" y="965200"/>
                </a:lnTo>
                <a:lnTo>
                  <a:pt x="47459" y="977900"/>
                </a:lnTo>
                <a:lnTo>
                  <a:pt x="147472" y="977900"/>
                </a:lnTo>
                <a:lnTo>
                  <a:pt x="151993" y="965200"/>
                </a:lnTo>
                <a:close/>
              </a:path>
              <a:path w="449580" h="2628900">
                <a:moveTo>
                  <a:pt x="151307" y="927100"/>
                </a:moveTo>
                <a:lnTo>
                  <a:pt x="45846" y="927100"/>
                </a:lnTo>
                <a:lnTo>
                  <a:pt x="46659" y="939800"/>
                </a:lnTo>
                <a:lnTo>
                  <a:pt x="51307" y="939800"/>
                </a:lnTo>
                <a:lnTo>
                  <a:pt x="49148" y="952500"/>
                </a:lnTo>
                <a:lnTo>
                  <a:pt x="50164" y="965200"/>
                </a:lnTo>
                <a:lnTo>
                  <a:pt x="156311" y="965200"/>
                </a:lnTo>
                <a:lnTo>
                  <a:pt x="155613" y="952500"/>
                </a:lnTo>
                <a:lnTo>
                  <a:pt x="146583" y="952500"/>
                </a:lnTo>
                <a:lnTo>
                  <a:pt x="145668" y="939800"/>
                </a:lnTo>
                <a:lnTo>
                  <a:pt x="151307" y="927100"/>
                </a:lnTo>
                <a:close/>
              </a:path>
              <a:path w="449580" h="2628900">
                <a:moveTo>
                  <a:pt x="166077" y="914400"/>
                </a:moveTo>
                <a:lnTo>
                  <a:pt x="56070" y="914400"/>
                </a:lnTo>
                <a:lnTo>
                  <a:pt x="49987" y="927100"/>
                </a:lnTo>
                <a:lnTo>
                  <a:pt x="161416" y="927100"/>
                </a:lnTo>
                <a:lnTo>
                  <a:pt x="166077" y="914400"/>
                </a:lnTo>
                <a:close/>
              </a:path>
              <a:path w="449580" h="2628900">
                <a:moveTo>
                  <a:pt x="173418" y="901700"/>
                </a:moveTo>
                <a:lnTo>
                  <a:pt x="66179" y="901700"/>
                </a:lnTo>
                <a:lnTo>
                  <a:pt x="62661" y="914400"/>
                </a:lnTo>
                <a:lnTo>
                  <a:pt x="170014" y="914400"/>
                </a:lnTo>
                <a:lnTo>
                  <a:pt x="173418" y="901700"/>
                </a:lnTo>
                <a:close/>
              </a:path>
              <a:path w="449580" h="2628900">
                <a:moveTo>
                  <a:pt x="177647" y="889000"/>
                </a:moveTo>
                <a:lnTo>
                  <a:pt x="67398" y="889000"/>
                </a:lnTo>
                <a:lnTo>
                  <a:pt x="69087" y="901700"/>
                </a:lnTo>
                <a:lnTo>
                  <a:pt x="177317" y="901700"/>
                </a:lnTo>
                <a:lnTo>
                  <a:pt x="177647" y="889000"/>
                </a:lnTo>
                <a:close/>
              </a:path>
              <a:path w="449580" h="2628900">
                <a:moveTo>
                  <a:pt x="171564" y="876300"/>
                </a:moveTo>
                <a:lnTo>
                  <a:pt x="64604" y="876300"/>
                </a:lnTo>
                <a:lnTo>
                  <a:pt x="66217" y="889000"/>
                </a:lnTo>
                <a:lnTo>
                  <a:pt x="175552" y="889000"/>
                </a:lnTo>
                <a:lnTo>
                  <a:pt x="171564" y="876300"/>
                </a:lnTo>
                <a:close/>
              </a:path>
              <a:path w="449580" h="2628900">
                <a:moveTo>
                  <a:pt x="159448" y="863600"/>
                </a:moveTo>
                <a:lnTo>
                  <a:pt x="62168" y="863600"/>
                </a:lnTo>
                <a:lnTo>
                  <a:pt x="63078" y="876300"/>
                </a:lnTo>
                <a:lnTo>
                  <a:pt x="161035" y="876300"/>
                </a:lnTo>
                <a:lnTo>
                  <a:pt x="159448" y="863600"/>
                </a:lnTo>
                <a:close/>
              </a:path>
              <a:path w="449580" h="2628900">
                <a:moveTo>
                  <a:pt x="156108" y="850900"/>
                </a:moveTo>
                <a:lnTo>
                  <a:pt x="64769" y="850900"/>
                </a:lnTo>
                <a:lnTo>
                  <a:pt x="62517" y="863600"/>
                </a:lnTo>
                <a:lnTo>
                  <a:pt x="155968" y="863600"/>
                </a:lnTo>
                <a:lnTo>
                  <a:pt x="156108" y="850900"/>
                </a:lnTo>
                <a:close/>
              </a:path>
              <a:path w="449580" h="2628900">
                <a:moveTo>
                  <a:pt x="161670" y="838200"/>
                </a:moveTo>
                <a:lnTo>
                  <a:pt x="58686" y="838200"/>
                </a:lnTo>
                <a:lnTo>
                  <a:pt x="59308" y="850900"/>
                </a:lnTo>
                <a:lnTo>
                  <a:pt x="159842" y="850900"/>
                </a:lnTo>
                <a:lnTo>
                  <a:pt x="161670" y="838200"/>
                </a:lnTo>
                <a:close/>
              </a:path>
              <a:path w="449580" h="2628900">
                <a:moveTo>
                  <a:pt x="165646" y="825500"/>
                </a:moveTo>
                <a:lnTo>
                  <a:pt x="54051" y="825500"/>
                </a:lnTo>
                <a:lnTo>
                  <a:pt x="54559" y="838200"/>
                </a:lnTo>
                <a:lnTo>
                  <a:pt x="165277" y="838200"/>
                </a:lnTo>
                <a:lnTo>
                  <a:pt x="165646" y="825500"/>
                </a:lnTo>
                <a:close/>
              </a:path>
              <a:path w="449580" h="2628900">
                <a:moveTo>
                  <a:pt x="166598" y="812800"/>
                </a:moveTo>
                <a:lnTo>
                  <a:pt x="52131" y="812800"/>
                </a:lnTo>
                <a:lnTo>
                  <a:pt x="51787" y="825500"/>
                </a:lnTo>
                <a:lnTo>
                  <a:pt x="167347" y="825500"/>
                </a:lnTo>
                <a:lnTo>
                  <a:pt x="166598" y="812800"/>
                </a:lnTo>
                <a:close/>
              </a:path>
              <a:path w="449580" h="2628900">
                <a:moveTo>
                  <a:pt x="167119" y="787400"/>
                </a:moveTo>
                <a:lnTo>
                  <a:pt x="61315" y="787400"/>
                </a:lnTo>
                <a:lnTo>
                  <a:pt x="58292" y="800100"/>
                </a:lnTo>
                <a:lnTo>
                  <a:pt x="56946" y="812800"/>
                </a:lnTo>
                <a:lnTo>
                  <a:pt x="165696" y="812800"/>
                </a:lnTo>
                <a:lnTo>
                  <a:pt x="167119" y="787400"/>
                </a:lnTo>
                <a:close/>
              </a:path>
              <a:path w="449580" h="2628900">
                <a:moveTo>
                  <a:pt x="188048" y="762000"/>
                </a:moveTo>
                <a:lnTo>
                  <a:pt x="70904" y="762000"/>
                </a:lnTo>
                <a:lnTo>
                  <a:pt x="66738" y="774700"/>
                </a:lnTo>
                <a:lnTo>
                  <a:pt x="67284" y="787400"/>
                </a:lnTo>
                <a:lnTo>
                  <a:pt x="175234" y="787400"/>
                </a:lnTo>
                <a:lnTo>
                  <a:pt x="176695" y="774700"/>
                </a:lnTo>
                <a:lnTo>
                  <a:pt x="185661" y="774700"/>
                </a:lnTo>
                <a:lnTo>
                  <a:pt x="188048" y="762000"/>
                </a:lnTo>
                <a:close/>
              </a:path>
              <a:path w="449580" h="2628900">
                <a:moveTo>
                  <a:pt x="205244" y="736600"/>
                </a:moveTo>
                <a:lnTo>
                  <a:pt x="71988" y="736600"/>
                </a:lnTo>
                <a:lnTo>
                  <a:pt x="70892" y="749300"/>
                </a:lnTo>
                <a:lnTo>
                  <a:pt x="70523" y="762000"/>
                </a:lnTo>
                <a:lnTo>
                  <a:pt x="189229" y="762000"/>
                </a:lnTo>
                <a:lnTo>
                  <a:pt x="195237" y="749300"/>
                </a:lnTo>
                <a:lnTo>
                  <a:pt x="202679" y="749300"/>
                </a:lnTo>
                <a:lnTo>
                  <a:pt x="205244" y="736600"/>
                </a:lnTo>
                <a:close/>
              </a:path>
              <a:path w="449580" h="2628900">
                <a:moveTo>
                  <a:pt x="208216" y="723900"/>
                </a:moveTo>
                <a:lnTo>
                  <a:pt x="79552" y="723900"/>
                </a:lnTo>
                <a:lnTo>
                  <a:pt x="77482" y="736600"/>
                </a:lnTo>
                <a:lnTo>
                  <a:pt x="208025" y="736600"/>
                </a:lnTo>
                <a:lnTo>
                  <a:pt x="208216" y="723900"/>
                </a:lnTo>
                <a:close/>
              </a:path>
              <a:path w="449580" h="2628900">
                <a:moveTo>
                  <a:pt x="212293" y="698500"/>
                </a:moveTo>
                <a:lnTo>
                  <a:pt x="81660" y="698500"/>
                </a:lnTo>
                <a:lnTo>
                  <a:pt x="81699" y="711200"/>
                </a:lnTo>
                <a:lnTo>
                  <a:pt x="82130" y="711200"/>
                </a:lnTo>
                <a:lnTo>
                  <a:pt x="83121" y="723900"/>
                </a:lnTo>
                <a:lnTo>
                  <a:pt x="207873" y="723900"/>
                </a:lnTo>
                <a:lnTo>
                  <a:pt x="212293" y="698500"/>
                </a:lnTo>
                <a:close/>
              </a:path>
              <a:path w="449580" h="2628900">
                <a:moveTo>
                  <a:pt x="218566" y="685800"/>
                </a:moveTo>
                <a:lnTo>
                  <a:pt x="67424" y="685800"/>
                </a:lnTo>
                <a:lnTo>
                  <a:pt x="67894" y="698500"/>
                </a:lnTo>
                <a:lnTo>
                  <a:pt x="218160" y="698500"/>
                </a:lnTo>
                <a:lnTo>
                  <a:pt x="218566" y="685800"/>
                </a:lnTo>
                <a:close/>
              </a:path>
              <a:path w="449580" h="2628900">
                <a:moveTo>
                  <a:pt x="240398" y="660400"/>
                </a:moveTo>
                <a:lnTo>
                  <a:pt x="74752" y="660400"/>
                </a:lnTo>
                <a:lnTo>
                  <a:pt x="76428" y="685800"/>
                </a:lnTo>
                <a:lnTo>
                  <a:pt x="232702" y="685800"/>
                </a:lnTo>
                <a:lnTo>
                  <a:pt x="236613" y="673100"/>
                </a:lnTo>
                <a:lnTo>
                  <a:pt x="240487" y="673100"/>
                </a:lnTo>
                <a:lnTo>
                  <a:pt x="240398" y="660400"/>
                </a:lnTo>
                <a:close/>
              </a:path>
              <a:path w="449580" h="2628900">
                <a:moveTo>
                  <a:pt x="237896" y="647700"/>
                </a:moveTo>
                <a:lnTo>
                  <a:pt x="79349" y="647700"/>
                </a:lnTo>
                <a:lnTo>
                  <a:pt x="78511" y="660400"/>
                </a:lnTo>
                <a:lnTo>
                  <a:pt x="237883" y="660400"/>
                </a:lnTo>
                <a:lnTo>
                  <a:pt x="237896" y="647700"/>
                </a:lnTo>
                <a:close/>
              </a:path>
              <a:path w="449580" h="2628900">
                <a:moveTo>
                  <a:pt x="226072" y="609600"/>
                </a:moveTo>
                <a:lnTo>
                  <a:pt x="83146" y="609600"/>
                </a:lnTo>
                <a:lnTo>
                  <a:pt x="83299" y="622300"/>
                </a:lnTo>
                <a:lnTo>
                  <a:pt x="82791" y="622300"/>
                </a:lnTo>
                <a:lnTo>
                  <a:pt x="75222" y="635000"/>
                </a:lnTo>
                <a:lnTo>
                  <a:pt x="78676" y="635000"/>
                </a:lnTo>
                <a:lnTo>
                  <a:pt x="79082" y="647700"/>
                </a:lnTo>
                <a:lnTo>
                  <a:pt x="234759" y="647700"/>
                </a:lnTo>
                <a:lnTo>
                  <a:pt x="231343" y="635000"/>
                </a:lnTo>
                <a:lnTo>
                  <a:pt x="228625" y="622300"/>
                </a:lnTo>
                <a:lnTo>
                  <a:pt x="226072" y="609600"/>
                </a:lnTo>
                <a:close/>
              </a:path>
              <a:path w="449580" h="2628900">
                <a:moveTo>
                  <a:pt x="225920" y="596900"/>
                </a:moveTo>
                <a:lnTo>
                  <a:pt x="78930" y="596900"/>
                </a:lnTo>
                <a:lnTo>
                  <a:pt x="79806" y="609600"/>
                </a:lnTo>
                <a:lnTo>
                  <a:pt x="226275" y="609600"/>
                </a:lnTo>
                <a:lnTo>
                  <a:pt x="225920" y="596900"/>
                </a:lnTo>
                <a:close/>
              </a:path>
              <a:path w="449580" h="2628900">
                <a:moveTo>
                  <a:pt x="221284" y="584200"/>
                </a:moveTo>
                <a:lnTo>
                  <a:pt x="78498" y="584200"/>
                </a:lnTo>
                <a:lnTo>
                  <a:pt x="76022" y="596900"/>
                </a:lnTo>
                <a:lnTo>
                  <a:pt x="224739" y="596900"/>
                </a:lnTo>
                <a:lnTo>
                  <a:pt x="221284" y="584200"/>
                </a:lnTo>
                <a:close/>
              </a:path>
              <a:path w="449580" h="2628900">
                <a:moveTo>
                  <a:pt x="219671" y="571500"/>
                </a:moveTo>
                <a:lnTo>
                  <a:pt x="78282" y="571500"/>
                </a:lnTo>
                <a:lnTo>
                  <a:pt x="79082" y="584200"/>
                </a:lnTo>
                <a:lnTo>
                  <a:pt x="219811" y="584200"/>
                </a:lnTo>
                <a:lnTo>
                  <a:pt x="219671" y="571500"/>
                </a:lnTo>
                <a:close/>
              </a:path>
              <a:path w="449580" h="2628900">
                <a:moveTo>
                  <a:pt x="228638" y="546100"/>
                </a:moveTo>
                <a:lnTo>
                  <a:pt x="88391" y="546100"/>
                </a:lnTo>
                <a:lnTo>
                  <a:pt x="87617" y="558800"/>
                </a:lnTo>
                <a:lnTo>
                  <a:pt x="87566" y="571500"/>
                </a:lnTo>
                <a:lnTo>
                  <a:pt x="226987" y="571500"/>
                </a:lnTo>
                <a:lnTo>
                  <a:pt x="229095" y="558800"/>
                </a:lnTo>
                <a:lnTo>
                  <a:pt x="230212" y="558800"/>
                </a:lnTo>
                <a:lnTo>
                  <a:pt x="228638" y="546100"/>
                </a:lnTo>
                <a:close/>
              </a:path>
              <a:path w="449580" h="2628900">
                <a:moveTo>
                  <a:pt x="228688" y="533400"/>
                </a:moveTo>
                <a:lnTo>
                  <a:pt x="87795" y="533400"/>
                </a:lnTo>
                <a:lnTo>
                  <a:pt x="88747" y="546100"/>
                </a:lnTo>
                <a:lnTo>
                  <a:pt x="228180" y="546100"/>
                </a:lnTo>
                <a:lnTo>
                  <a:pt x="228688" y="533400"/>
                </a:lnTo>
                <a:close/>
              </a:path>
              <a:path w="449580" h="2628900">
                <a:moveTo>
                  <a:pt x="227342" y="520700"/>
                </a:moveTo>
                <a:lnTo>
                  <a:pt x="81610" y="520700"/>
                </a:lnTo>
                <a:lnTo>
                  <a:pt x="83159" y="533400"/>
                </a:lnTo>
                <a:lnTo>
                  <a:pt x="228726" y="533400"/>
                </a:lnTo>
                <a:lnTo>
                  <a:pt x="227342" y="520700"/>
                </a:lnTo>
                <a:close/>
              </a:path>
              <a:path w="449580" h="2628900">
                <a:moveTo>
                  <a:pt x="222948" y="508000"/>
                </a:moveTo>
                <a:lnTo>
                  <a:pt x="77949" y="508000"/>
                </a:lnTo>
                <a:lnTo>
                  <a:pt x="79946" y="520700"/>
                </a:lnTo>
                <a:lnTo>
                  <a:pt x="222884" y="520700"/>
                </a:lnTo>
                <a:lnTo>
                  <a:pt x="222948" y="508000"/>
                </a:lnTo>
                <a:close/>
              </a:path>
              <a:path w="449580" h="2628900">
                <a:moveTo>
                  <a:pt x="226694" y="495300"/>
                </a:moveTo>
                <a:lnTo>
                  <a:pt x="79508" y="495300"/>
                </a:lnTo>
                <a:lnTo>
                  <a:pt x="78039" y="508000"/>
                </a:lnTo>
                <a:lnTo>
                  <a:pt x="224193" y="508000"/>
                </a:lnTo>
                <a:lnTo>
                  <a:pt x="226694" y="495300"/>
                </a:lnTo>
                <a:close/>
              </a:path>
              <a:path w="449580" h="2628900">
                <a:moveTo>
                  <a:pt x="255054" y="482600"/>
                </a:moveTo>
                <a:lnTo>
                  <a:pt x="83654" y="482600"/>
                </a:lnTo>
                <a:lnTo>
                  <a:pt x="83057" y="495300"/>
                </a:lnTo>
                <a:lnTo>
                  <a:pt x="252526" y="495300"/>
                </a:lnTo>
                <a:lnTo>
                  <a:pt x="255054" y="482600"/>
                </a:lnTo>
                <a:close/>
              </a:path>
              <a:path w="449580" h="2628900">
                <a:moveTo>
                  <a:pt x="298526" y="457200"/>
                </a:moveTo>
                <a:lnTo>
                  <a:pt x="82232" y="457200"/>
                </a:lnTo>
                <a:lnTo>
                  <a:pt x="80162" y="482600"/>
                </a:lnTo>
                <a:lnTo>
                  <a:pt x="279488" y="482600"/>
                </a:lnTo>
                <a:lnTo>
                  <a:pt x="284454" y="469900"/>
                </a:lnTo>
                <a:lnTo>
                  <a:pt x="297218" y="469900"/>
                </a:lnTo>
                <a:lnTo>
                  <a:pt x="298526" y="457200"/>
                </a:lnTo>
                <a:close/>
              </a:path>
              <a:path w="449580" h="2628900">
                <a:moveTo>
                  <a:pt x="304431" y="444500"/>
                </a:moveTo>
                <a:lnTo>
                  <a:pt x="81483" y="444500"/>
                </a:lnTo>
                <a:lnTo>
                  <a:pt x="82194" y="457200"/>
                </a:lnTo>
                <a:lnTo>
                  <a:pt x="303974" y="457200"/>
                </a:lnTo>
                <a:lnTo>
                  <a:pt x="304431" y="444500"/>
                </a:lnTo>
                <a:close/>
              </a:path>
              <a:path w="449580" h="2628900">
                <a:moveTo>
                  <a:pt x="308978" y="431800"/>
                </a:moveTo>
                <a:lnTo>
                  <a:pt x="82981" y="431800"/>
                </a:lnTo>
                <a:lnTo>
                  <a:pt x="84886" y="444500"/>
                </a:lnTo>
                <a:lnTo>
                  <a:pt x="307352" y="444500"/>
                </a:lnTo>
                <a:lnTo>
                  <a:pt x="308978" y="431800"/>
                </a:lnTo>
                <a:close/>
              </a:path>
              <a:path w="449580" h="2628900">
                <a:moveTo>
                  <a:pt x="310514" y="419100"/>
                </a:moveTo>
                <a:lnTo>
                  <a:pt x="71069" y="419100"/>
                </a:lnTo>
                <a:lnTo>
                  <a:pt x="71818" y="431800"/>
                </a:lnTo>
                <a:lnTo>
                  <a:pt x="310476" y="431800"/>
                </a:lnTo>
                <a:lnTo>
                  <a:pt x="310514" y="419100"/>
                </a:lnTo>
                <a:close/>
              </a:path>
              <a:path w="449580" h="2628900">
                <a:moveTo>
                  <a:pt x="312191" y="406400"/>
                </a:moveTo>
                <a:lnTo>
                  <a:pt x="79921" y="406400"/>
                </a:lnTo>
                <a:lnTo>
                  <a:pt x="74117" y="419100"/>
                </a:lnTo>
                <a:lnTo>
                  <a:pt x="311873" y="419100"/>
                </a:lnTo>
                <a:lnTo>
                  <a:pt x="312191" y="406400"/>
                </a:lnTo>
                <a:close/>
              </a:path>
              <a:path w="449580" h="2628900">
                <a:moveTo>
                  <a:pt x="311454" y="393700"/>
                </a:moveTo>
                <a:lnTo>
                  <a:pt x="79413" y="393700"/>
                </a:lnTo>
                <a:lnTo>
                  <a:pt x="80073" y="406400"/>
                </a:lnTo>
                <a:lnTo>
                  <a:pt x="311569" y="406400"/>
                </a:lnTo>
                <a:lnTo>
                  <a:pt x="311454" y="393700"/>
                </a:lnTo>
                <a:close/>
              </a:path>
              <a:path w="449580" h="2628900">
                <a:moveTo>
                  <a:pt x="307847" y="381000"/>
                </a:moveTo>
                <a:lnTo>
                  <a:pt x="92367" y="381000"/>
                </a:lnTo>
                <a:lnTo>
                  <a:pt x="90309" y="393700"/>
                </a:lnTo>
                <a:lnTo>
                  <a:pt x="310718" y="393700"/>
                </a:lnTo>
                <a:lnTo>
                  <a:pt x="307847" y="381000"/>
                </a:lnTo>
                <a:close/>
              </a:path>
              <a:path w="449580" h="2628900">
                <a:moveTo>
                  <a:pt x="257822" y="368300"/>
                </a:moveTo>
                <a:lnTo>
                  <a:pt x="90055" y="368300"/>
                </a:lnTo>
                <a:lnTo>
                  <a:pt x="90639" y="381000"/>
                </a:lnTo>
                <a:lnTo>
                  <a:pt x="264261" y="381000"/>
                </a:lnTo>
                <a:lnTo>
                  <a:pt x="257822" y="368300"/>
                </a:lnTo>
                <a:close/>
              </a:path>
              <a:path w="449580" h="2628900">
                <a:moveTo>
                  <a:pt x="296672" y="368300"/>
                </a:moveTo>
                <a:lnTo>
                  <a:pt x="290144" y="368300"/>
                </a:lnTo>
                <a:lnTo>
                  <a:pt x="287350" y="381000"/>
                </a:lnTo>
                <a:lnTo>
                  <a:pt x="299288" y="381000"/>
                </a:lnTo>
                <a:lnTo>
                  <a:pt x="296672" y="368300"/>
                </a:lnTo>
                <a:close/>
              </a:path>
              <a:path w="449580" h="2628900">
                <a:moveTo>
                  <a:pt x="257479" y="355600"/>
                </a:moveTo>
                <a:lnTo>
                  <a:pt x="90449" y="355600"/>
                </a:lnTo>
                <a:lnTo>
                  <a:pt x="86131" y="368300"/>
                </a:lnTo>
                <a:lnTo>
                  <a:pt x="257733" y="368300"/>
                </a:lnTo>
                <a:lnTo>
                  <a:pt x="257479" y="355600"/>
                </a:lnTo>
                <a:close/>
              </a:path>
              <a:path w="449580" h="2628900">
                <a:moveTo>
                  <a:pt x="252107" y="342900"/>
                </a:moveTo>
                <a:lnTo>
                  <a:pt x="97180" y="342900"/>
                </a:lnTo>
                <a:lnTo>
                  <a:pt x="97053" y="355600"/>
                </a:lnTo>
                <a:lnTo>
                  <a:pt x="252361" y="355600"/>
                </a:lnTo>
                <a:lnTo>
                  <a:pt x="252107" y="342900"/>
                </a:lnTo>
                <a:close/>
              </a:path>
              <a:path w="449580" h="2628900">
                <a:moveTo>
                  <a:pt x="243166" y="317500"/>
                </a:moveTo>
                <a:lnTo>
                  <a:pt x="98873" y="317500"/>
                </a:lnTo>
                <a:lnTo>
                  <a:pt x="95188" y="330200"/>
                </a:lnTo>
                <a:lnTo>
                  <a:pt x="92905" y="330200"/>
                </a:lnTo>
                <a:lnTo>
                  <a:pt x="92392" y="342900"/>
                </a:lnTo>
                <a:lnTo>
                  <a:pt x="249072" y="342900"/>
                </a:lnTo>
                <a:lnTo>
                  <a:pt x="246418" y="330200"/>
                </a:lnTo>
                <a:lnTo>
                  <a:pt x="243166" y="317500"/>
                </a:lnTo>
                <a:close/>
              </a:path>
              <a:path w="449580" h="2628900">
                <a:moveTo>
                  <a:pt x="241757" y="304800"/>
                </a:moveTo>
                <a:lnTo>
                  <a:pt x="100177" y="304800"/>
                </a:lnTo>
                <a:lnTo>
                  <a:pt x="103593" y="317500"/>
                </a:lnTo>
                <a:lnTo>
                  <a:pt x="243014" y="317500"/>
                </a:lnTo>
                <a:lnTo>
                  <a:pt x="241757" y="304800"/>
                </a:lnTo>
                <a:close/>
              </a:path>
              <a:path w="449580" h="2628900">
                <a:moveTo>
                  <a:pt x="235318" y="279400"/>
                </a:moveTo>
                <a:lnTo>
                  <a:pt x="103898" y="279400"/>
                </a:lnTo>
                <a:lnTo>
                  <a:pt x="104622" y="292100"/>
                </a:lnTo>
                <a:lnTo>
                  <a:pt x="102857" y="292100"/>
                </a:lnTo>
                <a:lnTo>
                  <a:pt x="101333" y="304800"/>
                </a:lnTo>
                <a:lnTo>
                  <a:pt x="238201" y="304800"/>
                </a:lnTo>
                <a:lnTo>
                  <a:pt x="235038" y="292100"/>
                </a:lnTo>
                <a:lnTo>
                  <a:pt x="235318" y="279400"/>
                </a:lnTo>
                <a:close/>
              </a:path>
              <a:path w="449580" h="2628900">
                <a:moveTo>
                  <a:pt x="241566" y="266700"/>
                </a:moveTo>
                <a:lnTo>
                  <a:pt x="99745" y="266700"/>
                </a:lnTo>
                <a:lnTo>
                  <a:pt x="100964" y="279400"/>
                </a:lnTo>
                <a:lnTo>
                  <a:pt x="241185" y="279400"/>
                </a:lnTo>
                <a:lnTo>
                  <a:pt x="241566" y="266700"/>
                </a:lnTo>
                <a:close/>
              </a:path>
              <a:path w="449580" h="2628900">
                <a:moveTo>
                  <a:pt x="218439" y="241300"/>
                </a:moveTo>
                <a:lnTo>
                  <a:pt x="90309" y="241300"/>
                </a:lnTo>
                <a:lnTo>
                  <a:pt x="90373" y="254000"/>
                </a:lnTo>
                <a:lnTo>
                  <a:pt x="93370" y="266700"/>
                </a:lnTo>
                <a:lnTo>
                  <a:pt x="231254" y="266700"/>
                </a:lnTo>
                <a:lnTo>
                  <a:pt x="227012" y="254000"/>
                </a:lnTo>
                <a:lnTo>
                  <a:pt x="218566" y="254000"/>
                </a:lnTo>
                <a:lnTo>
                  <a:pt x="218439" y="241300"/>
                </a:lnTo>
                <a:close/>
              </a:path>
              <a:path w="449580" h="2628900">
                <a:moveTo>
                  <a:pt x="215747" y="228600"/>
                </a:moveTo>
                <a:lnTo>
                  <a:pt x="86029" y="228600"/>
                </a:lnTo>
                <a:lnTo>
                  <a:pt x="89001" y="241300"/>
                </a:lnTo>
                <a:lnTo>
                  <a:pt x="216408" y="241300"/>
                </a:lnTo>
                <a:lnTo>
                  <a:pt x="215747" y="228600"/>
                </a:lnTo>
                <a:close/>
              </a:path>
              <a:path w="449580" h="2628900">
                <a:moveTo>
                  <a:pt x="211010" y="165100"/>
                </a:moveTo>
                <a:lnTo>
                  <a:pt x="90627" y="165100"/>
                </a:lnTo>
                <a:lnTo>
                  <a:pt x="89268" y="203200"/>
                </a:lnTo>
                <a:lnTo>
                  <a:pt x="88557" y="215900"/>
                </a:lnTo>
                <a:lnTo>
                  <a:pt x="85864" y="228600"/>
                </a:lnTo>
                <a:lnTo>
                  <a:pt x="213906" y="228600"/>
                </a:lnTo>
                <a:lnTo>
                  <a:pt x="212597" y="215900"/>
                </a:lnTo>
                <a:lnTo>
                  <a:pt x="205104" y="215900"/>
                </a:lnTo>
                <a:lnTo>
                  <a:pt x="201536" y="203200"/>
                </a:lnTo>
                <a:lnTo>
                  <a:pt x="201371" y="203200"/>
                </a:lnTo>
                <a:lnTo>
                  <a:pt x="201574" y="190500"/>
                </a:lnTo>
                <a:lnTo>
                  <a:pt x="202145" y="190500"/>
                </a:lnTo>
                <a:lnTo>
                  <a:pt x="202336" y="177800"/>
                </a:lnTo>
                <a:lnTo>
                  <a:pt x="210794" y="177800"/>
                </a:lnTo>
                <a:lnTo>
                  <a:pt x="211010" y="165100"/>
                </a:lnTo>
                <a:close/>
              </a:path>
              <a:path w="449580" h="2628900">
                <a:moveTo>
                  <a:pt x="206019" y="152400"/>
                </a:moveTo>
                <a:lnTo>
                  <a:pt x="81927" y="152400"/>
                </a:lnTo>
                <a:lnTo>
                  <a:pt x="84200" y="165100"/>
                </a:lnTo>
                <a:lnTo>
                  <a:pt x="207022" y="165100"/>
                </a:lnTo>
                <a:lnTo>
                  <a:pt x="206019" y="152400"/>
                </a:lnTo>
                <a:close/>
              </a:path>
              <a:path w="449580" h="2628900">
                <a:moveTo>
                  <a:pt x="211467" y="139700"/>
                </a:moveTo>
                <a:lnTo>
                  <a:pt x="84112" y="139700"/>
                </a:lnTo>
                <a:lnTo>
                  <a:pt x="84048" y="152400"/>
                </a:lnTo>
                <a:lnTo>
                  <a:pt x="205892" y="152400"/>
                </a:lnTo>
                <a:lnTo>
                  <a:pt x="211467" y="139700"/>
                </a:lnTo>
                <a:close/>
              </a:path>
              <a:path w="449580" h="2628900">
                <a:moveTo>
                  <a:pt x="215379" y="127000"/>
                </a:moveTo>
                <a:lnTo>
                  <a:pt x="79235" y="127000"/>
                </a:lnTo>
                <a:lnTo>
                  <a:pt x="79501" y="139700"/>
                </a:lnTo>
                <a:lnTo>
                  <a:pt x="214604" y="139700"/>
                </a:lnTo>
                <a:lnTo>
                  <a:pt x="215379" y="127000"/>
                </a:lnTo>
                <a:close/>
              </a:path>
              <a:path w="449580" h="2628900">
                <a:moveTo>
                  <a:pt x="216065" y="114300"/>
                </a:moveTo>
                <a:lnTo>
                  <a:pt x="74985" y="114300"/>
                </a:lnTo>
                <a:lnTo>
                  <a:pt x="77304" y="127000"/>
                </a:lnTo>
                <a:lnTo>
                  <a:pt x="215760" y="127000"/>
                </a:lnTo>
                <a:lnTo>
                  <a:pt x="216065" y="114300"/>
                </a:lnTo>
                <a:close/>
              </a:path>
              <a:path w="449580" h="2628900">
                <a:moveTo>
                  <a:pt x="174497" y="88900"/>
                </a:moveTo>
                <a:lnTo>
                  <a:pt x="80568" y="88900"/>
                </a:lnTo>
                <a:lnTo>
                  <a:pt x="76615" y="101600"/>
                </a:lnTo>
                <a:lnTo>
                  <a:pt x="74755" y="114300"/>
                </a:lnTo>
                <a:lnTo>
                  <a:pt x="196621" y="114300"/>
                </a:lnTo>
                <a:lnTo>
                  <a:pt x="178333" y="101600"/>
                </a:lnTo>
                <a:lnTo>
                  <a:pt x="177571" y="101600"/>
                </a:lnTo>
                <a:lnTo>
                  <a:pt x="174497" y="88900"/>
                </a:lnTo>
                <a:close/>
              </a:path>
              <a:path w="449580" h="2628900">
                <a:moveTo>
                  <a:pt x="206667" y="101600"/>
                </a:moveTo>
                <a:lnTo>
                  <a:pt x="203593" y="114300"/>
                </a:lnTo>
                <a:lnTo>
                  <a:pt x="215518" y="114300"/>
                </a:lnTo>
                <a:lnTo>
                  <a:pt x="206667" y="101600"/>
                </a:lnTo>
                <a:close/>
              </a:path>
              <a:path w="449580" h="2628900">
                <a:moveTo>
                  <a:pt x="170980" y="76200"/>
                </a:moveTo>
                <a:lnTo>
                  <a:pt x="79959" y="76200"/>
                </a:lnTo>
                <a:lnTo>
                  <a:pt x="79603" y="88900"/>
                </a:lnTo>
                <a:lnTo>
                  <a:pt x="173545" y="88900"/>
                </a:lnTo>
                <a:lnTo>
                  <a:pt x="170980" y="76200"/>
                </a:lnTo>
                <a:close/>
              </a:path>
              <a:path w="449580" h="2628900">
                <a:moveTo>
                  <a:pt x="170154" y="63500"/>
                </a:moveTo>
                <a:lnTo>
                  <a:pt x="75476" y="63500"/>
                </a:lnTo>
                <a:lnTo>
                  <a:pt x="74320" y="76200"/>
                </a:lnTo>
                <a:lnTo>
                  <a:pt x="170687" y="76200"/>
                </a:lnTo>
                <a:lnTo>
                  <a:pt x="170154" y="63500"/>
                </a:lnTo>
                <a:close/>
              </a:path>
              <a:path w="449580" h="2628900">
                <a:moveTo>
                  <a:pt x="167246" y="50800"/>
                </a:moveTo>
                <a:lnTo>
                  <a:pt x="92468" y="50800"/>
                </a:lnTo>
                <a:lnTo>
                  <a:pt x="84620" y="63500"/>
                </a:lnTo>
                <a:lnTo>
                  <a:pt x="168871" y="63500"/>
                </a:lnTo>
                <a:lnTo>
                  <a:pt x="167246" y="50800"/>
                </a:lnTo>
                <a:close/>
              </a:path>
              <a:path w="449580" h="2628900">
                <a:moveTo>
                  <a:pt x="155308" y="25400"/>
                </a:moveTo>
                <a:lnTo>
                  <a:pt x="105917" y="25400"/>
                </a:lnTo>
                <a:lnTo>
                  <a:pt x="105765" y="38100"/>
                </a:lnTo>
                <a:lnTo>
                  <a:pt x="101015" y="38100"/>
                </a:lnTo>
                <a:lnTo>
                  <a:pt x="99733" y="50800"/>
                </a:lnTo>
                <a:lnTo>
                  <a:pt x="164363" y="50800"/>
                </a:lnTo>
                <a:lnTo>
                  <a:pt x="159194" y="38100"/>
                </a:lnTo>
                <a:lnTo>
                  <a:pt x="155308" y="25400"/>
                </a:lnTo>
                <a:close/>
              </a:path>
              <a:path w="449580" h="2628900">
                <a:moveTo>
                  <a:pt x="155879" y="12700"/>
                </a:moveTo>
                <a:lnTo>
                  <a:pt x="113449" y="12700"/>
                </a:lnTo>
                <a:lnTo>
                  <a:pt x="112166" y="25400"/>
                </a:lnTo>
                <a:lnTo>
                  <a:pt x="155587" y="25400"/>
                </a:lnTo>
                <a:lnTo>
                  <a:pt x="155879" y="12700"/>
                </a:lnTo>
                <a:close/>
              </a:path>
              <a:path w="449580" h="2628900">
                <a:moveTo>
                  <a:pt x="139369" y="0"/>
                </a:moveTo>
                <a:lnTo>
                  <a:pt x="122961" y="0"/>
                </a:lnTo>
                <a:lnTo>
                  <a:pt x="121881" y="12700"/>
                </a:lnTo>
                <a:lnTo>
                  <a:pt x="145249" y="12700"/>
                </a:lnTo>
                <a:lnTo>
                  <a:pt x="139369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3303" y="5269659"/>
            <a:ext cx="452013" cy="50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0980" y="4840119"/>
            <a:ext cx="111066" cy="2961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3861" y="3091942"/>
            <a:ext cx="449580" cy="2628900"/>
          </a:xfrm>
          <a:custGeom>
            <a:avLst/>
            <a:gdLst/>
            <a:ahLst/>
            <a:cxnLst/>
            <a:rect l="l" t="t" r="r" b="b"/>
            <a:pathLst>
              <a:path w="449580" h="2628900">
                <a:moveTo>
                  <a:pt x="441375" y="2552700"/>
                </a:moveTo>
                <a:lnTo>
                  <a:pt x="282181" y="2552700"/>
                </a:lnTo>
                <a:lnTo>
                  <a:pt x="291618" y="2565400"/>
                </a:lnTo>
                <a:lnTo>
                  <a:pt x="313296" y="2565400"/>
                </a:lnTo>
                <a:lnTo>
                  <a:pt x="312445" y="2603500"/>
                </a:lnTo>
                <a:lnTo>
                  <a:pt x="318668" y="2603500"/>
                </a:lnTo>
                <a:lnTo>
                  <a:pt x="311061" y="2616200"/>
                </a:lnTo>
                <a:lnTo>
                  <a:pt x="310464" y="2628900"/>
                </a:lnTo>
                <a:lnTo>
                  <a:pt x="440753" y="2628900"/>
                </a:lnTo>
                <a:lnTo>
                  <a:pt x="444601" y="2616200"/>
                </a:lnTo>
                <a:lnTo>
                  <a:pt x="449275" y="2616200"/>
                </a:lnTo>
                <a:lnTo>
                  <a:pt x="449364" y="2603500"/>
                </a:lnTo>
                <a:lnTo>
                  <a:pt x="448043" y="2590800"/>
                </a:lnTo>
                <a:lnTo>
                  <a:pt x="445719" y="2578100"/>
                </a:lnTo>
                <a:lnTo>
                  <a:pt x="445363" y="2578100"/>
                </a:lnTo>
                <a:lnTo>
                  <a:pt x="441375" y="2552700"/>
                </a:lnTo>
                <a:close/>
              </a:path>
              <a:path w="449580" h="2628900">
                <a:moveTo>
                  <a:pt x="269989" y="2540000"/>
                </a:moveTo>
                <a:lnTo>
                  <a:pt x="245833" y="2540000"/>
                </a:lnTo>
                <a:lnTo>
                  <a:pt x="249402" y="2552700"/>
                </a:lnTo>
                <a:lnTo>
                  <a:pt x="269366" y="2552700"/>
                </a:lnTo>
                <a:lnTo>
                  <a:pt x="269989" y="2540000"/>
                </a:lnTo>
                <a:close/>
              </a:path>
              <a:path w="449580" h="2628900">
                <a:moveTo>
                  <a:pt x="434581" y="2476500"/>
                </a:moveTo>
                <a:lnTo>
                  <a:pt x="215468" y="2476500"/>
                </a:lnTo>
                <a:lnTo>
                  <a:pt x="214274" y="2489200"/>
                </a:lnTo>
                <a:lnTo>
                  <a:pt x="213702" y="2489200"/>
                </a:lnTo>
                <a:lnTo>
                  <a:pt x="213601" y="2501900"/>
                </a:lnTo>
                <a:lnTo>
                  <a:pt x="213029" y="2501900"/>
                </a:lnTo>
                <a:lnTo>
                  <a:pt x="213982" y="2514600"/>
                </a:lnTo>
                <a:lnTo>
                  <a:pt x="219011" y="2514600"/>
                </a:lnTo>
                <a:lnTo>
                  <a:pt x="218630" y="2527300"/>
                </a:lnTo>
                <a:lnTo>
                  <a:pt x="241312" y="2527300"/>
                </a:lnTo>
                <a:lnTo>
                  <a:pt x="243306" y="2540000"/>
                </a:lnTo>
                <a:lnTo>
                  <a:pt x="274358" y="2540000"/>
                </a:lnTo>
                <a:lnTo>
                  <a:pt x="274650" y="2552700"/>
                </a:lnTo>
                <a:lnTo>
                  <a:pt x="443128" y="2552700"/>
                </a:lnTo>
                <a:lnTo>
                  <a:pt x="445338" y="2540000"/>
                </a:lnTo>
                <a:lnTo>
                  <a:pt x="441210" y="2527300"/>
                </a:lnTo>
                <a:lnTo>
                  <a:pt x="439699" y="2514600"/>
                </a:lnTo>
                <a:lnTo>
                  <a:pt x="437388" y="2489200"/>
                </a:lnTo>
                <a:lnTo>
                  <a:pt x="434581" y="2476500"/>
                </a:lnTo>
                <a:close/>
              </a:path>
              <a:path w="449580" h="2628900">
                <a:moveTo>
                  <a:pt x="429247" y="2463800"/>
                </a:moveTo>
                <a:lnTo>
                  <a:pt x="226885" y="2463800"/>
                </a:lnTo>
                <a:lnTo>
                  <a:pt x="222656" y="2476500"/>
                </a:lnTo>
                <a:lnTo>
                  <a:pt x="432650" y="2476500"/>
                </a:lnTo>
                <a:lnTo>
                  <a:pt x="429247" y="2463800"/>
                </a:lnTo>
                <a:close/>
              </a:path>
              <a:path w="449580" h="2628900">
                <a:moveTo>
                  <a:pt x="406361" y="2451100"/>
                </a:moveTo>
                <a:lnTo>
                  <a:pt x="201739" y="2451100"/>
                </a:lnTo>
                <a:lnTo>
                  <a:pt x="203098" y="2463800"/>
                </a:lnTo>
                <a:lnTo>
                  <a:pt x="412051" y="2463800"/>
                </a:lnTo>
                <a:lnTo>
                  <a:pt x="406361" y="2451100"/>
                </a:lnTo>
                <a:close/>
              </a:path>
              <a:path w="449580" h="2628900">
                <a:moveTo>
                  <a:pt x="392264" y="2438400"/>
                </a:moveTo>
                <a:lnTo>
                  <a:pt x="190195" y="2438400"/>
                </a:lnTo>
                <a:lnTo>
                  <a:pt x="194068" y="2451100"/>
                </a:lnTo>
                <a:lnTo>
                  <a:pt x="391947" y="2451100"/>
                </a:lnTo>
                <a:lnTo>
                  <a:pt x="392264" y="2438400"/>
                </a:lnTo>
                <a:close/>
              </a:path>
              <a:path w="449580" h="2628900">
                <a:moveTo>
                  <a:pt x="268376" y="2413000"/>
                </a:moveTo>
                <a:lnTo>
                  <a:pt x="190271" y="2413000"/>
                </a:lnTo>
                <a:lnTo>
                  <a:pt x="191033" y="2425700"/>
                </a:lnTo>
                <a:lnTo>
                  <a:pt x="179704" y="2425700"/>
                </a:lnTo>
                <a:lnTo>
                  <a:pt x="181076" y="2438400"/>
                </a:lnTo>
                <a:lnTo>
                  <a:pt x="274675" y="2438400"/>
                </a:lnTo>
                <a:lnTo>
                  <a:pt x="275081" y="2425700"/>
                </a:lnTo>
                <a:lnTo>
                  <a:pt x="268376" y="2413000"/>
                </a:lnTo>
                <a:close/>
              </a:path>
              <a:path w="449580" h="2628900">
                <a:moveTo>
                  <a:pt x="384632" y="2425700"/>
                </a:moveTo>
                <a:lnTo>
                  <a:pt x="348488" y="2425700"/>
                </a:lnTo>
                <a:lnTo>
                  <a:pt x="334046" y="2438400"/>
                </a:lnTo>
                <a:lnTo>
                  <a:pt x="389699" y="2438400"/>
                </a:lnTo>
                <a:lnTo>
                  <a:pt x="384632" y="2425700"/>
                </a:lnTo>
                <a:close/>
              </a:path>
              <a:path w="449580" h="2628900">
                <a:moveTo>
                  <a:pt x="255752" y="2400300"/>
                </a:moveTo>
                <a:lnTo>
                  <a:pt x="172694" y="2400300"/>
                </a:lnTo>
                <a:lnTo>
                  <a:pt x="175666" y="2413000"/>
                </a:lnTo>
                <a:lnTo>
                  <a:pt x="257733" y="2413000"/>
                </a:lnTo>
                <a:lnTo>
                  <a:pt x="255752" y="2400300"/>
                </a:lnTo>
                <a:close/>
              </a:path>
              <a:path w="449580" h="2628900">
                <a:moveTo>
                  <a:pt x="252653" y="2387600"/>
                </a:moveTo>
                <a:lnTo>
                  <a:pt x="165366" y="2387600"/>
                </a:lnTo>
                <a:lnTo>
                  <a:pt x="165379" y="2400300"/>
                </a:lnTo>
                <a:lnTo>
                  <a:pt x="253733" y="2400300"/>
                </a:lnTo>
                <a:lnTo>
                  <a:pt x="252653" y="2387600"/>
                </a:lnTo>
                <a:close/>
              </a:path>
              <a:path w="449580" h="2628900">
                <a:moveTo>
                  <a:pt x="169887" y="2374900"/>
                </a:moveTo>
                <a:lnTo>
                  <a:pt x="158889" y="2374900"/>
                </a:lnTo>
                <a:lnTo>
                  <a:pt x="159829" y="2387600"/>
                </a:lnTo>
                <a:lnTo>
                  <a:pt x="168313" y="2387600"/>
                </a:lnTo>
                <a:lnTo>
                  <a:pt x="169887" y="2374900"/>
                </a:lnTo>
                <a:close/>
              </a:path>
              <a:path w="449580" h="2628900">
                <a:moveTo>
                  <a:pt x="247091" y="2362200"/>
                </a:moveTo>
                <a:lnTo>
                  <a:pt x="178117" y="2362200"/>
                </a:lnTo>
                <a:lnTo>
                  <a:pt x="179387" y="2374900"/>
                </a:lnTo>
                <a:lnTo>
                  <a:pt x="172529" y="2374900"/>
                </a:lnTo>
                <a:lnTo>
                  <a:pt x="173088" y="2387600"/>
                </a:lnTo>
                <a:lnTo>
                  <a:pt x="252399" y="2387600"/>
                </a:lnTo>
                <a:lnTo>
                  <a:pt x="250393" y="2374900"/>
                </a:lnTo>
                <a:lnTo>
                  <a:pt x="247091" y="2362200"/>
                </a:lnTo>
                <a:close/>
              </a:path>
              <a:path w="449580" h="2628900">
                <a:moveTo>
                  <a:pt x="163880" y="2362200"/>
                </a:moveTo>
                <a:lnTo>
                  <a:pt x="150444" y="2362200"/>
                </a:lnTo>
                <a:lnTo>
                  <a:pt x="150177" y="2374900"/>
                </a:lnTo>
                <a:lnTo>
                  <a:pt x="166230" y="2374900"/>
                </a:lnTo>
                <a:lnTo>
                  <a:pt x="163880" y="2362200"/>
                </a:lnTo>
                <a:close/>
              </a:path>
              <a:path w="449580" h="2628900">
                <a:moveTo>
                  <a:pt x="192773" y="2349500"/>
                </a:moveTo>
                <a:lnTo>
                  <a:pt x="146697" y="2349500"/>
                </a:lnTo>
                <a:lnTo>
                  <a:pt x="155981" y="2362200"/>
                </a:lnTo>
                <a:lnTo>
                  <a:pt x="197599" y="2362200"/>
                </a:lnTo>
                <a:lnTo>
                  <a:pt x="192773" y="2349500"/>
                </a:lnTo>
                <a:close/>
              </a:path>
              <a:path w="449580" h="2628900">
                <a:moveTo>
                  <a:pt x="187096" y="2324100"/>
                </a:moveTo>
                <a:lnTo>
                  <a:pt x="138633" y="2324100"/>
                </a:lnTo>
                <a:lnTo>
                  <a:pt x="138963" y="2336800"/>
                </a:lnTo>
                <a:lnTo>
                  <a:pt x="133299" y="2336800"/>
                </a:lnTo>
                <a:lnTo>
                  <a:pt x="132880" y="2349500"/>
                </a:lnTo>
                <a:lnTo>
                  <a:pt x="191147" y="2349500"/>
                </a:lnTo>
                <a:lnTo>
                  <a:pt x="188782" y="2336800"/>
                </a:lnTo>
                <a:lnTo>
                  <a:pt x="187096" y="2324100"/>
                </a:lnTo>
                <a:close/>
              </a:path>
              <a:path w="449580" h="2628900">
                <a:moveTo>
                  <a:pt x="136956" y="2324100"/>
                </a:moveTo>
                <a:lnTo>
                  <a:pt x="106679" y="2324100"/>
                </a:lnTo>
                <a:lnTo>
                  <a:pt x="116458" y="2336800"/>
                </a:lnTo>
                <a:lnTo>
                  <a:pt x="134835" y="2336800"/>
                </a:lnTo>
                <a:lnTo>
                  <a:pt x="136956" y="2324100"/>
                </a:lnTo>
                <a:close/>
              </a:path>
              <a:path w="449580" h="2628900">
                <a:moveTo>
                  <a:pt x="137071" y="2311400"/>
                </a:moveTo>
                <a:lnTo>
                  <a:pt x="100342" y="2311400"/>
                </a:lnTo>
                <a:lnTo>
                  <a:pt x="102171" y="2324100"/>
                </a:lnTo>
                <a:lnTo>
                  <a:pt x="136220" y="2324100"/>
                </a:lnTo>
                <a:lnTo>
                  <a:pt x="137071" y="2311400"/>
                </a:lnTo>
                <a:close/>
              </a:path>
              <a:path w="449580" h="2628900">
                <a:moveTo>
                  <a:pt x="185750" y="2311400"/>
                </a:moveTo>
                <a:lnTo>
                  <a:pt x="140398" y="2311400"/>
                </a:lnTo>
                <a:lnTo>
                  <a:pt x="139560" y="2324100"/>
                </a:lnTo>
                <a:lnTo>
                  <a:pt x="186086" y="2324100"/>
                </a:lnTo>
                <a:lnTo>
                  <a:pt x="185750" y="2311400"/>
                </a:lnTo>
                <a:close/>
              </a:path>
              <a:path w="449580" h="2628900">
                <a:moveTo>
                  <a:pt x="186280" y="2298700"/>
                </a:moveTo>
                <a:lnTo>
                  <a:pt x="93522" y="2298700"/>
                </a:lnTo>
                <a:lnTo>
                  <a:pt x="95630" y="2311400"/>
                </a:lnTo>
                <a:lnTo>
                  <a:pt x="185839" y="2311400"/>
                </a:lnTo>
                <a:lnTo>
                  <a:pt x="186280" y="2298700"/>
                </a:lnTo>
                <a:close/>
              </a:path>
              <a:path w="449580" h="2628900">
                <a:moveTo>
                  <a:pt x="188167" y="2286000"/>
                </a:moveTo>
                <a:lnTo>
                  <a:pt x="83121" y="2286000"/>
                </a:lnTo>
                <a:lnTo>
                  <a:pt x="82461" y="2298700"/>
                </a:lnTo>
                <a:lnTo>
                  <a:pt x="187055" y="2298700"/>
                </a:lnTo>
                <a:lnTo>
                  <a:pt x="188167" y="2286000"/>
                </a:lnTo>
                <a:close/>
              </a:path>
              <a:path w="449580" h="2628900">
                <a:moveTo>
                  <a:pt x="100952" y="2273300"/>
                </a:moveTo>
                <a:lnTo>
                  <a:pt x="93827" y="2273300"/>
                </a:lnTo>
                <a:lnTo>
                  <a:pt x="96151" y="2286000"/>
                </a:lnTo>
                <a:lnTo>
                  <a:pt x="100952" y="2273300"/>
                </a:lnTo>
                <a:close/>
              </a:path>
              <a:path w="449580" h="2628900">
                <a:moveTo>
                  <a:pt x="198945" y="2260600"/>
                </a:moveTo>
                <a:lnTo>
                  <a:pt x="68884" y="2260600"/>
                </a:lnTo>
                <a:lnTo>
                  <a:pt x="67894" y="2273300"/>
                </a:lnTo>
                <a:lnTo>
                  <a:pt x="101866" y="2273300"/>
                </a:lnTo>
                <a:lnTo>
                  <a:pt x="104800" y="2286000"/>
                </a:lnTo>
                <a:lnTo>
                  <a:pt x="189623" y="2286000"/>
                </a:lnTo>
                <a:lnTo>
                  <a:pt x="198945" y="2260600"/>
                </a:lnTo>
                <a:close/>
              </a:path>
              <a:path w="449580" h="2628900">
                <a:moveTo>
                  <a:pt x="205193" y="2247900"/>
                </a:moveTo>
                <a:lnTo>
                  <a:pt x="83337" y="2247900"/>
                </a:lnTo>
                <a:lnTo>
                  <a:pt x="84670" y="2260600"/>
                </a:lnTo>
                <a:lnTo>
                  <a:pt x="204012" y="2260600"/>
                </a:lnTo>
                <a:lnTo>
                  <a:pt x="205193" y="2247900"/>
                </a:lnTo>
                <a:close/>
              </a:path>
              <a:path w="449580" h="2628900">
                <a:moveTo>
                  <a:pt x="212242" y="2235200"/>
                </a:moveTo>
                <a:lnTo>
                  <a:pt x="114376" y="2235200"/>
                </a:lnTo>
                <a:lnTo>
                  <a:pt x="114846" y="2247900"/>
                </a:lnTo>
                <a:lnTo>
                  <a:pt x="211302" y="2247900"/>
                </a:lnTo>
                <a:lnTo>
                  <a:pt x="212242" y="2235200"/>
                </a:lnTo>
                <a:close/>
              </a:path>
              <a:path w="449580" h="2628900">
                <a:moveTo>
                  <a:pt x="111988" y="2222500"/>
                </a:moveTo>
                <a:lnTo>
                  <a:pt x="94703" y="2222500"/>
                </a:lnTo>
                <a:lnTo>
                  <a:pt x="94145" y="2235200"/>
                </a:lnTo>
                <a:lnTo>
                  <a:pt x="112394" y="2235200"/>
                </a:lnTo>
                <a:lnTo>
                  <a:pt x="111988" y="2222500"/>
                </a:lnTo>
                <a:close/>
              </a:path>
              <a:path w="449580" h="2628900">
                <a:moveTo>
                  <a:pt x="213105" y="2222500"/>
                </a:moveTo>
                <a:lnTo>
                  <a:pt x="113779" y="2222500"/>
                </a:lnTo>
                <a:lnTo>
                  <a:pt x="114668" y="2235200"/>
                </a:lnTo>
                <a:lnTo>
                  <a:pt x="212356" y="2235200"/>
                </a:lnTo>
                <a:lnTo>
                  <a:pt x="213105" y="2222500"/>
                </a:lnTo>
                <a:close/>
              </a:path>
              <a:path w="449580" h="2628900">
                <a:moveTo>
                  <a:pt x="110299" y="2209800"/>
                </a:moveTo>
                <a:lnTo>
                  <a:pt x="95643" y="2209800"/>
                </a:lnTo>
                <a:lnTo>
                  <a:pt x="96621" y="2222500"/>
                </a:lnTo>
                <a:lnTo>
                  <a:pt x="110731" y="2222500"/>
                </a:lnTo>
                <a:lnTo>
                  <a:pt x="110299" y="2209800"/>
                </a:lnTo>
                <a:close/>
              </a:path>
              <a:path w="449580" h="2628900">
                <a:moveTo>
                  <a:pt x="215379" y="2209800"/>
                </a:moveTo>
                <a:lnTo>
                  <a:pt x="120929" y="2209800"/>
                </a:lnTo>
                <a:lnTo>
                  <a:pt x="119341" y="2222500"/>
                </a:lnTo>
                <a:lnTo>
                  <a:pt x="215417" y="2222500"/>
                </a:lnTo>
                <a:lnTo>
                  <a:pt x="215379" y="2209800"/>
                </a:lnTo>
                <a:close/>
              </a:path>
              <a:path w="449580" h="2628900">
                <a:moveTo>
                  <a:pt x="210324" y="2197100"/>
                </a:moveTo>
                <a:lnTo>
                  <a:pt x="120624" y="2197100"/>
                </a:lnTo>
                <a:lnTo>
                  <a:pt x="120345" y="2209800"/>
                </a:lnTo>
                <a:lnTo>
                  <a:pt x="213067" y="2209800"/>
                </a:lnTo>
                <a:lnTo>
                  <a:pt x="210324" y="2197100"/>
                </a:lnTo>
                <a:close/>
              </a:path>
              <a:path w="449580" h="2628900">
                <a:moveTo>
                  <a:pt x="141182" y="2184400"/>
                </a:moveTo>
                <a:lnTo>
                  <a:pt x="129347" y="2184400"/>
                </a:lnTo>
                <a:lnTo>
                  <a:pt x="123951" y="2197100"/>
                </a:lnTo>
                <a:lnTo>
                  <a:pt x="146735" y="2197100"/>
                </a:lnTo>
                <a:lnTo>
                  <a:pt x="141182" y="2184400"/>
                </a:lnTo>
                <a:close/>
              </a:path>
              <a:path w="449580" h="2628900">
                <a:moveTo>
                  <a:pt x="196303" y="2146300"/>
                </a:moveTo>
                <a:lnTo>
                  <a:pt x="95605" y="2146300"/>
                </a:lnTo>
                <a:lnTo>
                  <a:pt x="95935" y="2159000"/>
                </a:lnTo>
                <a:lnTo>
                  <a:pt x="93141" y="2159000"/>
                </a:lnTo>
                <a:lnTo>
                  <a:pt x="90220" y="2171700"/>
                </a:lnTo>
                <a:lnTo>
                  <a:pt x="146100" y="2171700"/>
                </a:lnTo>
                <a:lnTo>
                  <a:pt x="146557" y="2184400"/>
                </a:lnTo>
                <a:lnTo>
                  <a:pt x="147218" y="2184400"/>
                </a:lnTo>
                <a:lnTo>
                  <a:pt x="146735" y="2197100"/>
                </a:lnTo>
                <a:lnTo>
                  <a:pt x="203631" y="2197100"/>
                </a:lnTo>
                <a:lnTo>
                  <a:pt x="201091" y="2184400"/>
                </a:lnTo>
                <a:lnTo>
                  <a:pt x="195071" y="2171700"/>
                </a:lnTo>
                <a:lnTo>
                  <a:pt x="196303" y="2146300"/>
                </a:lnTo>
                <a:close/>
              </a:path>
              <a:path w="449580" h="2628900">
                <a:moveTo>
                  <a:pt x="128904" y="2171700"/>
                </a:moveTo>
                <a:lnTo>
                  <a:pt x="91274" y="2171700"/>
                </a:lnTo>
                <a:lnTo>
                  <a:pt x="92925" y="2184400"/>
                </a:lnTo>
                <a:lnTo>
                  <a:pt x="127444" y="2184400"/>
                </a:lnTo>
                <a:lnTo>
                  <a:pt x="128904" y="2171700"/>
                </a:lnTo>
                <a:close/>
              </a:path>
              <a:path w="449580" h="2628900">
                <a:moveTo>
                  <a:pt x="209308" y="2133600"/>
                </a:moveTo>
                <a:lnTo>
                  <a:pt x="105536" y="2133600"/>
                </a:lnTo>
                <a:lnTo>
                  <a:pt x="102666" y="2146300"/>
                </a:lnTo>
                <a:lnTo>
                  <a:pt x="204863" y="2146300"/>
                </a:lnTo>
                <a:lnTo>
                  <a:pt x="209308" y="2133600"/>
                </a:lnTo>
                <a:close/>
              </a:path>
              <a:path w="449580" h="2628900">
                <a:moveTo>
                  <a:pt x="53682" y="2120900"/>
                </a:moveTo>
                <a:lnTo>
                  <a:pt x="32867" y="2120900"/>
                </a:lnTo>
                <a:lnTo>
                  <a:pt x="34328" y="2133600"/>
                </a:lnTo>
                <a:lnTo>
                  <a:pt x="53873" y="2133600"/>
                </a:lnTo>
                <a:lnTo>
                  <a:pt x="53682" y="2120900"/>
                </a:lnTo>
                <a:close/>
              </a:path>
              <a:path w="449580" h="2628900">
                <a:moveTo>
                  <a:pt x="214985" y="2120900"/>
                </a:moveTo>
                <a:lnTo>
                  <a:pt x="93725" y="2120900"/>
                </a:lnTo>
                <a:lnTo>
                  <a:pt x="93700" y="2133600"/>
                </a:lnTo>
                <a:lnTo>
                  <a:pt x="214845" y="2133600"/>
                </a:lnTo>
                <a:lnTo>
                  <a:pt x="214985" y="2120900"/>
                </a:lnTo>
                <a:close/>
              </a:path>
              <a:path w="449580" h="2628900">
                <a:moveTo>
                  <a:pt x="46850" y="2108200"/>
                </a:moveTo>
                <a:lnTo>
                  <a:pt x="26225" y="2108200"/>
                </a:lnTo>
                <a:lnTo>
                  <a:pt x="25666" y="2120900"/>
                </a:lnTo>
                <a:lnTo>
                  <a:pt x="46824" y="2120900"/>
                </a:lnTo>
                <a:lnTo>
                  <a:pt x="46850" y="2108200"/>
                </a:lnTo>
                <a:close/>
              </a:path>
              <a:path w="449580" h="2628900">
                <a:moveTo>
                  <a:pt x="86944" y="2108200"/>
                </a:moveTo>
                <a:lnTo>
                  <a:pt x="60490" y="2108200"/>
                </a:lnTo>
                <a:lnTo>
                  <a:pt x="64668" y="2120900"/>
                </a:lnTo>
                <a:lnTo>
                  <a:pt x="85991" y="2120900"/>
                </a:lnTo>
                <a:lnTo>
                  <a:pt x="86944" y="2108200"/>
                </a:lnTo>
                <a:close/>
              </a:path>
              <a:path w="449580" h="2628900">
                <a:moveTo>
                  <a:pt x="215531" y="2108200"/>
                </a:moveTo>
                <a:lnTo>
                  <a:pt x="90500" y="2108200"/>
                </a:lnTo>
                <a:lnTo>
                  <a:pt x="93116" y="2120900"/>
                </a:lnTo>
                <a:lnTo>
                  <a:pt x="215912" y="2120900"/>
                </a:lnTo>
                <a:lnTo>
                  <a:pt x="215531" y="2108200"/>
                </a:lnTo>
                <a:close/>
              </a:path>
              <a:path w="449580" h="2628900">
                <a:moveTo>
                  <a:pt x="220700" y="2070100"/>
                </a:moveTo>
                <a:lnTo>
                  <a:pt x="50977" y="2070100"/>
                </a:lnTo>
                <a:lnTo>
                  <a:pt x="44221" y="2082800"/>
                </a:lnTo>
                <a:lnTo>
                  <a:pt x="31102" y="2108200"/>
                </a:lnTo>
                <a:lnTo>
                  <a:pt x="212610" y="2108200"/>
                </a:lnTo>
                <a:lnTo>
                  <a:pt x="219074" y="2082800"/>
                </a:lnTo>
                <a:lnTo>
                  <a:pt x="220116" y="2082800"/>
                </a:lnTo>
                <a:lnTo>
                  <a:pt x="220700" y="2070100"/>
                </a:lnTo>
                <a:close/>
              </a:path>
              <a:path w="449580" h="2628900">
                <a:moveTo>
                  <a:pt x="102044" y="2057400"/>
                </a:moveTo>
                <a:lnTo>
                  <a:pt x="44221" y="2057400"/>
                </a:lnTo>
                <a:lnTo>
                  <a:pt x="44830" y="2070100"/>
                </a:lnTo>
                <a:lnTo>
                  <a:pt x="101993" y="2070100"/>
                </a:lnTo>
                <a:lnTo>
                  <a:pt x="102044" y="2057400"/>
                </a:lnTo>
                <a:close/>
              </a:path>
              <a:path w="449580" h="2628900">
                <a:moveTo>
                  <a:pt x="219481" y="2057400"/>
                </a:moveTo>
                <a:lnTo>
                  <a:pt x="120002" y="2057400"/>
                </a:lnTo>
                <a:lnTo>
                  <a:pt x="118465" y="2070100"/>
                </a:lnTo>
                <a:lnTo>
                  <a:pt x="219570" y="2070100"/>
                </a:lnTo>
                <a:lnTo>
                  <a:pt x="219481" y="2057400"/>
                </a:lnTo>
                <a:close/>
              </a:path>
              <a:path w="449580" h="2628900">
                <a:moveTo>
                  <a:pt x="79236" y="2044700"/>
                </a:moveTo>
                <a:lnTo>
                  <a:pt x="46520" y="2044700"/>
                </a:lnTo>
                <a:lnTo>
                  <a:pt x="42925" y="2057400"/>
                </a:lnTo>
                <a:lnTo>
                  <a:pt x="89741" y="2057400"/>
                </a:lnTo>
                <a:lnTo>
                  <a:pt x="79236" y="2044700"/>
                </a:lnTo>
                <a:close/>
              </a:path>
              <a:path w="449580" h="2628900">
                <a:moveTo>
                  <a:pt x="126758" y="2044700"/>
                </a:moveTo>
                <a:lnTo>
                  <a:pt x="111531" y="2044700"/>
                </a:lnTo>
                <a:lnTo>
                  <a:pt x="111937" y="2057400"/>
                </a:lnTo>
                <a:lnTo>
                  <a:pt x="120154" y="2057400"/>
                </a:lnTo>
                <a:lnTo>
                  <a:pt x="126758" y="2044700"/>
                </a:lnTo>
                <a:close/>
              </a:path>
              <a:path w="449580" h="2628900">
                <a:moveTo>
                  <a:pt x="217030" y="2044700"/>
                </a:moveTo>
                <a:lnTo>
                  <a:pt x="128104" y="2044700"/>
                </a:lnTo>
                <a:lnTo>
                  <a:pt x="126796" y="2057400"/>
                </a:lnTo>
                <a:lnTo>
                  <a:pt x="218236" y="2057400"/>
                </a:lnTo>
                <a:lnTo>
                  <a:pt x="217030" y="2044700"/>
                </a:lnTo>
                <a:close/>
              </a:path>
              <a:path w="449580" h="2628900">
                <a:moveTo>
                  <a:pt x="219176" y="1993900"/>
                </a:moveTo>
                <a:lnTo>
                  <a:pt x="132206" y="1993900"/>
                </a:lnTo>
                <a:lnTo>
                  <a:pt x="132448" y="2006600"/>
                </a:lnTo>
                <a:lnTo>
                  <a:pt x="112483" y="2006600"/>
                </a:lnTo>
                <a:lnTo>
                  <a:pt x="111493" y="2019300"/>
                </a:lnTo>
                <a:lnTo>
                  <a:pt x="116128" y="2019300"/>
                </a:lnTo>
                <a:lnTo>
                  <a:pt x="115354" y="2032000"/>
                </a:lnTo>
                <a:lnTo>
                  <a:pt x="114566" y="2032000"/>
                </a:lnTo>
                <a:lnTo>
                  <a:pt x="112242" y="2044700"/>
                </a:lnTo>
                <a:lnTo>
                  <a:pt x="212229" y="2044700"/>
                </a:lnTo>
                <a:lnTo>
                  <a:pt x="212407" y="2006600"/>
                </a:lnTo>
                <a:lnTo>
                  <a:pt x="219176" y="1993900"/>
                </a:lnTo>
                <a:close/>
              </a:path>
              <a:path w="449580" h="2628900">
                <a:moveTo>
                  <a:pt x="128523" y="1993900"/>
                </a:moveTo>
                <a:lnTo>
                  <a:pt x="117055" y="1993900"/>
                </a:lnTo>
                <a:lnTo>
                  <a:pt x="113753" y="2006600"/>
                </a:lnTo>
                <a:lnTo>
                  <a:pt x="129374" y="2006600"/>
                </a:lnTo>
                <a:lnTo>
                  <a:pt x="128523" y="1993900"/>
                </a:lnTo>
                <a:close/>
              </a:path>
              <a:path w="449580" h="2628900">
                <a:moveTo>
                  <a:pt x="222580" y="1981200"/>
                </a:moveTo>
                <a:lnTo>
                  <a:pt x="112153" y="1981200"/>
                </a:lnTo>
                <a:lnTo>
                  <a:pt x="113804" y="1993900"/>
                </a:lnTo>
                <a:lnTo>
                  <a:pt x="222237" y="1993900"/>
                </a:lnTo>
                <a:lnTo>
                  <a:pt x="222580" y="1981200"/>
                </a:lnTo>
                <a:close/>
              </a:path>
              <a:path w="449580" h="2628900">
                <a:moveTo>
                  <a:pt x="207124" y="1955800"/>
                </a:moveTo>
                <a:lnTo>
                  <a:pt x="142595" y="1955800"/>
                </a:lnTo>
                <a:lnTo>
                  <a:pt x="136639" y="1968500"/>
                </a:lnTo>
                <a:lnTo>
                  <a:pt x="117754" y="1968500"/>
                </a:lnTo>
                <a:lnTo>
                  <a:pt x="116966" y="1981200"/>
                </a:lnTo>
                <a:lnTo>
                  <a:pt x="223481" y="1981200"/>
                </a:lnTo>
                <a:lnTo>
                  <a:pt x="210781" y="1968500"/>
                </a:lnTo>
                <a:lnTo>
                  <a:pt x="207124" y="1955800"/>
                </a:lnTo>
                <a:close/>
              </a:path>
              <a:path w="449580" h="2628900">
                <a:moveTo>
                  <a:pt x="203606" y="1943100"/>
                </a:moveTo>
                <a:lnTo>
                  <a:pt x="144386" y="1943100"/>
                </a:lnTo>
                <a:lnTo>
                  <a:pt x="144513" y="1955800"/>
                </a:lnTo>
                <a:lnTo>
                  <a:pt x="195097" y="1955800"/>
                </a:lnTo>
                <a:lnTo>
                  <a:pt x="203606" y="1943100"/>
                </a:lnTo>
                <a:close/>
              </a:path>
              <a:path w="449580" h="2628900">
                <a:moveTo>
                  <a:pt x="222669" y="1930400"/>
                </a:moveTo>
                <a:lnTo>
                  <a:pt x="143408" y="1930400"/>
                </a:lnTo>
                <a:lnTo>
                  <a:pt x="143319" y="1943100"/>
                </a:lnTo>
                <a:lnTo>
                  <a:pt x="222262" y="1943100"/>
                </a:lnTo>
                <a:lnTo>
                  <a:pt x="222669" y="1930400"/>
                </a:lnTo>
                <a:close/>
              </a:path>
              <a:path w="449580" h="2628900">
                <a:moveTo>
                  <a:pt x="212953" y="1917700"/>
                </a:moveTo>
                <a:lnTo>
                  <a:pt x="121450" y="1917700"/>
                </a:lnTo>
                <a:lnTo>
                  <a:pt x="124853" y="1930400"/>
                </a:lnTo>
                <a:lnTo>
                  <a:pt x="219074" y="1930400"/>
                </a:lnTo>
                <a:lnTo>
                  <a:pt x="212953" y="1917700"/>
                </a:lnTo>
                <a:close/>
              </a:path>
              <a:path w="449580" h="2628900">
                <a:moveTo>
                  <a:pt x="195440" y="1905000"/>
                </a:moveTo>
                <a:lnTo>
                  <a:pt x="109689" y="1905000"/>
                </a:lnTo>
                <a:lnTo>
                  <a:pt x="107492" y="1917700"/>
                </a:lnTo>
                <a:lnTo>
                  <a:pt x="195757" y="1917700"/>
                </a:lnTo>
                <a:lnTo>
                  <a:pt x="195440" y="1905000"/>
                </a:lnTo>
                <a:close/>
              </a:path>
              <a:path w="449580" h="2628900">
                <a:moveTo>
                  <a:pt x="194132" y="1892300"/>
                </a:moveTo>
                <a:lnTo>
                  <a:pt x="115049" y="1892300"/>
                </a:lnTo>
                <a:lnTo>
                  <a:pt x="111378" y="1905000"/>
                </a:lnTo>
                <a:lnTo>
                  <a:pt x="194640" y="1905000"/>
                </a:lnTo>
                <a:lnTo>
                  <a:pt x="194132" y="1892300"/>
                </a:lnTo>
                <a:close/>
              </a:path>
              <a:path w="449580" h="2628900">
                <a:moveTo>
                  <a:pt x="179285" y="1879600"/>
                </a:moveTo>
                <a:lnTo>
                  <a:pt x="114274" y="1879600"/>
                </a:lnTo>
                <a:lnTo>
                  <a:pt x="112941" y="1892300"/>
                </a:lnTo>
                <a:lnTo>
                  <a:pt x="190919" y="1892300"/>
                </a:lnTo>
                <a:lnTo>
                  <a:pt x="179285" y="1879600"/>
                </a:lnTo>
                <a:close/>
              </a:path>
              <a:path w="449580" h="2628900">
                <a:moveTo>
                  <a:pt x="179260" y="1866900"/>
                </a:moveTo>
                <a:lnTo>
                  <a:pt x="108305" y="1866900"/>
                </a:lnTo>
                <a:lnTo>
                  <a:pt x="111455" y="1879600"/>
                </a:lnTo>
                <a:lnTo>
                  <a:pt x="179133" y="1879600"/>
                </a:lnTo>
                <a:lnTo>
                  <a:pt x="179260" y="1866900"/>
                </a:lnTo>
                <a:close/>
              </a:path>
              <a:path w="449580" h="2628900">
                <a:moveTo>
                  <a:pt x="181013" y="1854200"/>
                </a:moveTo>
                <a:lnTo>
                  <a:pt x="108838" y="1854200"/>
                </a:lnTo>
                <a:lnTo>
                  <a:pt x="108559" y="1866900"/>
                </a:lnTo>
                <a:lnTo>
                  <a:pt x="180771" y="1866900"/>
                </a:lnTo>
                <a:lnTo>
                  <a:pt x="181013" y="1854200"/>
                </a:lnTo>
                <a:close/>
              </a:path>
              <a:path w="449580" h="2628900">
                <a:moveTo>
                  <a:pt x="178854" y="1841500"/>
                </a:moveTo>
                <a:lnTo>
                  <a:pt x="111437" y="1841500"/>
                </a:lnTo>
                <a:lnTo>
                  <a:pt x="109736" y="1854200"/>
                </a:lnTo>
                <a:lnTo>
                  <a:pt x="180606" y="1854200"/>
                </a:lnTo>
                <a:lnTo>
                  <a:pt x="178854" y="1841500"/>
                </a:lnTo>
                <a:close/>
              </a:path>
              <a:path w="449580" h="2628900">
                <a:moveTo>
                  <a:pt x="161747" y="1816100"/>
                </a:moveTo>
                <a:lnTo>
                  <a:pt x="114769" y="1816100"/>
                </a:lnTo>
                <a:lnTo>
                  <a:pt x="117779" y="1828800"/>
                </a:lnTo>
                <a:lnTo>
                  <a:pt x="117132" y="1828800"/>
                </a:lnTo>
                <a:lnTo>
                  <a:pt x="113912" y="1841500"/>
                </a:lnTo>
                <a:lnTo>
                  <a:pt x="173862" y="1841500"/>
                </a:lnTo>
                <a:lnTo>
                  <a:pt x="164452" y="1828800"/>
                </a:lnTo>
                <a:lnTo>
                  <a:pt x="161747" y="1816100"/>
                </a:lnTo>
                <a:close/>
              </a:path>
              <a:path w="449580" h="2628900">
                <a:moveTo>
                  <a:pt x="160629" y="1803400"/>
                </a:moveTo>
                <a:lnTo>
                  <a:pt x="108127" y="1803400"/>
                </a:lnTo>
                <a:lnTo>
                  <a:pt x="108826" y="1816100"/>
                </a:lnTo>
                <a:lnTo>
                  <a:pt x="161607" y="1816100"/>
                </a:lnTo>
                <a:lnTo>
                  <a:pt x="160629" y="1803400"/>
                </a:lnTo>
                <a:close/>
              </a:path>
              <a:path w="449580" h="2628900">
                <a:moveTo>
                  <a:pt x="161315" y="1778000"/>
                </a:moveTo>
                <a:lnTo>
                  <a:pt x="103136" y="1778000"/>
                </a:lnTo>
                <a:lnTo>
                  <a:pt x="104673" y="1790700"/>
                </a:lnTo>
                <a:lnTo>
                  <a:pt x="112052" y="1790700"/>
                </a:lnTo>
                <a:lnTo>
                  <a:pt x="110108" y="1803400"/>
                </a:lnTo>
                <a:lnTo>
                  <a:pt x="160439" y="1803400"/>
                </a:lnTo>
                <a:lnTo>
                  <a:pt x="161315" y="1778000"/>
                </a:lnTo>
                <a:close/>
              </a:path>
              <a:path w="449580" h="2628900">
                <a:moveTo>
                  <a:pt x="163271" y="1765300"/>
                </a:moveTo>
                <a:lnTo>
                  <a:pt x="119951" y="1765300"/>
                </a:lnTo>
                <a:lnTo>
                  <a:pt x="120141" y="1778000"/>
                </a:lnTo>
                <a:lnTo>
                  <a:pt x="162305" y="1778000"/>
                </a:lnTo>
                <a:lnTo>
                  <a:pt x="163271" y="1765300"/>
                </a:lnTo>
                <a:close/>
              </a:path>
              <a:path w="449580" h="2628900">
                <a:moveTo>
                  <a:pt x="165607" y="1752600"/>
                </a:moveTo>
                <a:lnTo>
                  <a:pt x="101003" y="1752600"/>
                </a:lnTo>
                <a:lnTo>
                  <a:pt x="103860" y="1765300"/>
                </a:lnTo>
                <a:lnTo>
                  <a:pt x="164147" y="1765300"/>
                </a:lnTo>
                <a:lnTo>
                  <a:pt x="165607" y="1752600"/>
                </a:lnTo>
                <a:close/>
              </a:path>
              <a:path w="449580" h="2628900">
                <a:moveTo>
                  <a:pt x="88569" y="1739900"/>
                </a:moveTo>
                <a:lnTo>
                  <a:pt x="51701" y="1739900"/>
                </a:lnTo>
                <a:lnTo>
                  <a:pt x="52146" y="1752600"/>
                </a:lnTo>
                <a:lnTo>
                  <a:pt x="87058" y="1752600"/>
                </a:lnTo>
                <a:lnTo>
                  <a:pt x="88569" y="1739900"/>
                </a:lnTo>
                <a:close/>
              </a:path>
              <a:path w="449580" h="2628900">
                <a:moveTo>
                  <a:pt x="164045" y="1739900"/>
                </a:moveTo>
                <a:lnTo>
                  <a:pt x="106108" y="1739900"/>
                </a:lnTo>
                <a:lnTo>
                  <a:pt x="101701" y="1752600"/>
                </a:lnTo>
                <a:lnTo>
                  <a:pt x="165734" y="1752600"/>
                </a:lnTo>
                <a:lnTo>
                  <a:pt x="164045" y="1739900"/>
                </a:lnTo>
                <a:close/>
              </a:path>
              <a:path w="449580" h="2628900">
                <a:moveTo>
                  <a:pt x="92938" y="1727200"/>
                </a:moveTo>
                <a:lnTo>
                  <a:pt x="41859" y="1727200"/>
                </a:lnTo>
                <a:lnTo>
                  <a:pt x="44157" y="1739900"/>
                </a:lnTo>
                <a:lnTo>
                  <a:pt x="92659" y="1739900"/>
                </a:lnTo>
                <a:lnTo>
                  <a:pt x="92938" y="1727200"/>
                </a:lnTo>
                <a:close/>
              </a:path>
              <a:path w="449580" h="2628900">
                <a:moveTo>
                  <a:pt x="115214" y="1727200"/>
                </a:moveTo>
                <a:lnTo>
                  <a:pt x="92938" y="1727200"/>
                </a:lnTo>
                <a:lnTo>
                  <a:pt x="106083" y="1739900"/>
                </a:lnTo>
                <a:lnTo>
                  <a:pt x="110858" y="1739900"/>
                </a:lnTo>
                <a:lnTo>
                  <a:pt x="114209" y="1733443"/>
                </a:lnTo>
                <a:lnTo>
                  <a:pt x="115214" y="1727200"/>
                </a:lnTo>
                <a:close/>
              </a:path>
              <a:path w="449580" h="2628900">
                <a:moveTo>
                  <a:pt x="114209" y="1733443"/>
                </a:moveTo>
                <a:lnTo>
                  <a:pt x="110858" y="1739900"/>
                </a:lnTo>
                <a:lnTo>
                  <a:pt x="113169" y="1739900"/>
                </a:lnTo>
                <a:lnTo>
                  <a:pt x="114209" y="1733443"/>
                </a:lnTo>
                <a:close/>
              </a:path>
              <a:path w="449580" h="2628900">
                <a:moveTo>
                  <a:pt x="161772" y="1727200"/>
                </a:moveTo>
                <a:lnTo>
                  <a:pt x="117449" y="1727200"/>
                </a:lnTo>
                <a:lnTo>
                  <a:pt x="114209" y="1733443"/>
                </a:lnTo>
                <a:lnTo>
                  <a:pt x="113169" y="1739900"/>
                </a:lnTo>
                <a:lnTo>
                  <a:pt x="162483" y="1739900"/>
                </a:lnTo>
                <a:lnTo>
                  <a:pt x="161772" y="1727200"/>
                </a:lnTo>
                <a:close/>
              </a:path>
              <a:path w="449580" h="2628900">
                <a:moveTo>
                  <a:pt x="150507" y="1714500"/>
                </a:moveTo>
                <a:lnTo>
                  <a:pt x="42176" y="1714500"/>
                </a:lnTo>
                <a:lnTo>
                  <a:pt x="41973" y="1727200"/>
                </a:lnTo>
                <a:lnTo>
                  <a:pt x="158762" y="1727200"/>
                </a:lnTo>
                <a:lnTo>
                  <a:pt x="150507" y="1714500"/>
                </a:lnTo>
                <a:close/>
              </a:path>
              <a:path w="449580" h="2628900">
                <a:moveTo>
                  <a:pt x="148678" y="1701800"/>
                </a:moveTo>
                <a:lnTo>
                  <a:pt x="32651" y="1701800"/>
                </a:lnTo>
                <a:lnTo>
                  <a:pt x="32753" y="1714500"/>
                </a:lnTo>
                <a:lnTo>
                  <a:pt x="149453" y="1714500"/>
                </a:lnTo>
                <a:lnTo>
                  <a:pt x="148678" y="1701800"/>
                </a:lnTo>
                <a:close/>
              </a:path>
              <a:path w="449580" h="2628900">
                <a:moveTo>
                  <a:pt x="147573" y="1676400"/>
                </a:moveTo>
                <a:lnTo>
                  <a:pt x="31165" y="1676400"/>
                </a:lnTo>
                <a:lnTo>
                  <a:pt x="27546" y="1689100"/>
                </a:lnTo>
                <a:lnTo>
                  <a:pt x="29019" y="1689100"/>
                </a:lnTo>
                <a:lnTo>
                  <a:pt x="30911" y="1701800"/>
                </a:lnTo>
                <a:lnTo>
                  <a:pt x="147586" y="1701800"/>
                </a:lnTo>
                <a:lnTo>
                  <a:pt x="147370" y="1689100"/>
                </a:lnTo>
                <a:lnTo>
                  <a:pt x="147573" y="1676400"/>
                </a:lnTo>
                <a:close/>
              </a:path>
              <a:path w="449580" h="2628900">
                <a:moveTo>
                  <a:pt x="148742" y="1663700"/>
                </a:moveTo>
                <a:lnTo>
                  <a:pt x="31762" y="1663700"/>
                </a:lnTo>
                <a:lnTo>
                  <a:pt x="35420" y="1676400"/>
                </a:lnTo>
                <a:lnTo>
                  <a:pt x="147840" y="1676400"/>
                </a:lnTo>
                <a:lnTo>
                  <a:pt x="148742" y="1663700"/>
                </a:lnTo>
                <a:close/>
              </a:path>
              <a:path w="449580" h="2628900">
                <a:moveTo>
                  <a:pt x="152069" y="1651000"/>
                </a:moveTo>
                <a:lnTo>
                  <a:pt x="34594" y="1651000"/>
                </a:lnTo>
                <a:lnTo>
                  <a:pt x="32651" y="1663700"/>
                </a:lnTo>
                <a:lnTo>
                  <a:pt x="151256" y="1663700"/>
                </a:lnTo>
                <a:lnTo>
                  <a:pt x="152069" y="1651000"/>
                </a:lnTo>
                <a:close/>
              </a:path>
              <a:path w="449580" h="2628900">
                <a:moveTo>
                  <a:pt x="153136" y="1638300"/>
                </a:moveTo>
                <a:lnTo>
                  <a:pt x="32156" y="1638300"/>
                </a:lnTo>
                <a:lnTo>
                  <a:pt x="34099" y="1651000"/>
                </a:lnTo>
                <a:lnTo>
                  <a:pt x="152717" y="1651000"/>
                </a:lnTo>
                <a:lnTo>
                  <a:pt x="153136" y="1638300"/>
                </a:lnTo>
                <a:close/>
              </a:path>
              <a:path w="449580" h="2628900">
                <a:moveTo>
                  <a:pt x="153504" y="1625600"/>
                </a:moveTo>
                <a:lnTo>
                  <a:pt x="22847" y="1625600"/>
                </a:lnTo>
                <a:lnTo>
                  <a:pt x="27952" y="1638300"/>
                </a:lnTo>
                <a:lnTo>
                  <a:pt x="153974" y="1638300"/>
                </a:lnTo>
                <a:lnTo>
                  <a:pt x="153504" y="1625600"/>
                </a:lnTo>
                <a:close/>
              </a:path>
              <a:path w="449580" h="2628900">
                <a:moveTo>
                  <a:pt x="151472" y="1612900"/>
                </a:moveTo>
                <a:lnTo>
                  <a:pt x="30073" y="1612900"/>
                </a:lnTo>
                <a:lnTo>
                  <a:pt x="28790" y="1625600"/>
                </a:lnTo>
                <a:lnTo>
                  <a:pt x="151993" y="1625600"/>
                </a:lnTo>
                <a:lnTo>
                  <a:pt x="151472" y="1612900"/>
                </a:lnTo>
                <a:close/>
              </a:path>
              <a:path w="449580" h="2628900">
                <a:moveTo>
                  <a:pt x="150672" y="1600200"/>
                </a:moveTo>
                <a:lnTo>
                  <a:pt x="40462" y="1600200"/>
                </a:lnTo>
                <a:lnTo>
                  <a:pt x="40703" y="1612900"/>
                </a:lnTo>
                <a:lnTo>
                  <a:pt x="147866" y="1612900"/>
                </a:lnTo>
                <a:lnTo>
                  <a:pt x="150672" y="1600200"/>
                </a:lnTo>
                <a:close/>
              </a:path>
              <a:path w="449580" h="2628900">
                <a:moveTo>
                  <a:pt x="156578" y="1587500"/>
                </a:moveTo>
                <a:lnTo>
                  <a:pt x="43738" y="1587500"/>
                </a:lnTo>
                <a:lnTo>
                  <a:pt x="47193" y="1600200"/>
                </a:lnTo>
                <a:lnTo>
                  <a:pt x="155651" y="1600200"/>
                </a:lnTo>
                <a:lnTo>
                  <a:pt x="156578" y="1587500"/>
                </a:lnTo>
                <a:close/>
              </a:path>
              <a:path w="449580" h="2628900">
                <a:moveTo>
                  <a:pt x="161226" y="1574800"/>
                </a:moveTo>
                <a:lnTo>
                  <a:pt x="45694" y="1574800"/>
                </a:lnTo>
                <a:lnTo>
                  <a:pt x="45034" y="1587500"/>
                </a:lnTo>
                <a:lnTo>
                  <a:pt x="161213" y="1587500"/>
                </a:lnTo>
                <a:lnTo>
                  <a:pt x="161226" y="1574800"/>
                </a:lnTo>
                <a:close/>
              </a:path>
              <a:path w="449580" h="2628900">
                <a:moveTo>
                  <a:pt x="156438" y="1562100"/>
                </a:moveTo>
                <a:lnTo>
                  <a:pt x="41186" y="1562100"/>
                </a:lnTo>
                <a:lnTo>
                  <a:pt x="41186" y="1574800"/>
                </a:lnTo>
                <a:lnTo>
                  <a:pt x="156870" y="1574800"/>
                </a:lnTo>
                <a:lnTo>
                  <a:pt x="156438" y="1562100"/>
                </a:lnTo>
                <a:close/>
              </a:path>
              <a:path w="449580" h="2628900">
                <a:moveTo>
                  <a:pt x="156476" y="1549400"/>
                </a:moveTo>
                <a:lnTo>
                  <a:pt x="31318" y="1549400"/>
                </a:lnTo>
                <a:lnTo>
                  <a:pt x="41643" y="1562100"/>
                </a:lnTo>
                <a:lnTo>
                  <a:pt x="156311" y="1562100"/>
                </a:lnTo>
                <a:lnTo>
                  <a:pt x="156476" y="1549400"/>
                </a:lnTo>
                <a:close/>
              </a:path>
              <a:path w="449580" h="2628900">
                <a:moveTo>
                  <a:pt x="165201" y="1536700"/>
                </a:moveTo>
                <a:lnTo>
                  <a:pt x="27063" y="1536700"/>
                </a:lnTo>
                <a:lnTo>
                  <a:pt x="27787" y="1549400"/>
                </a:lnTo>
                <a:lnTo>
                  <a:pt x="164503" y="1549400"/>
                </a:lnTo>
                <a:lnTo>
                  <a:pt x="165201" y="1536700"/>
                </a:lnTo>
                <a:close/>
              </a:path>
              <a:path w="449580" h="2628900">
                <a:moveTo>
                  <a:pt x="173608" y="1511300"/>
                </a:moveTo>
                <a:lnTo>
                  <a:pt x="22605" y="1511300"/>
                </a:lnTo>
                <a:lnTo>
                  <a:pt x="19303" y="1524000"/>
                </a:lnTo>
                <a:lnTo>
                  <a:pt x="23571" y="1536700"/>
                </a:lnTo>
                <a:lnTo>
                  <a:pt x="171272" y="1536700"/>
                </a:lnTo>
                <a:lnTo>
                  <a:pt x="171297" y="1524000"/>
                </a:lnTo>
                <a:lnTo>
                  <a:pt x="173608" y="1524000"/>
                </a:lnTo>
                <a:lnTo>
                  <a:pt x="173608" y="1511300"/>
                </a:lnTo>
                <a:close/>
              </a:path>
              <a:path w="449580" h="2628900">
                <a:moveTo>
                  <a:pt x="177164" y="1498600"/>
                </a:moveTo>
                <a:lnTo>
                  <a:pt x="22529" y="1498600"/>
                </a:lnTo>
                <a:lnTo>
                  <a:pt x="22732" y="1511300"/>
                </a:lnTo>
                <a:lnTo>
                  <a:pt x="175399" y="1511300"/>
                </a:lnTo>
                <a:lnTo>
                  <a:pt x="177164" y="1498600"/>
                </a:lnTo>
                <a:close/>
              </a:path>
              <a:path w="449580" h="2628900">
                <a:moveTo>
                  <a:pt x="176580" y="1485900"/>
                </a:moveTo>
                <a:lnTo>
                  <a:pt x="20904" y="1485900"/>
                </a:lnTo>
                <a:lnTo>
                  <a:pt x="22275" y="1498600"/>
                </a:lnTo>
                <a:lnTo>
                  <a:pt x="178904" y="1498600"/>
                </a:lnTo>
                <a:lnTo>
                  <a:pt x="176580" y="1485900"/>
                </a:lnTo>
                <a:close/>
              </a:path>
              <a:path w="449580" h="2628900">
                <a:moveTo>
                  <a:pt x="163245" y="1473200"/>
                </a:moveTo>
                <a:lnTo>
                  <a:pt x="11455" y="1473200"/>
                </a:lnTo>
                <a:lnTo>
                  <a:pt x="14706" y="1485900"/>
                </a:lnTo>
                <a:lnTo>
                  <a:pt x="165988" y="1485900"/>
                </a:lnTo>
                <a:lnTo>
                  <a:pt x="163245" y="1473200"/>
                </a:lnTo>
                <a:close/>
              </a:path>
              <a:path w="449580" h="2628900">
                <a:moveTo>
                  <a:pt x="154076" y="1447800"/>
                </a:moveTo>
                <a:lnTo>
                  <a:pt x="5600" y="1447800"/>
                </a:lnTo>
                <a:lnTo>
                  <a:pt x="7581" y="1460500"/>
                </a:lnTo>
                <a:lnTo>
                  <a:pt x="5689" y="1473200"/>
                </a:lnTo>
                <a:lnTo>
                  <a:pt x="162788" y="1473200"/>
                </a:lnTo>
                <a:lnTo>
                  <a:pt x="161620" y="1460500"/>
                </a:lnTo>
                <a:lnTo>
                  <a:pt x="157352" y="1460500"/>
                </a:lnTo>
                <a:lnTo>
                  <a:pt x="154076" y="1447800"/>
                </a:lnTo>
                <a:close/>
              </a:path>
              <a:path w="449580" h="2628900">
                <a:moveTo>
                  <a:pt x="151510" y="1435100"/>
                </a:moveTo>
                <a:lnTo>
                  <a:pt x="2679" y="1435100"/>
                </a:lnTo>
                <a:lnTo>
                  <a:pt x="2997" y="1447800"/>
                </a:lnTo>
                <a:lnTo>
                  <a:pt x="151053" y="1447800"/>
                </a:lnTo>
                <a:lnTo>
                  <a:pt x="151510" y="1435100"/>
                </a:lnTo>
                <a:close/>
              </a:path>
              <a:path w="449580" h="2628900">
                <a:moveTo>
                  <a:pt x="150710" y="1422400"/>
                </a:moveTo>
                <a:lnTo>
                  <a:pt x="368" y="1422400"/>
                </a:lnTo>
                <a:lnTo>
                  <a:pt x="0" y="1435100"/>
                </a:lnTo>
                <a:lnTo>
                  <a:pt x="151663" y="1435100"/>
                </a:lnTo>
                <a:lnTo>
                  <a:pt x="150710" y="1422400"/>
                </a:lnTo>
                <a:close/>
              </a:path>
              <a:path w="449580" h="2628900">
                <a:moveTo>
                  <a:pt x="146850" y="1384300"/>
                </a:moveTo>
                <a:lnTo>
                  <a:pt x="20446" y="1384300"/>
                </a:lnTo>
                <a:lnTo>
                  <a:pt x="21513" y="1397000"/>
                </a:lnTo>
                <a:lnTo>
                  <a:pt x="21843" y="1422400"/>
                </a:lnTo>
                <a:lnTo>
                  <a:pt x="147015" y="1422400"/>
                </a:lnTo>
                <a:lnTo>
                  <a:pt x="146786" y="1409700"/>
                </a:lnTo>
                <a:lnTo>
                  <a:pt x="143789" y="1409700"/>
                </a:lnTo>
                <a:lnTo>
                  <a:pt x="143649" y="1397000"/>
                </a:lnTo>
                <a:lnTo>
                  <a:pt x="146850" y="1384300"/>
                </a:lnTo>
                <a:close/>
              </a:path>
              <a:path w="449580" h="2628900">
                <a:moveTo>
                  <a:pt x="155676" y="1371600"/>
                </a:moveTo>
                <a:lnTo>
                  <a:pt x="33781" y="1371600"/>
                </a:lnTo>
                <a:lnTo>
                  <a:pt x="26581" y="1384300"/>
                </a:lnTo>
                <a:lnTo>
                  <a:pt x="150152" y="1384300"/>
                </a:lnTo>
                <a:lnTo>
                  <a:pt x="155676" y="1371600"/>
                </a:lnTo>
                <a:close/>
              </a:path>
              <a:path w="449580" h="2628900">
                <a:moveTo>
                  <a:pt x="164325" y="1346200"/>
                </a:moveTo>
                <a:lnTo>
                  <a:pt x="33667" y="1346200"/>
                </a:lnTo>
                <a:lnTo>
                  <a:pt x="37871" y="1371600"/>
                </a:lnTo>
                <a:lnTo>
                  <a:pt x="162877" y="1371600"/>
                </a:lnTo>
                <a:lnTo>
                  <a:pt x="163258" y="1358900"/>
                </a:lnTo>
                <a:lnTo>
                  <a:pt x="165646" y="1358900"/>
                </a:lnTo>
                <a:lnTo>
                  <a:pt x="164325" y="1346200"/>
                </a:lnTo>
                <a:close/>
              </a:path>
              <a:path w="449580" h="2628900">
                <a:moveTo>
                  <a:pt x="167246" y="1333500"/>
                </a:moveTo>
                <a:lnTo>
                  <a:pt x="33108" y="1333500"/>
                </a:lnTo>
                <a:lnTo>
                  <a:pt x="33680" y="1346200"/>
                </a:lnTo>
                <a:lnTo>
                  <a:pt x="164147" y="1346200"/>
                </a:lnTo>
                <a:lnTo>
                  <a:pt x="167246" y="1333500"/>
                </a:lnTo>
                <a:close/>
              </a:path>
              <a:path w="449580" h="2628900">
                <a:moveTo>
                  <a:pt x="176961" y="1295400"/>
                </a:moveTo>
                <a:lnTo>
                  <a:pt x="46723" y="1295400"/>
                </a:lnTo>
                <a:lnTo>
                  <a:pt x="43256" y="1308100"/>
                </a:lnTo>
                <a:lnTo>
                  <a:pt x="39408" y="1320800"/>
                </a:lnTo>
                <a:lnTo>
                  <a:pt x="38188" y="1333500"/>
                </a:lnTo>
                <a:lnTo>
                  <a:pt x="169925" y="1333500"/>
                </a:lnTo>
                <a:lnTo>
                  <a:pt x="174574" y="1320800"/>
                </a:lnTo>
                <a:lnTo>
                  <a:pt x="177050" y="1320800"/>
                </a:lnTo>
                <a:lnTo>
                  <a:pt x="179552" y="1308100"/>
                </a:lnTo>
                <a:lnTo>
                  <a:pt x="178815" y="1308100"/>
                </a:lnTo>
                <a:lnTo>
                  <a:pt x="176961" y="1295400"/>
                </a:lnTo>
                <a:close/>
              </a:path>
              <a:path w="449580" h="2628900">
                <a:moveTo>
                  <a:pt x="55435" y="1270000"/>
                </a:moveTo>
                <a:lnTo>
                  <a:pt x="50317" y="1270000"/>
                </a:lnTo>
                <a:lnTo>
                  <a:pt x="42722" y="1282700"/>
                </a:lnTo>
                <a:lnTo>
                  <a:pt x="45364" y="1295400"/>
                </a:lnTo>
                <a:lnTo>
                  <a:pt x="176390" y="1295400"/>
                </a:lnTo>
                <a:lnTo>
                  <a:pt x="174574" y="1282700"/>
                </a:lnTo>
                <a:lnTo>
                  <a:pt x="56045" y="1282700"/>
                </a:lnTo>
                <a:lnTo>
                  <a:pt x="55435" y="1270000"/>
                </a:lnTo>
                <a:close/>
              </a:path>
              <a:path w="449580" h="2628900">
                <a:moveTo>
                  <a:pt x="173010" y="1270000"/>
                </a:moveTo>
                <a:lnTo>
                  <a:pt x="61671" y="1270000"/>
                </a:lnTo>
                <a:lnTo>
                  <a:pt x="59194" y="1282700"/>
                </a:lnTo>
                <a:lnTo>
                  <a:pt x="174208" y="1282700"/>
                </a:lnTo>
                <a:lnTo>
                  <a:pt x="173010" y="1270000"/>
                </a:lnTo>
                <a:close/>
              </a:path>
              <a:path w="449580" h="2628900">
                <a:moveTo>
                  <a:pt x="180835" y="1219200"/>
                </a:moveTo>
                <a:lnTo>
                  <a:pt x="68999" y="1219200"/>
                </a:lnTo>
                <a:lnTo>
                  <a:pt x="67500" y="1244600"/>
                </a:lnTo>
                <a:lnTo>
                  <a:pt x="65125" y="1257300"/>
                </a:lnTo>
                <a:lnTo>
                  <a:pt x="61671" y="1257300"/>
                </a:lnTo>
                <a:lnTo>
                  <a:pt x="63550" y="1270000"/>
                </a:lnTo>
                <a:lnTo>
                  <a:pt x="171257" y="1270000"/>
                </a:lnTo>
                <a:lnTo>
                  <a:pt x="169227" y="1257300"/>
                </a:lnTo>
                <a:lnTo>
                  <a:pt x="169608" y="1244600"/>
                </a:lnTo>
                <a:lnTo>
                  <a:pt x="173113" y="1231900"/>
                </a:lnTo>
                <a:lnTo>
                  <a:pt x="173240" y="1231900"/>
                </a:lnTo>
                <a:lnTo>
                  <a:pt x="180835" y="1219200"/>
                </a:lnTo>
                <a:close/>
              </a:path>
              <a:path w="449580" h="2628900">
                <a:moveTo>
                  <a:pt x="187134" y="1206500"/>
                </a:moveTo>
                <a:lnTo>
                  <a:pt x="71386" y="1206500"/>
                </a:lnTo>
                <a:lnTo>
                  <a:pt x="71805" y="1219200"/>
                </a:lnTo>
                <a:lnTo>
                  <a:pt x="187972" y="1219200"/>
                </a:lnTo>
                <a:lnTo>
                  <a:pt x="187134" y="1206500"/>
                </a:lnTo>
                <a:close/>
              </a:path>
              <a:path w="449580" h="2628900">
                <a:moveTo>
                  <a:pt x="188213" y="1193800"/>
                </a:moveTo>
                <a:lnTo>
                  <a:pt x="70180" y="1193800"/>
                </a:lnTo>
                <a:lnTo>
                  <a:pt x="70484" y="1206500"/>
                </a:lnTo>
                <a:lnTo>
                  <a:pt x="186956" y="1206500"/>
                </a:lnTo>
                <a:lnTo>
                  <a:pt x="188213" y="1193800"/>
                </a:lnTo>
                <a:close/>
              </a:path>
              <a:path w="449580" h="2628900">
                <a:moveTo>
                  <a:pt x="196761" y="1181100"/>
                </a:moveTo>
                <a:lnTo>
                  <a:pt x="70992" y="1181100"/>
                </a:lnTo>
                <a:lnTo>
                  <a:pt x="68706" y="1193800"/>
                </a:lnTo>
                <a:lnTo>
                  <a:pt x="194779" y="1193800"/>
                </a:lnTo>
                <a:lnTo>
                  <a:pt x="196761" y="1181100"/>
                </a:lnTo>
                <a:close/>
              </a:path>
              <a:path w="449580" h="2628900">
                <a:moveTo>
                  <a:pt x="188467" y="1143000"/>
                </a:moveTo>
                <a:lnTo>
                  <a:pt x="75933" y="1143000"/>
                </a:lnTo>
                <a:lnTo>
                  <a:pt x="79984" y="1155700"/>
                </a:lnTo>
                <a:lnTo>
                  <a:pt x="78447" y="1168400"/>
                </a:lnTo>
                <a:lnTo>
                  <a:pt x="74434" y="1181100"/>
                </a:lnTo>
                <a:lnTo>
                  <a:pt x="199504" y="1181100"/>
                </a:lnTo>
                <a:lnTo>
                  <a:pt x="199656" y="1168400"/>
                </a:lnTo>
                <a:lnTo>
                  <a:pt x="198475" y="1168400"/>
                </a:lnTo>
                <a:lnTo>
                  <a:pt x="196278" y="1155700"/>
                </a:lnTo>
                <a:lnTo>
                  <a:pt x="190258" y="1155700"/>
                </a:lnTo>
                <a:lnTo>
                  <a:pt x="188467" y="1143000"/>
                </a:lnTo>
                <a:close/>
              </a:path>
              <a:path w="449580" h="2628900">
                <a:moveTo>
                  <a:pt x="185026" y="1130300"/>
                </a:moveTo>
                <a:lnTo>
                  <a:pt x="73532" y="1130300"/>
                </a:lnTo>
                <a:lnTo>
                  <a:pt x="75552" y="1143000"/>
                </a:lnTo>
                <a:lnTo>
                  <a:pt x="186562" y="1143000"/>
                </a:lnTo>
                <a:lnTo>
                  <a:pt x="185026" y="1130300"/>
                </a:lnTo>
                <a:close/>
              </a:path>
              <a:path w="449580" h="2628900">
                <a:moveTo>
                  <a:pt x="170370" y="1079500"/>
                </a:moveTo>
                <a:lnTo>
                  <a:pt x="80429" y="1079500"/>
                </a:lnTo>
                <a:lnTo>
                  <a:pt x="74485" y="1092200"/>
                </a:lnTo>
                <a:lnTo>
                  <a:pt x="79794" y="1104900"/>
                </a:lnTo>
                <a:lnTo>
                  <a:pt x="79197" y="1104900"/>
                </a:lnTo>
                <a:lnTo>
                  <a:pt x="77914" y="1117600"/>
                </a:lnTo>
                <a:lnTo>
                  <a:pt x="76631" y="1117600"/>
                </a:lnTo>
                <a:lnTo>
                  <a:pt x="73875" y="1130300"/>
                </a:lnTo>
                <a:lnTo>
                  <a:pt x="179120" y="1130300"/>
                </a:lnTo>
                <a:lnTo>
                  <a:pt x="178854" y="1117600"/>
                </a:lnTo>
                <a:lnTo>
                  <a:pt x="177482" y="1104900"/>
                </a:lnTo>
                <a:lnTo>
                  <a:pt x="175767" y="1092200"/>
                </a:lnTo>
                <a:lnTo>
                  <a:pt x="171348" y="1092200"/>
                </a:lnTo>
                <a:lnTo>
                  <a:pt x="170370" y="1079500"/>
                </a:lnTo>
                <a:close/>
              </a:path>
              <a:path w="449580" h="2628900">
                <a:moveTo>
                  <a:pt x="160947" y="1041400"/>
                </a:moveTo>
                <a:lnTo>
                  <a:pt x="71958" y="1041400"/>
                </a:lnTo>
                <a:lnTo>
                  <a:pt x="69227" y="1054100"/>
                </a:lnTo>
                <a:lnTo>
                  <a:pt x="74434" y="1054100"/>
                </a:lnTo>
                <a:lnTo>
                  <a:pt x="76263" y="1066800"/>
                </a:lnTo>
                <a:lnTo>
                  <a:pt x="78308" y="1066800"/>
                </a:lnTo>
                <a:lnTo>
                  <a:pt x="81064" y="1079500"/>
                </a:lnTo>
                <a:lnTo>
                  <a:pt x="164947" y="1079500"/>
                </a:lnTo>
                <a:lnTo>
                  <a:pt x="160083" y="1054100"/>
                </a:lnTo>
                <a:lnTo>
                  <a:pt x="160947" y="1041400"/>
                </a:lnTo>
                <a:close/>
              </a:path>
              <a:path w="449580" h="2628900">
                <a:moveTo>
                  <a:pt x="150474" y="1016000"/>
                </a:moveTo>
                <a:lnTo>
                  <a:pt x="66890" y="1016000"/>
                </a:lnTo>
                <a:lnTo>
                  <a:pt x="71564" y="1041400"/>
                </a:lnTo>
                <a:lnTo>
                  <a:pt x="159651" y="1041400"/>
                </a:lnTo>
                <a:lnTo>
                  <a:pt x="157899" y="1028700"/>
                </a:lnTo>
                <a:lnTo>
                  <a:pt x="152590" y="1028700"/>
                </a:lnTo>
                <a:lnTo>
                  <a:pt x="150474" y="1016000"/>
                </a:lnTo>
                <a:close/>
              </a:path>
              <a:path w="449580" h="2628900">
                <a:moveTo>
                  <a:pt x="147878" y="977900"/>
                </a:moveTo>
                <a:lnTo>
                  <a:pt x="55244" y="977900"/>
                </a:lnTo>
                <a:lnTo>
                  <a:pt x="55841" y="990600"/>
                </a:lnTo>
                <a:lnTo>
                  <a:pt x="59258" y="990600"/>
                </a:lnTo>
                <a:lnTo>
                  <a:pt x="60477" y="1003300"/>
                </a:lnTo>
                <a:lnTo>
                  <a:pt x="63474" y="1016000"/>
                </a:lnTo>
                <a:lnTo>
                  <a:pt x="149325" y="1016000"/>
                </a:lnTo>
                <a:lnTo>
                  <a:pt x="148820" y="1003300"/>
                </a:lnTo>
                <a:lnTo>
                  <a:pt x="148462" y="990600"/>
                </a:lnTo>
                <a:lnTo>
                  <a:pt x="147878" y="977900"/>
                </a:lnTo>
                <a:close/>
              </a:path>
              <a:path w="449580" h="2628900">
                <a:moveTo>
                  <a:pt x="151993" y="965200"/>
                </a:moveTo>
                <a:lnTo>
                  <a:pt x="50076" y="965200"/>
                </a:lnTo>
                <a:lnTo>
                  <a:pt x="47459" y="977900"/>
                </a:lnTo>
                <a:lnTo>
                  <a:pt x="147472" y="977900"/>
                </a:lnTo>
                <a:lnTo>
                  <a:pt x="151993" y="965200"/>
                </a:lnTo>
                <a:close/>
              </a:path>
              <a:path w="449580" h="2628900">
                <a:moveTo>
                  <a:pt x="151307" y="927100"/>
                </a:moveTo>
                <a:lnTo>
                  <a:pt x="45846" y="927100"/>
                </a:lnTo>
                <a:lnTo>
                  <a:pt x="46659" y="939800"/>
                </a:lnTo>
                <a:lnTo>
                  <a:pt x="51307" y="939800"/>
                </a:lnTo>
                <a:lnTo>
                  <a:pt x="49148" y="952500"/>
                </a:lnTo>
                <a:lnTo>
                  <a:pt x="50164" y="965200"/>
                </a:lnTo>
                <a:lnTo>
                  <a:pt x="156311" y="965200"/>
                </a:lnTo>
                <a:lnTo>
                  <a:pt x="155613" y="952500"/>
                </a:lnTo>
                <a:lnTo>
                  <a:pt x="146583" y="952500"/>
                </a:lnTo>
                <a:lnTo>
                  <a:pt x="145668" y="939800"/>
                </a:lnTo>
                <a:lnTo>
                  <a:pt x="151307" y="927100"/>
                </a:lnTo>
                <a:close/>
              </a:path>
              <a:path w="449580" h="2628900">
                <a:moveTo>
                  <a:pt x="166077" y="914400"/>
                </a:moveTo>
                <a:lnTo>
                  <a:pt x="56070" y="914400"/>
                </a:lnTo>
                <a:lnTo>
                  <a:pt x="49987" y="927100"/>
                </a:lnTo>
                <a:lnTo>
                  <a:pt x="161416" y="927100"/>
                </a:lnTo>
                <a:lnTo>
                  <a:pt x="166077" y="914400"/>
                </a:lnTo>
                <a:close/>
              </a:path>
              <a:path w="449580" h="2628900">
                <a:moveTo>
                  <a:pt x="173418" y="901700"/>
                </a:moveTo>
                <a:lnTo>
                  <a:pt x="66179" y="901700"/>
                </a:lnTo>
                <a:lnTo>
                  <a:pt x="62661" y="914400"/>
                </a:lnTo>
                <a:lnTo>
                  <a:pt x="170014" y="914400"/>
                </a:lnTo>
                <a:lnTo>
                  <a:pt x="173418" y="901700"/>
                </a:lnTo>
                <a:close/>
              </a:path>
              <a:path w="449580" h="2628900">
                <a:moveTo>
                  <a:pt x="177647" y="889000"/>
                </a:moveTo>
                <a:lnTo>
                  <a:pt x="67398" y="889000"/>
                </a:lnTo>
                <a:lnTo>
                  <a:pt x="69087" y="901700"/>
                </a:lnTo>
                <a:lnTo>
                  <a:pt x="177317" y="901700"/>
                </a:lnTo>
                <a:lnTo>
                  <a:pt x="177647" y="889000"/>
                </a:lnTo>
                <a:close/>
              </a:path>
              <a:path w="449580" h="2628900">
                <a:moveTo>
                  <a:pt x="171564" y="876300"/>
                </a:moveTo>
                <a:lnTo>
                  <a:pt x="64604" y="876300"/>
                </a:lnTo>
                <a:lnTo>
                  <a:pt x="66217" y="889000"/>
                </a:lnTo>
                <a:lnTo>
                  <a:pt x="175552" y="889000"/>
                </a:lnTo>
                <a:lnTo>
                  <a:pt x="171564" y="876300"/>
                </a:lnTo>
                <a:close/>
              </a:path>
              <a:path w="449580" h="2628900">
                <a:moveTo>
                  <a:pt x="159448" y="863600"/>
                </a:moveTo>
                <a:lnTo>
                  <a:pt x="62168" y="863600"/>
                </a:lnTo>
                <a:lnTo>
                  <a:pt x="63078" y="876300"/>
                </a:lnTo>
                <a:lnTo>
                  <a:pt x="161035" y="876300"/>
                </a:lnTo>
                <a:lnTo>
                  <a:pt x="159448" y="863600"/>
                </a:lnTo>
                <a:close/>
              </a:path>
              <a:path w="449580" h="2628900">
                <a:moveTo>
                  <a:pt x="156108" y="850900"/>
                </a:moveTo>
                <a:lnTo>
                  <a:pt x="64769" y="850900"/>
                </a:lnTo>
                <a:lnTo>
                  <a:pt x="62517" y="863600"/>
                </a:lnTo>
                <a:lnTo>
                  <a:pt x="155968" y="863600"/>
                </a:lnTo>
                <a:lnTo>
                  <a:pt x="156108" y="850900"/>
                </a:lnTo>
                <a:close/>
              </a:path>
              <a:path w="449580" h="2628900">
                <a:moveTo>
                  <a:pt x="161670" y="838200"/>
                </a:moveTo>
                <a:lnTo>
                  <a:pt x="58686" y="838200"/>
                </a:lnTo>
                <a:lnTo>
                  <a:pt x="59308" y="850900"/>
                </a:lnTo>
                <a:lnTo>
                  <a:pt x="159842" y="850900"/>
                </a:lnTo>
                <a:lnTo>
                  <a:pt x="161670" y="838200"/>
                </a:lnTo>
                <a:close/>
              </a:path>
              <a:path w="449580" h="2628900">
                <a:moveTo>
                  <a:pt x="165646" y="825500"/>
                </a:moveTo>
                <a:lnTo>
                  <a:pt x="54051" y="825500"/>
                </a:lnTo>
                <a:lnTo>
                  <a:pt x="54559" y="838200"/>
                </a:lnTo>
                <a:lnTo>
                  <a:pt x="165277" y="838200"/>
                </a:lnTo>
                <a:lnTo>
                  <a:pt x="165646" y="825500"/>
                </a:lnTo>
                <a:close/>
              </a:path>
              <a:path w="449580" h="2628900">
                <a:moveTo>
                  <a:pt x="166598" y="812800"/>
                </a:moveTo>
                <a:lnTo>
                  <a:pt x="52131" y="812800"/>
                </a:lnTo>
                <a:lnTo>
                  <a:pt x="51787" y="825500"/>
                </a:lnTo>
                <a:lnTo>
                  <a:pt x="167347" y="825500"/>
                </a:lnTo>
                <a:lnTo>
                  <a:pt x="166598" y="812800"/>
                </a:lnTo>
                <a:close/>
              </a:path>
              <a:path w="449580" h="2628900">
                <a:moveTo>
                  <a:pt x="167119" y="787400"/>
                </a:moveTo>
                <a:lnTo>
                  <a:pt x="61315" y="787400"/>
                </a:lnTo>
                <a:lnTo>
                  <a:pt x="58292" y="800100"/>
                </a:lnTo>
                <a:lnTo>
                  <a:pt x="56946" y="812800"/>
                </a:lnTo>
                <a:lnTo>
                  <a:pt x="165696" y="812800"/>
                </a:lnTo>
                <a:lnTo>
                  <a:pt x="167119" y="787400"/>
                </a:lnTo>
                <a:close/>
              </a:path>
              <a:path w="449580" h="2628900">
                <a:moveTo>
                  <a:pt x="188048" y="762000"/>
                </a:moveTo>
                <a:lnTo>
                  <a:pt x="70904" y="762000"/>
                </a:lnTo>
                <a:lnTo>
                  <a:pt x="66738" y="774700"/>
                </a:lnTo>
                <a:lnTo>
                  <a:pt x="67284" y="787400"/>
                </a:lnTo>
                <a:lnTo>
                  <a:pt x="175234" y="787400"/>
                </a:lnTo>
                <a:lnTo>
                  <a:pt x="176695" y="774700"/>
                </a:lnTo>
                <a:lnTo>
                  <a:pt x="185661" y="774700"/>
                </a:lnTo>
                <a:lnTo>
                  <a:pt x="188048" y="762000"/>
                </a:lnTo>
                <a:close/>
              </a:path>
              <a:path w="449580" h="2628900">
                <a:moveTo>
                  <a:pt x="205244" y="736600"/>
                </a:moveTo>
                <a:lnTo>
                  <a:pt x="71988" y="736600"/>
                </a:lnTo>
                <a:lnTo>
                  <a:pt x="70892" y="749300"/>
                </a:lnTo>
                <a:lnTo>
                  <a:pt x="70523" y="762000"/>
                </a:lnTo>
                <a:lnTo>
                  <a:pt x="189229" y="762000"/>
                </a:lnTo>
                <a:lnTo>
                  <a:pt x="195237" y="749300"/>
                </a:lnTo>
                <a:lnTo>
                  <a:pt x="202679" y="749300"/>
                </a:lnTo>
                <a:lnTo>
                  <a:pt x="205244" y="736600"/>
                </a:lnTo>
                <a:close/>
              </a:path>
              <a:path w="449580" h="2628900">
                <a:moveTo>
                  <a:pt x="208216" y="723900"/>
                </a:moveTo>
                <a:lnTo>
                  <a:pt x="79552" y="723900"/>
                </a:lnTo>
                <a:lnTo>
                  <a:pt x="77482" y="736600"/>
                </a:lnTo>
                <a:lnTo>
                  <a:pt x="208025" y="736600"/>
                </a:lnTo>
                <a:lnTo>
                  <a:pt x="208216" y="723900"/>
                </a:lnTo>
                <a:close/>
              </a:path>
              <a:path w="449580" h="2628900">
                <a:moveTo>
                  <a:pt x="212293" y="698500"/>
                </a:moveTo>
                <a:lnTo>
                  <a:pt x="81660" y="698500"/>
                </a:lnTo>
                <a:lnTo>
                  <a:pt x="81699" y="711200"/>
                </a:lnTo>
                <a:lnTo>
                  <a:pt x="82130" y="711200"/>
                </a:lnTo>
                <a:lnTo>
                  <a:pt x="83121" y="723900"/>
                </a:lnTo>
                <a:lnTo>
                  <a:pt x="207873" y="723900"/>
                </a:lnTo>
                <a:lnTo>
                  <a:pt x="212293" y="698500"/>
                </a:lnTo>
                <a:close/>
              </a:path>
              <a:path w="449580" h="2628900">
                <a:moveTo>
                  <a:pt x="218566" y="685800"/>
                </a:moveTo>
                <a:lnTo>
                  <a:pt x="67424" y="685800"/>
                </a:lnTo>
                <a:lnTo>
                  <a:pt x="67894" y="698500"/>
                </a:lnTo>
                <a:lnTo>
                  <a:pt x="218160" y="698500"/>
                </a:lnTo>
                <a:lnTo>
                  <a:pt x="218566" y="685800"/>
                </a:lnTo>
                <a:close/>
              </a:path>
              <a:path w="449580" h="2628900">
                <a:moveTo>
                  <a:pt x="240398" y="660400"/>
                </a:moveTo>
                <a:lnTo>
                  <a:pt x="74752" y="660400"/>
                </a:lnTo>
                <a:lnTo>
                  <a:pt x="76428" y="685800"/>
                </a:lnTo>
                <a:lnTo>
                  <a:pt x="232702" y="685800"/>
                </a:lnTo>
                <a:lnTo>
                  <a:pt x="236613" y="673100"/>
                </a:lnTo>
                <a:lnTo>
                  <a:pt x="240487" y="673100"/>
                </a:lnTo>
                <a:lnTo>
                  <a:pt x="240398" y="660400"/>
                </a:lnTo>
                <a:close/>
              </a:path>
              <a:path w="449580" h="2628900">
                <a:moveTo>
                  <a:pt x="237896" y="647700"/>
                </a:moveTo>
                <a:lnTo>
                  <a:pt x="79349" y="647700"/>
                </a:lnTo>
                <a:lnTo>
                  <a:pt x="78511" y="660400"/>
                </a:lnTo>
                <a:lnTo>
                  <a:pt x="237883" y="660400"/>
                </a:lnTo>
                <a:lnTo>
                  <a:pt x="237896" y="647700"/>
                </a:lnTo>
                <a:close/>
              </a:path>
              <a:path w="449580" h="2628900">
                <a:moveTo>
                  <a:pt x="226072" y="609600"/>
                </a:moveTo>
                <a:lnTo>
                  <a:pt x="83146" y="609600"/>
                </a:lnTo>
                <a:lnTo>
                  <a:pt x="83299" y="622300"/>
                </a:lnTo>
                <a:lnTo>
                  <a:pt x="82791" y="622300"/>
                </a:lnTo>
                <a:lnTo>
                  <a:pt x="75222" y="635000"/>
                </a:lnTo>
                <a:lnTo>
                  <a:pt x="78676" y="635000"/>
                </a:lnTo>
                <a:lnTo>
                  <a:pt x="79082" y="647700"/>
                </a:lnTo>
                <a:lnTo>
                  <a:pt x="234759" y="647700"/>
                </a:lnTo>
                <a:lnTo>
                  <a:pt x="231343" y="635000"/>
                </a:lnTo>
                <a:lnTo>
                  <a:pt x="228625" y="622300"/>
                </a:lnTo>
                <a:lnTo>
                  <a:pt x="226072" y="609600"/>
                </a:lnTo>
                <a:close/>
              </a:path>
              <a:path w="449580" h="2628900">
                <a:moveTo>
                  <a:pt x="225920" y="596900"/>
                </a:moveTo>
                <a:lnTo>
                  <a:pt x="78930" y="596900"/>
                </a:lnTo>
                <a:lnTo>
                  <a:pt x="79806" y="609600"/>
                </a:lnTo>
                <a:lnTo>
                  <a:pt x="226275" y="609600"/>
                </a:lnTo>
                <a:lnTo>
                  <a:pt x="225920" y="596900"/>
                </a:lnTo>
                <a:close/>
              </a:path>
              <a:path w="449580" h="2628900">
                <a:moveTo>
                  <a:pt x="221284" y="584200"/>
                </a:moveTo>
                <a:lnTo>
                  <a:pt x="78498" y="584200"/>
                </a:lnTo>
                <a:lnTo>
                  <a:pt x="76022" y="596900"/>
                </a:lnTo>
                <a:lnTo>
                  <a:pt x="224739" y="596900"/>
                </a:lnTo>
                <a:lnTo>
                  <a:pt x="221284" y="584200"/>
                </a:lnTo>
                <a:close/>
              </a:path>
              <a:path w="449580" h="2628900">
                <a:moveTo>
                  <a:pt x="219671" y="571500"/>
                </a:moveTo>
                <a:lnTo>
                  <a:pt x="78282" y="571500"/>
                </a:lnTo>
                <a:lnTo>
                  <a:pt x="79082" y="584200"/>
                </a:lnTo>
                <a:lnTo>
                  <a:pt x="219811" y="584200"/>
                </a:lnTo>
                <a:lnTo>
                  <a:pt x="219671" y="571500"/>
                </a:lnTo>
                <a:close/>
              </a:path>
              <a:path w="449580" h="2628900">
                <a:moveTo>
                  <a:pt x="228638" y="546100"/>
                </a:moveTo>
                <a:lnTo>
                  <a:pt x="88391" y="546100"/>
                </a:lnTo>
                <a:lnTo>
                  <a:pt x="87617" y="558800"/>
                </a:lnTo>
                <a:lnTo>
                  <a:pt x="87566" y="571500"/>
                </a:lnTo>
                <a:lnTo>
                  <a:pt x="226987" y="571500"/>
                </a:lnTo>
                <a:lnTo>
                  <a:pt x="229095" y="558800"/>
                </a:lnTo>
                <a:lnTo>
                  <a:pt x="230212" y="558800"/>
                </a:lnTo>
                <a:lnTo>
                  <a:pt x="228638" y="546100"/>
                </a:lnTo>
                <a:close/>
              </a:path>
              <a:path w="449580" h="2628900">
                <a:moveTo>
                  <a:pt x="228688" y="533400"/>
                </a:moveTo>
                <a:lnTo>
                  <a:pt x="87795" y="533400"/>
                </a:lnTo>
                <a:lnTo>
                  <a:pt x="88747" y="546100"/>
                </a:lnTo>
                <a:lnTo>
                  <a:pt x="228180" y="546100"/>
                </a:lnTo>
                <a:lnTo>
                  <a:pt x="228688" y="533400"/>
                </a:lnTo>
                <a:close/>
              </a:path>
              <a:path w="449580" h="2628900">
                <a:moveTo>
                  <a:pt x="227342" y="520700"/>
                </a:moveTo>
                <a:lnTo>
                  <a:pt x="81610" y="520700"/>
                </a:lnTo>
                <a:lnTo>
                  <a:pt x="83159" y="533400"/>
                </a:lnTo>
                <a:lnTo>
                  <a:pt x="228726" y="533400"/>
                </a:lnTo>
                <a:lnTo>
                  <a:pt x="227342" y="520700"/>
                </a:lnTo>
                <a:close/>
              </a:path>
              <a:path w="449580" h="2628900">
                <a:moveTo>
                  <a:pt x="222948" y="508000"/>
                </a:moveTo>
                <a:lnTo>
                  <a:pt x="77949" y="508000"/>
                </a:lnTo>
                <a:lnTo>
                  <a:pt x="79946" y="520700"/>
                </a:lnTo>
                <a:lnTo>
                  <a:pt x="222884" y="520700"/>
                </a:lnTo>
                <a:lnTo>
                  <a:pt x="222948" y="508000"/>
                </a:lnTo>
                <a:close/>
              </a:path>
              <a:path w="449580" h="2628900">
                <a:moveTo>
                  <a:pt x="226694" y="495300"/>
                </a:moveTo>
                <a:lnTo>
                  <a:pt x="79508" y="495300"/>
                </a:lnTo>
                <a:lnTo>
                  <a:pt x="78039" y="508000"/>
                </a:lnTo>
                <a:lnTo>
                  <a:pt x="224193" y="508000"/>
                </a:lnTo>
                <a:lnTo>
                  <a:pt x="226694" y="495300"/>
                </a:lnTo>
                <a:close/>
              </a:path>
              <a:path w="449580" h="2628900">
                <a:moveTo>
                  <a:pt x="255054" y="482600"/>
                </a:moveTo>
                <a:lnTo>
                  <a:pt x="83654" y="482600"/>
                </a:lnTo>
                <a:lnTo>
                  <a:pt x="83057" y="495300"/>
                </a:lnTo>
                <a:lnTo>
                  <a:pt x="252526" y="495300"/>
                </a:lnTo>
                <a:lnTo>
                  <a:pt x="255054" y="482600"/>
                </a:lnTo>
                <a:close/>
              </a:path>
              <a:path w="449580" h="2628900">
                <a:moveTo>
                  <a:pt x="298526" y="457200"/>
                </a:moveTo>
                <a:lnTo>
                  <a:pt x="82232" y="457200"/>
                </a:lnTo>
                <a:lnTo>
                  <a:pt x="80162" y="482600"/>
                </a:lnTo>
                <a:lnTo>
                  <a:pt x="279488" y="482600"/>
                </a:lnTo>
                <a:lnTo>
                  <a:pt x="284454" y="469900"/>
                </a:lnTo>
                <a:lnTo>
                  <a:pt x="297218" y="469900"/>
                </a:lnTo>
                <a:lnTo>
                  <a:pt x="298526" y="457200"/>
                </a:lnTo>
                <a:close/>
              </a:path>
              <a:path w="449580" h="2628900">
                <a:moveTo>
                  <a:pt x="304431" y="444500"/>
                </a:moveTo>
                <a:lnTo>
                  <a:pt x="81483" y="444500"/>
                </a:lnTo>
                <a:lnTo>
                  <a:pt x="82194" y="457200"/>
                </a:lnTo>
                <a:lnTo>
                  <a:pt x="303974" y="457200"/>
                </a:lnTo>
                <a:lnTo>
                  <a:pt x="304431" y="444500"/>
                </a:lnTo>
                <a:close/>
              </a:path>
              <a:path w="449580" h="2628900">
                <a:moveTo>
                  <a:pt x="308978" y="431800"/>
                </a:moveTo>
                <a:lnTo>
                  <a:pt x="82981" y="431800"/>
                </a:lnTo>
                <a:lnTo>
                  <a:pt x="84886" y="444500"/>
                </a:lnTo>
                <a:lnTo>
                  <a:pt x="307352" y="444500"/>
                </a:lnTo>
                <a:lnTo>
                  <a:pt x="308978" y="431800"/>
                </a:lnTo>
                <a:close/>
              </a:path>
              <a:path w="449580" h="2628900">
                <a:moveTo>
                  <a:pt x="310514" y="419100"/>
                </a:moveTo>
                <a:lnTo>
                  <a:pt x="71069" y="419100"/>
                </a:lnTo>
                <a:lnTo>
                  <a:pt x="71818" y="431800"/>
                </a:lnTo>
                <a:lnTo>
                  <a:pt x="310476" y="431800"/>
                </a:lnTo>
                <a:lnTo>
                  <a:pt x="310514" y="419100"/>
                </a:lnTo>
                <a:close/>
              </a:path>
              <a:path w="449580" h="2628900">
                <a:moveTo>
                  <a:pt x="312191" y="406400"/>
                </a:moveTo>
                <a:lnTo>
                  <a:pt x="79921" y="406400"/>
                </a:lnTo>
                <a:lnTo>
                  <a:pt x="74117" y="419100"/>
                </a:lnTo>
                <a:lnTo>
                  <a:pt x="311873" y="419100"/>
                </a:lnTo>
                <a:lnTo>
                  <a:pt x="312191" y="406400"/>
                </a:lnTo>
                <a:close/>
              </a:path>
              <a:path w="449580" h="2628900">
                <a:moveTo>
                  <a:pt x="311454" y="393700"/>
                </a:moveTo>
                <a:lnTo>
                  <a:pt x="79413" y="393700"/>
                </a:lnTo>
                <a:lnTo>
                  <a:pt x="80073" y="406400"/>
                </a:lnTo>
                <a:lnTo>
                  <a:pt x="311569" y="406400"/>
                </a:lnTo>
                <a:lnTo>
                  <a:pt x="311454" y="393700"/>
                </a:lnTo>
                <a:close/>
              </a:path>
              <a:path w="449580" h="2628900">
                <a:moveTo>
                  <a:pt x="307847" y="381000"/>
                </a:moveTo>
                <a:lnTo>
                  <a:pt x="92367" y="381000"/>
                </a:lnTo>
                <a:lnTo>
                  <a:pt x="90309" y="393700"/>
                </a:lnTo>
                <a:lnTo>
                  <a:pt x="310718" y="393700"/>
                </a:lnTo>
                <a:lnTo>
                  <a:pt x="307847" y="381000"/>
                </a:lnTo>
                <a:close/>
              </a:path>
              <a:path w="449580" h="2628900">
                <a:moveTo>
                  <a:pt x="257822" y="368300"/>
                </a:moveTo>
                <a:lnTo>
                  <a:pt x="90055" y="368300"/>
                </a:lnTo>
                <a:lnTo>
                  <a:pt x="90639" y="381000"/>
                </a:lnTo>
                <a:lnTo>
                  <a:pt x="264261" y="381000"/>
                </a:lnTo>
                <a:lnTo>
                  <a:pt x="257822" y="368300"/>
                </a:lnTo>
                <a:close/>
              </a:path>
              <a:path w="449580" h="2628900">
                <a:moveTo>
                  <a:pt x="296672" y="368300"/>
                </a:moveTo>
                <a:lnTo>
                  <a:pt x="290144" y="368300"/>
                </a:lnTo>
                <a:lnTo>
                  <a:pt x="287350" y="381000"/>
                </a:lnTo>
                <a:lnTo>
                  <a:pt x="299288" y="381000"/>
                </a:lnTo>
                <a:lnTo>
                  <a:pt x="296672" y="368300"/>
                </a:lnTo>
                <a:close/>
              </a:path>
              <a:path w="449580" h="2628900">
                <a:moveTo>
                  <a:pt x="257479" y="355600"/>
                </a:moveTo>
                <a:lnTo>
                  <a:pt x="90449" y="355600"/>
                </a:lnTo>
                <a:lnTo>
                  <a:pt x="86131" y="368300"/>
                </a:lnTo>
                <a:lnTo>
                  <a:pt x="257733" y="368300"/>
                </a:lnTo>
                <a:lnTo>
                  <a:pt x="257479" y="355600"/>
                </a:lnTo>
                <a:close/>
              </a:path>
              <a:path w="449580" h="2628900">
                <a:moveTo>
                  <a:pt x="252107" y="342900"/>
                </a:moveTo>
                <a:lnTo>
                  <a:pt x="97180" y="342900"/>
                </a:lnTo>
                <a:lnTo>
                  <a:pt x="97053" y="355600"/>
                </a:lnTo>
                <a:lnTo>
                  <a:pt x="252361" y="355600"/>
                </a:lnTo>
                <a:lnTo>
                  <a:pt x="252107" y="342900"/>
                </a:lnTo>
                <a:close/>
              </a:path>
              <a:path w="449580" h="2628900">
                <a:moveTo>
                  <a:pt x="243166" y="317500"/>
                </a:moveTo>
                <a:lnTo>
                  <a:pt x="98873" y="317500"/>
                </a:lnTo>
                <a:lnTo>
                  <a:pt x="95188" y="330200"/>
                </a:lnTo>
                <a:lnTo>
                  <a:pt x="92905" y="330200"/>
                </a:lnTo>
                <a:lnTo>
                  <a:pt x="92392" y="342900"/>
                </a:lnTo>
                <a:lnTo>
                  <a:pt x="249072" y="342900"/>
                </a:lnTo>
                <a:lnTo>
                  <a:pt x="246418" y="330200"/>
                </a:lnTo>
                <a:lnTo>
                  <a:pt x="243166" y="317500"/>
                </a:lnTo>
                <a:close/>
              </a:path>
              <a:path w="449580" h="2628900">
                <a:moveTo>
                  <a:pt x="241757" y="304800"/>
                </a:moveTo>
                <a:lnTo>
                  <a:pt x="100177" y="304800"/>
                </a:lnTo>
                <a:lnTo>
                  <a:pt x="103593" y="317500"/>
                </a:lnTo>
                <a:lnTo>
                  <a:pt x="243014" y="317500"/>
                </a:lnTo>
                <a:lnTo>
                  <a:pt x="241757" y="304800"/>
                </a:lnTo>
                <a:close/>
              </a:path>
              <a:path w="449580" h="2628900">
                <a:moveTo>
                  <a:pt x="235318" y="279400"/>
                </a:moveTo>
                <a:lnTo>
                  <a:pt x="103898" y="279400"/>
                </a:lnTo>
                <a:lnTo>
                  <a:pt x="104622" y="292100"/>
                </a:lnTo>
                <a:lnTo>
                  <a:pt x="102857" y="292100"/>
                </a:lnTo>
                <a:lnTo>
                  <a:pt x="101333" y="304800"/>
                </a:lnTo>
                <a:lnTo>
                  <a:pt x="238201" y="304800"/>
                </a:lnTo>
                <a:lnTo>
                  <a:pt x="235038" y="292100"/>
                </a:lnTo>
                <a:lnTo>
                  <a:pt x="235318" y="279400"/>
                </a:lnTo>
                <a:close/>
              </a:path>
              <a:path w="449580" h="2628900">
                <a:moveTo>
                  <a:pt x="241566" y="266700"/>
                </a:moveTo>
                <a:lnTo>
                  <a:pt x="99745" y="266700"/>
                </a:lnTo>
                <a:lnTo>
                  <a:pt x="100964" y="279400"/>
                </a:lnTo>
                <a:lnTo>
                  <a:pt x="241185" y="279400"/>
                </a:lnTo>
                <a:lnTo>
                  <a:pt x="241566" y="266700"/>
                </a:lnTo>
                <a:close/>
              </a:path>
              <a:path w="449580" h="2628900">
                <a:moveTo>
                  <a:pt x="218439" y="241300"/>
                </a:moveTo>
                <a:lnTo>
                  <a:pt x="90309" y="241300"/>
                </a:lnTo>
                <a:lnTo>
                  <a:pt x="90373" y="254000"/>
                </a:lnTo>
                <a:lnTo>
                  <a:pt x="93370" y="266700"/>
                </a:lnTo>
                <a:lnTo>
                  <a:pt x="231254" y="266700"/>
                </a:lnTo>
                <a:lnTo>
                  <a:pt x="227012" y="254000"/>
                </a:lnTo>
                <a:lnTo>
                  <a:pt x="218566" y="254000"/>
                </a:lnTo>
                <a:lnTo>
                  <a:pt x="218439" y="241300"/>
                </a:lnTo>
                <a:close/>
              </a:path>
              <a:path w="449580" h="2628900">
                <a:moveTo>
                  <a:pt x="215747" y="228600"/>
                </a:moveTo>
                <a:lnTo>
                  <a:pt x="86029" y="228600"/>
                </a:lnTo>
                <a:lnTo>
                  <a:pt x="89001" y="241300"/>
                </a:lnTo>
                <a:lnTo>
                  <a:pt x="216408" y="241300"/>
                </a:lnTo>
                <a:lnTo>
                  <a:pt x="215747" y="228600"/>
                </a:lnTo>
                <a:close/>
              </a:path>
              <a:path w="449580" h="2628900">
                <a:moveTo>
                  <a:pt x="211010" y="165100"/>
                </a:moveTo>
                <a:lnTo>
                  <a:pt x="90627" y="165100"/>
                </a:lnTo>
                <a:lnTo>
                  <a:pt x="89268" y="203200"/>
                </a:lnTo>
                <a:lnTo>
                  <a:pt x="88557" y="215900"/>
                </a:lnTo>
                <a:lnTo>
                  <a:pt x="85864" y="228600"/>
                </a:lnTo>
                <a:lnTo>
                  <a:pt x="213906" y="228600"/>
                </a:lnTo>
                <a:lnTo>
                  <a:pt x="212597" y="215900"/>
                </a:lnTo>
                <a:lnTo>
                  <a:pt x="205104" y="215900"/>
                </a:lnTo>
                <a:lnTo>
                  <a:pt x="201536" y="203200"/>
                </a:lnTo>
                <a:lnTo>
                  <a:pt x="201371" y="203200"/>
                </a:lnTo>
                <a:lnTo>
                  <a:pt x="201574" y="190500"/>
                </a:lnTo>
                <a:lnTo>
                  <a:pt x="202145" y="190500"/>
                </a:lnTo>
                <a:lnTo>
                  <a:pt x="202336" y="177800"/>
                </a:lnTo>
                <a:lnTo>
                  <a:pt x="210794" y="177800"/>
                </a:lnTo>
                <a:lnTo>
                  <a:pt x="211010" y="165100"/>
                </a:lnTo>
                <a:close/>
              </a:path>
              <a:path w="449580" h="2628900">
                <a:moveTo>
                  <a:pt x="206019" y="152400"/>
                </a:moveTo>
                <a:lnTo>
                  <a:pt x="81927" y="152400"/>
                </a:lnTo>
                <a:lnTo>
                  <a:pt x="84200" y="165100"/>
                </a:lnTo>
                <a:lnTo>
                  <a:pt x="207022" y="165100"/>
                </a:lnTo>
                <a:lnTo>
                  <a:pt x="206019" y="152400"/>
                </a:lnTo>
                <a:close/>
              </a:path>
              <a:path w="449580" h="2628900">
                <a:moveTo>
                  <a:pt x="211467" y="139700"/>
                </a:moveTo>
                <a:lnTo>
                  <a:pt x="84112" y="139700"/>
                </a:lnTo>
                <a:lnTo>
                  <a:pt x="84048" y="152400"/>
                </a:lnTo>
                <a:lnTo>
                  <a:pt x="205892" y="152400"/>
                </a:lnTo>
                <a:lnTo>
                  <a:pt x="211467" y="139700"/>
                </a:lnTo>
                <a:close/>
              </a:path>
              <a:path w="449580" h="2628900">
                <a:moveTo>
                  <a:pt x="215379" y="127000"/>
                </a:moveTo>
                <a:lnTo>
                  <a:pt x="79235" y="127000"/>
                </a:lnTo>
                <a:lnTo>
                  <a:pt x="79501" y="139700"/>
                </a:lnTo>
                <a:lnTo>
                  <a:pt x="214604" y="139700"/>
                </a:lnTo>
                <a:lnTo>
                  <a:pt x="215379" y="127000"/>
                </a:lnTo>
                <a:close/>
              </a:path>
              <a:path w="449580" h="2628900">
                <a:moveTo>
                  <a:pt x="216065" y="114300"/>
                </a:moveTo>
                <a:lnTo>
                  <a:pt x="74985" y="114300"/>
                </a:lnTo>
                <a:lnTo>
                  <a:pt x="77304" y="127000"/>
                </a:lnTo>
                <a:lnTo>
                  <a:pt x="215760" y="127000"/>
                </a:lnTo>
                <a:lnTo>
                  <a:pt x="216065" y="114300"/>
                </a:lnTo>
                <a:close/>
              </a:path>
              <a:path w="449580" h="2628900">
                <a:moveTo>
                  <a:pt x="174497" y="88900"/>
                </a:moveTo>
                <a:lnTo>
                  <a:pt x="80568" y="88900"/>
                </a:lnTo>
                <a:lnTo>
                  <a:pt x="76615" y="101600"/>
                </a:lnTo>
                <a:lnTo>
                  <a:pt x="74755" y="114300"/>
                </a:lnTo>
                <a:lnTo>
                  <a:pt x="196621" y="114300"/>
                </a:lnTo>
                <a:lnTo>
                  <a:pt x="178333" y="101600"/>
                </a:lnTo>
                <a:lnTo>
                  <a:pt x="177571" y="101600"/>
                </a:lnTo>
                <a:lnTo>
                  <a:pt x="174497" y="88900"/>
                </a:lnTo>
                <a:close/>
              </a:path>
              <a:path w="449580" h="2628900">
                <a:moveTo>
                  <a:pt x="206667" y="101600"/>
                </a:moveTo>
                <a:lnTo>
                  <a:pt x="203593" y="114300"/>
                </a:lnTo>
                <a:lnTo>
                  <a:pt x="215518" y="114300"/>
                </a:lnTo>
                <a:lnTo>
                  <a:pt x="206667" y="101600"/>
                </a:lnTo>
                <a:close/>
              </a:path>
              <a:path w="449580" h="2628900">
                <a:moveTo>
                  <a:pt x="170980" y="76200"/>
                </a:moveTo>
                <a:lnTo>
                  <a:pt x="79959" y="76200"/>
                </a:lnTo>
                <a:lnTo>
                  <a:pt x="79603" y="88900"/>
                </a:lnTo>
                <a:lnTo>
                  <a:pt x="173545" y="88900"/>
                </a:lnTo>
                <a:lnTo>
                  <a:pt x="170980" y="76200"/>
                </a:lnTo>
                <a:close/>
              </a:path>
              <a:path w="449580" h="2628900">
                <a:moveTo>
                  <a:pt x="170154" y="63500"/>
                </a:moveTo>
                <a:lnTo>
                  <a:pt x="75476" y="63500"/>
                </a:lnTo>
                <a:lnTo>
                  <a:pt x="74320" y="76200"/>
                </a:lnTo>
                <a:lnTo>
                  <a:pt x="170687" y="76200"/>
                </a:lnTo>
                <a:lnTo>
                  <a:pt x="170154" y="63500"/>
                </a:lnTo>
                <a:close/>
              </a:path>
              <a:path w="449580" h="2628900">
                <a:moveTo>
                  <a:pt x="167246" y="50800"/>
                </a:moveTo>
                <a:lnTo>
                  <a:pt x="92468" y="50800"/>
                </a:lnTo>
                <a:lnTo>
                  <a:pt x="84620" y="63500"/>
                </a:lnTo>
                <a:lnTo>
                  <a:pt x="168871" y="63500"/>
                </a:lnTo>
                <a:lnTo>
                  <a:pt x="167246" y="50800"/>
                </a:lnTo>
                <a:close/>
              </a:path>
              <a:path w="449580" h="2628900">
                <a:moveTo>
                  <a:pt x="155308" y="25400"/>
                </a:moveTo>
                <a:lnTo>
                  <a:pt x="105917" y="25400"/>
                </a:lnTo>
                <a:lnTo>
                  <a:pt x="105765" y="38100"/>
                </a:lnTo>
                <a:lnTo>
                  <a:pt x="101015" y="38100"/>
                </a:lnTo>
                <a:lnTo>
                  <a:pt x="99733" y="50800"/>
                </a:lnTo>
                <a:lnTo>
                  <a:pt x="164363" y="50800"/>
                </a:lnTo>
                <a:lnTo>
                  <a:pt x="159194" y="38100"/>
                </a:lnTo>
                <a:lnTo>
                  <a:pt x="155308" y="25400"/>
                </a:lnTo>
                <a:close/>
              </a:path>
              <a:path w="449580" h="2628900">
                <a:moveTo>
                  <a:pt x="155879" y="12700"/>
                </a:moveTo>
                <a:lnTo>
                  <a:pt x="113449" y="12700"/>
                </a:lnTo>
                <a:lnTo>
                  <a:pt x="112166" y="25400"/>
                </a:lnTo>
                <a:lnTo>
                  <a:pt x="155587" y="25400"/>
                </a:lnTo>
                <a:lnTo>
                  <a:pt x="155879" y="12700"/>
                </a:lnTo>
                <a:close/>
              </a:path>
              <a:path w="449580" h="2628900">
                <a:moveTo>
                  <a:pt x="139369" y="0"/>
                </a:moveTo>
                <a:lnTo>
                  <a:pt x="122961" y="0"/>
                </a:lnTo>
                <a:lnTo>
                  <a:pt x="121881" y="12700"/>
                </a:lnTo>
                <a:lnTo>
                  <a:pt x="145249" y="12700"/>
                </a:lnTo>
                <a:lnTo>
                  <a:pt x="139369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3303" y="5269659"/>
            <a:ext cx="422817" cy="4910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7648" y="5018830"/>
            <a:ext cx="74399" cy="1174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3861" y="4195267"/>
            <a:ext cx="199656" cy="645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58405" y="3168910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33" y="128295"/>
                </a:moveTo>
                <a:lnTo>
                  <a:pt x="127939" y="128295"/>
                </a:lnTo>
                <a:lnTo>
                  <a:pt x="109854" y="179438"/>
                </a:lnTo>
                <a:lnTo>
                  <a:pt x="108889" y="182270"/>
                </a:lnTo>
                <a:lnTo>
                  <a:pt x="109232" y="184759"/>
                </a:lnTo>
                <a:lnTo>
                  <a:pt x="110921" y="186893"/>
                </a:lnTo>
                <a:lnTo>
                  <a:pt x="112547" y="189026"/>
                </a:lnTo>
                <a:lnTo>
                  <a:pt x="115036" y="189737"/>
                </a:lnTo>
                <a:lnTo>
                  <a:pt x="118376" y="189026"/>
                </a:lnTo>
                <a:lnTo>
                  <a:pt x="147116" y="182270"/>
                </a:lnTo>
                <a:lnTo>
                  <a:pt x="152311" y="180390"/>
                </a:lnTo>
                <a:lnTo>
                  <a:pt x="155651" y="178142"/>
                </a:lnTo>
                <a:lnTo>
                  <a:pt x="156297" y="176949"/>
                </a:lnTo>
                <a:lnTo>
                  <a:pt x="122262" y="176949"/>
                </a:lnTo>
                <a:lnTo>
                  <a:pt x="139633" y="128295"/>
                </a:lnTo>
                <a:close/>
              </a:path>
              <a:path w="288925" h="189864">
                <a:moveTo>
                  <a:pt x="282082" y="34264"/>
                </a:moveTo>
                <a:lnTo>
                  <a:pt x="262889" y="34264"/>
                </a:lnTo>
                <a:lnTo>
                  <a:pt x="266204" y="34797"/>
                </a:lnTo>
                <a:lnTo>
                  <a:pt x="270916" y="37160"/>
                </a:lnTo>
                <a:lnTo>
                  <a:pt x="272656" y="38595"/>
                </a:lnTo>
                <a:lnTo>
                  <a:pt x="274802" y="41897"/>
                </a:lnTo>
                <a:lnTo>
                  <a:pt x="275551" y="43433"/>
                </a:lnTo>
                <a:lnTo>
                  <a:pt x="277914" y="50076"/>
                </a:lnTo>
                <a:lnTo>
                  <a:pt x="277279" y="54863"/>
                </a:lnTo>
                <a:lnTo>
                  <a:pt x="270878" y="63614"/>
                </a:lnTo>
                <a:lnTo>
                  <a:pt x="265963" y="66992"/>
                </a:lnTo>
                <a:lnTo>
                  <a:pt x="195414" y="92443"/>
                </a:lnTo>
                <a:lnTo>
                  <a:pt x="194462" y="92671"/>
                </a:lnTo>
                <a:lnTo>
                  <a:pt x="193509" y="93497"/>
                </a:lnTo>
                <a:lnTo>
                  <a:pt x="192582" y="94919"/>
                </a:lnTo>
                <a:lnTo>
                  <a:pt x="147853" y="169494"/>
                </a:lnTo>
                <a:lnTo>
                  <a:pt x="147358" y="170205"/>
                </a:lnTo>
                <a:lnTo>
                  <a:pt x="146164" y="170916"/>
                </a:lnTo>
                <a:lnTo>
                  <a:pt x="144297" y="171627"/>
                </a:lnTo>
                <a:lnTo>
                  <a:pt x="122262" y="176949"/>
                </a:lnTo>
                <a:lnTo>
                  <a:pt x="156297" y="176949"/>
                </a:lnTo>
                <a:lnTo>
                  <a:pt x="157060" y="175539"/>
                </a:lnTo>
                <a:lnTo>
                  <a:pt x="201104" y="102031"/>
                </a:lnTo>
                <a:lnTo>
                  <a:pt x="269265" y="77292"/>
                </a:lnTo>
                <a:lnTo>
                  <a:pt x="274599" y="74206"/>
                </a:lnTo>
                <a:lnTo>
                  <a:pt x="283121" y="66636"/>
                </a:lnTo>
                <a:lnTo>
                  <a:pt x="285991" y="62318"/>
                </a:lnTo>
                <a:lnTo>
                  <a:pt x="288797" y="52603"/>
                </a:lnTo>
                <a:lnTo>
                  <a:pt x="288467" y="47218"/>
                </a:lnTo>
                <a:lnTo>
                  <a:pt x="286334" y="41313"/>
                </a:lnTo>
                <a:lnTo>
                  <a:pt x="282082" y="34264"/>
                </a:lnTo>
                <a:close/>
              </a:path>
              <a:path w="288925" h="189864">
                <a:moveTo>
                  <a:pt x="30530" y="60121"/>
                </a:moveTo>
                <a:lnTo>
                  <a:pt x="26758" y="61531"/>
                </a:lnTo>
                <a:lnTo>
                  <a:pt x="7912" y="68300"/>
                </a:lnTo>
                <a:lnTo>
                  <a:pt x="1523" y="70662"/>
                </a:lnTo>
                <a:lnTo>
                  <a:pt x="27800" y="124409"/>
                </a:lnTo>
                <a:lnTo>
                  <a:pt x="59645" y="146082"/>
                </a:lnTo>
                <a:lnTo>
                  <a:pt x="67802" y="146504"/>
                </a:lnTo>
                <a:lnTo>
                  <a:pt x="76248" y="145549"/>
                </a:lnTo>
                <a:lnTo>
                  <a:pt x="84988" y="143217"/>
                </a:lnTo>
                <a:lnTo>
                  <a:pt x="106857" y="135620"/>
                </a:lnTo>
                <a:lnTo>
                  <a:pt x="67664" y="135620"/>
                </a:lnTo>
                <a:lnTo>
                  <a:pt x="61206" y="135455"/>
                </a:lnTo>
                <a:lnTo>
                  <a:pt x="55143" y="134162"/>
                </a:lnTo>
                <a:lnTo>
                  <a:pt x="47345" y="131673"/>
                </a:lnTo>
                <a:lnTo>
                  <a:pt x="41300" y="126530"/>
                </a:lnTo>
                <a:lnTo>
                  <a:pt x="37058" y="118706"/>
                </a:lnTo>
                <a:lnTo>
                  <a:pt x="13957" y="77876"/>
                </a:lnTo>
                <a:lnTo>
                  <a:pt x="30302" y="71843"/>
                </a:lnTo>
                <a:lnTo>
                  <a:pt x="48808" y="71843"/>
                </a:lnTo>
                <a:lnTo>
                  <a:pt x="37401" y="63322"/>
                </a:lnTo>
                <a:lnTo>
                  <a:pt x="34074" y="60718"/>
                </a:lnTo>
                <a:lnTo>
                  <a:pt x="30530" y="60121"/>
                </a:lnTo>
                <a:close/>
              </a:path>
              <a:path w="288925" h="189864">
                <a:moveTo>
                  <a:pt x="136944" y="113385"/>
                </a:moveTo>
                <a:lnTo>
                  <a:pt x="135039" y="114096"/>
                </a:lnTo>
                <a:lnTo>
                  <a:pt x="81775" y="132562"/>
                </a:lnTo>
                <a:lnTo>
                  <a:pt x="74519" y="134655"/>
                </a:lnTo>
                <a:lnTo>
                  <a:pt x="67664" y="135620"/>
                </a:lnTo>
                <a:lnTo>
                  <a:pt x="106857" y="135620"/>
                </a:lnTo>
                <a:lnTo>
                  <a:pt x="127939" y="128295"/>
                </a:lnTo>
                <a:lnTo>
                  <a:pt x="139633" y="128295"/>
                </a:lnTo>
                <a:lnTo>
                  <a:pt x="142163" y="121208"/>
                </a:lnTo>
                <a:lnTo>
                  <a:pt x="142874" y="118833"/>
                </a:lnTo>
                <a:lnTo>
                  <a:pt x="142519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44" y="113385"/>
                </a:lnTo>
                <a:close/>
              </a:path>
              <a:path w="288925" h="189864">
                <a:moveTo>
                  <a:pt x="48808" y="71843"/>
                </a:moveTo>
                <a:lnTo>
                  <a:pt x="30302" y="71843"/>
                </a:lnTo>
                <a:lnTo>
                  <a:pt x="67208" y="99186"/>
                </a:lnTo>
                <a:lnTo>
                  <a:pt x="68402" y="100126"/>
                </a:lnTo>
                <a:lnTo>
                  <a:pt x="70053" y="100368"/>
                </a:lnTo>
                <a:lnTo>
                  <a:pt x="72186" y="99898"/>
                </a:lnTo>
                <a:lnTo>
                  <a:pt x="103170" y="88531"/>
                </a:lnTo>
                <a:lnTo>
                  <a:pt x="71145" y="88531"/>
                </a:lnTo>
                <a:lnTo>
                  <a:pt x="48808" y="71843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68"/>
                </a:lnTo>
                <a:lnTo>
                  <a:pt x="62610" y="8635"/>
                </a:lnTo>
                <a:lnTo>
                  <a:pt x="62255" y="8635"/>
                </a:lnTo>
                <a:lnTo>
                  <a:pt x="59880" y="9588"/>
                </a:lnTo>
                <a:lnTo>
                  <a:pt x="58343" y="11239"/>
                </a:lnTo>
                <a:lnTo>
                  <a:pt x="57632" y="13601"/>
                </a:lnTo>
                <a:lnTo>
                  <a:pt x="57391" y="15976"/>
                </a:lnTo>
                <a:lnTo>
                  <a:pt x="58115" y="18211"/>
                </a:lnTo>
                <a:lnTo>
                  <a:pt x="59753" y="20345"/>
                </a:lnTo>
                <a:lnTo>
                  <a:pt x="113398" y="72910"/>
                </a:lnTo>
                <a:lnTo>
                  <a:pt x="71145" y="88531"/>
                </a:lnTo>
                <a:lnTo>
                  <a:pt x="103170" y="88531"/>
                </a:lnTo>
                <a:lnTo>
                  <a:pt x="127368" y="79654"/>
                </a:lnTo>
                <a:lnTo>
                  <a:pt x="128536" y="78358"/>
                </a:lnTo>
                <a:lnTo>
                  <a:pt x="129260" y="75526"/>
                </a:lnTo>
                <a:lnTo>
                  <a:pt x="129184" y="74574"/>
                </a:lnTo>
                <a:lnTo>
                  <a:pt x="128460" y="72669"/>
                </a:lnTo>
                <a:lnTo>
                  <a:pt x="128054" y="71843"/>
                </a:lnTo>
                <a:lnTo>
                  <a:pt x="127571" y="71132"/>
                </a:lnTo>
                <a:lnTo>
                  <a:pt x="72567" y="17513"/>
                </a:lnTo>
                <a:lnTo>
                  <a:pt x="93510" y="11607"/>
                </a:lnTo>
                <a:lnTo>
                  <a:pt x="116638" y="11607"/>
                </a:lnTo>
                <a:lnTo>
                  <a:pt x="99529" y="2235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9" y="23587"/>
                </a:moveTo>
                <a:lnTo>
                  <a:pt x="238023" y="27800"/>
                </a:lnTo>
                <a:lnTo>
                  <a:pt x="190804" y="44856"/>
                </a:lnTo>
                <a:lnTo>
                  <a:pt x="189382" y="45338"/>
                </a:lnTo>
                <a:lnTo>
                  <a:pt x="188315" y="46215"/>
                </a:lnTo>
                <a:lnTo>
                  <a:pt x="187591" y="47510"/>
                </a:lnTo>
                <a:lnTo>
                  <a:pt x="186905" y="48818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78"/>
                </a:lnTo>
                <a:lnTo>
                  <a:pt x="188696" y="54381"/>
                </a:lnTo>
                <a:lnTo>
                  <a:pt x="191515" y="55575"/>
                </a:lnTo>
                <a:lnTo>
                  <a:pt x="192938" y="55625"/>
                </a:lnTo>
                <a:lnTo>
                  <a:pt x="194360" y="55143"/>
                </a:lnTo>
                <a:lnTo>
                  <a:pt x="241592" y="38112"/>
                </a:lnTo>
                <a:lnTo>
                  <a:pt x="248678" y="35737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82" y="34264"/>
                </a:lnTo>
                <a:lnTo>
                  <a:pt x="279717" y="30345"/>
                </a:lnTo>
                <a:lnTo>
                  <a:pt x="269465" y="24436"/>
                </a:lnTo>
                <a:lnTo>
                  <a:pt x="255569" y="23587"/>
                </a:lnTo>
                <a:close/>
              </a:path>
              <a:path w="288925" h="189864">
                <a:moveTo>
                  <a:pt x="116638" y="11607"/>
                </a:moveTo>
                <a:lnTo>
                  <a:pt x="93979" y="11607"/>
                </a:lnTo>
                <a:lnTo>
                  <a:pt x="94208" y="11823"/>
                </a:lnTo>
                <a:lnTo>
                  <a:pt x="149986" y="42722"/>
                </a:lnTo>
                <a:lnTo>
                  <a:pt x="151383" y="43433"/>
                </a:lnTo>
                <a:lnTo>
                  <a:pt x="152819" y="43560"/>
                </a:lnTo>
                <a:lnTo>
                  <a:pt x="155651" y="42608"/>
                </a:lnTo>
                <a:lnTo>
                  <a:pt x="156717" y="41655"/>
                </a:lnTo>
                <a:lnTo>
                  <a:pt x="157416" y="40246"/>
                </a:lnTo>
                <a:lnTo>
                  <a:pt x="158127" y="39065"/>
                </a:lnTo>
                <a:lnTo>
                  <a:pt x="158251" y="38112"/>
                </a:lnTo>
                <a:lnTo>
                  <a:pt x="158187" y="37160"/>
                </a:lnTo>
                <a:lnTo>
                  <a:pt x="157594" y="34620"/>
                </a:lnTo>
                <a:lnTo>
                  <a:pt x="156717" y="33489"/>
                </a:lnTo>
                <a:lnTo>
                  <a:pt x="155308" y="32791"/>
                </a:lnTo>
                <a:lnTo>
                  <a:pt x="116638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60020" y="3505200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60020" y="4013107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60020" y="4502677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76469" y="3638039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47" y="0"/>
                </a:moveTo>
                <a:lnTo>
                  <a:pt x="80597" y="9220"/>
                </a:lnTo>
                <a:lnTo>
                  <a:pt x="39260" y="36128"/>
                </a:lnTo>
                <a:lnTo>
                  <a:pt x="10265" y="77820"/>
                </a:lnTo>
                <a:lnTo>
                  <a:pt x="0" y="128447"/>
                </a:lnTo>
                <a:lnTo>
                  <a:pt x="1024" y="144928"/>
                </a:lnTo>
                <a:lnTo>
                  <a:pt x="16395" y="190969"/>
                </a:lnTo>
                <a:lnTo>
                  <a:pt x="48480" y="228440"/>
                </a:lnTo>
                <a:lnTo>
                  <a:pt x="93875" y="251942"/>
                </a:lnTo>
                <a:lnTo>
                  <a:pt x="128447" y="256501"/>
                </a:lnTo>
                <a:lnTo>
                  <a:pt x="144938" y="255466"/>
                </a:lnTo>
                <a:lnTo>
                  <a:pt x="160885" y="252358"/>
                </a:lnTo>
                <a:lnTo>
                  <a:pt x="176291" y="247179"/>
                </a:lnTo>
                <a:lnTo>
                  <a:pt x="181081" y="244843"/>
                </a:lnTo>
                <a:lnTo>
                  <a:pt x="128447" y="244843"/>
                </a:lnTo>
                <a:lnTo>
                  <a:pt x="113436" y="243912"/>
                </a:lnTo>
                <a:lnTo>
                  <a:pt x="71374" y="229958"/>
                </a:lnTo>
                <a:lnTo>
                  <a:pt x="37159" y="200860"/>
                </a:lnTo>
                <a:lnTo>
                  <a:pt x="15817" y="159766"/>
                </a:lnTo>
                <a:lnTo>
                  <a:pt x="11684" y="128447"/>
                </a:lnTo>
                <a:lnTo>
                  <a:pt x="12611" y="113441"/>
                </a:lnTo>
                <a:lnTo>
                  <a:pt x="26555" y="71386"/>
                </a:lnTo>
                <a:lnTo>
                  <a:pt x="55746" y="37155"/>
                </a:lnTo>
                <a:lnTo>
                  <a:pt x="97075" y="15819"/>
                </a:lnTo>
                <a:lnTo>
                  <a:pt x="128447" y="11671"/>
                </a:lnTo>
                <a:lnTo>
                  <a:pt x="181204" y="11671"/>
                </a:lnTo>
                <a:lnTo>
                  <a:pt x="173640" y="8272"/>
                </a:lnTo>
                <a:lnTo>
                  <a:pt x="158951" y="3676"/>
                </a:lnTo>
                <a:lnTo>
                  <a:pt x="143888" y="919"/>
                </a:lnTo>
                <a:lnTo>
                  <a:pt x="128447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4993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81"/>
                </a:lnTo>
                <a:lnTo>
                  <a:pt x="220903" y="56819"/>
                </a:lnTo>
                <a:lnTo>
                  <a:pt x="221246" y="58267"/>
                </a:lnTo>
                <a:lnTo>
                  <a:pt x="222237" y="59524"/>
                </a:lnTo>
                <a:lnTo>
                  <a:pt x="232114" y="75414"/>
                </a:lnTo>
                <a:lnTo>
                  <a:pt x="239171" y="92200"/>
                </a:lnTo>
                <a:lnTo>
                  <a:pt x="243406" y="109879"/>
                </a:lnTo>
                <a:lnTo>
                  <a:pt x="244817" y="128447"/>
                </a:lnTo>
                <a:lnTo>
                  <a:pt x="243887" y="143447"/>
                </a:lnTo>
                <a:lnTo>
                  <a:pt x="229958" y="185331"/>
                </a:lnTo>
                <a:lnTo>
                  <a:pt x="200848" y="219354"/>
                </a:lnTo>
                <a:lnTo>
                  <a:pt x="159750" y="240691"/>
                </a:lnTo>
                <a:lnTo>
                  <a:pt x="128447" y="244843"/>
                </a:lnTo>
                <a:lnTo>
                  <a:pt x="181081" y="244843"/>
                </a:lnTo>
                <a:lnTo>
                  <a:pt x="217577" y="220122"/>
                </a:lnTo>
                <a:lnTo>
                  <a:pt x="246340" y="178625"/>
                </a:lnTo>
                <a:lnTo>
                  <a:pt x="256514" y="128447"/>
                </a:lnTo>
                <a:lnTo>
                  <a:pt x="254961" y="108011"/>
                </a:lnTo>
                <a:lnTo>
                  <a:pt x="242536" y="69969"/>
                </a:lnTo>
                <a:lnTo>
                  <a:pt x="229374" y="50368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74" y="149733"/>
                </a:lnTo>
                <a:lnTo>
                  <a:pt x="124104" y="150876"/>
                </a:lnTo>
                <a:lnTo>
                  <a:pt x="125247" y="151993"/>
                </a:lnTo>
                <a:lnTo>
                  <a:pt x="126682" y="152552"/>
                </a:lnTo>
                <a:lnTo>
                  <a:pt x="129946" y="152552"/>
                </a:lnTo>
                <a:lnTo>
                  <a:pt x="131254" y="151993"/>
                </a:lnTo>
                <a:lnTo>
                  <a:pt x="132397" y="150876"/>
                </a:lnTo>
                <a:lnTo>
                  <a:pt x="133527" y="149733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46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74" y="49542"/>
                </a:lnTo>
                <a:lnTo>
                  <a:pt x="122402" y="50977"/>
                </a:lnTo>
                <a:lnTo>
                  <a:pt x="122402" y="125056"/>
                </a:lnTo>
                <a:lnTo>
                  <a:pt x="111125" y="129209"/>
                </a:lnTo>
                <a:lnTo>
                  <a:pt x="109601" y="129717"/>
                </a:lnTo>
                <a:lnTo>
                  <a:pt x="108534" y="130708"/>
                </a:lnTo>
                <a:lnTo>
                  <a:pt x="107289" y="133731"/>
                </a:lnTo>
                <a:lnTo>
                  <a:pt x="107213" y="135216"/>
                </a:lnTo>
                <a:lnTo>
                  <a:pt x="107734" y="136740"/>
                </a:lnTo>
                <a:lnTo>
                  <a:pt x="107975" y="137744"/>
                </a:lnTo>
                <a:lnTo>
                  <a:pt x="108597" y="138620"/>
                </a:lnTo>
                <a:lnTo>
                  <a:pt x="110604" y="140119"/>
                </a:lnTo>
                <a:lnTo>
                  <a:pt x="111747" y="140500"/>
                </a:lnTo>
                <a:lnTo>
                  <a:pt x="114706" y="140500"/>
                </a:lnTo>
                <a:lnTo>
                  <a:pt x="114998" y="140360"/>
                </a:lnTo>
                <a:lnTo>
                  <a:pt x="115265" y="140119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62"/>
                </a:lnTo>
                <a:lnTo>
                  <a:pt x="168619" y="120904"/>
                </a:lnTo>
                <a:lnTo>
                  <a:pt x="134086" y="120904"/>
                </a:lnTo>
                <a:lnTo>
                  <a:pt x="134086" y="50977"/>
                </a:lnTo>
                <a:lnTo>
                  <a:pt x="133527" y="49542"/>
                </a:lnTo>
                <a:lnTo>
                  <a:pt x="131254" y="47269"/>
                </a:lnTo>
                <a:lnTo>
                  <a:pt x="129946" y="46697"/>
                </a:lnTo>
                <a:close/>
              </a:path>
              <a:path w="256540" h="256539">
                <a:moveTo>
                  <a:pt x="187210" y="101942"/>
                </a:moveTo>
                <a:lnTo>
                  <a:pt x="185699" y="102463"/>
                </a:lnTo>
                <a:lnTo>
                  <a:pt x="134086" y="120904"/>
                </a:lnTo>
                <a:lnTo>
                  <a:pt x="168619" y="120904"/>
                </a:lnTo>
                <a:lnTo>
                  <a:pt x="189458" y="113385"/>
                </a:lnTo>
                <a:lnTo>
                  <a:pt x="190969" y="112877"/>
                </a:lnTo>
                <a:lnTo>
                  <a:pt x="192087" y="111937"/>
                </a:lnTo>
                <a:lnTo>
                  <a:pt x="193586" y="109169"/>
                </a:lnTo>
                <a:lnTo>
                  <a:pt x="193725" y="107607"/>
                </a:lnTo>
                <a:lnTo>
                  <a:pt x="193230" y="105854"/>
                </a:lnTo>
                <a:lnTo>
                  <a:pt x="192735" y="104355"/>
                </a:lnTo>
                <a:lnTo>
                  <a:pt x="191706" y="103289"/>
                </a:lnTo>
                <a:lnTo>
                  <a:pt x="188709" y="102019"/>
                </a:lnTo>
                <a:lnTo>
                  <a:pt x="187210" y="101942"/>
                </a:lnTo>
                <a:close/>
              </a:path>
              <a:path w="256540" h="256539">
                <a:moveTo>
                  <a:pt x="181204" y="11671"/>
                </a:moveTo>
                <a:lnTo>
                  <a:pt x="128447" y="11671"/>
                </a:lnTo>
                <a:lnTo>
                  <a:pt x="142854" y="12521"/>
                </a:lnTo>
                <a:lnTo>
                  <a:pt x="156697" y="15068"/>
                </a:lnTo>
                <a:lnTo>
                  <a:pt x="169976" y="19311"/>
                </a:lnTo>
                <a:lnTo>
                  <a:pt x="182689" y="25247"/>
                </a:lnTo>
                <a:lnTo>
                  <a:pt x="183934" y="25996"/>
                </a:lnTo>
                <a:lnTo>
                  <a:pt x="185369" y="26111"/>
                </a:lnTo>
                <a:lnTo>
                  <a:pt x="188645" y="25133"/>
                </a:lnTo>
                <a:lnTo>
                  <a:pt x="189839" y="24117"/>
                </a:lnTo>
                <a:lnTo>
                  <a:pt x="190601" y="22606"/>
                </a:lnTo>
                <a:lnTo>
                  <a:pt x="191338" y="21348"/>
                </a:lnTo>
                <a:lnTo>
                  <a:pt x="191465" y="19913"/>
                </a:lnTo>
                <a:lnTo>
                  <a:pt x="190461" y="16649"/>
                </a:lnTo>
                <a:lnTo>
                  <a:pt x="189458" y="15468"/>
                </a:lnTo>
                <a:lnTo>
                  <a:pt x="187960" y="14706"/>
                </a:lnTo>
                <a:lnTo>
                  <a:pt x="181204" y="11671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53417" y="4169540"/>
            <a:ext cx="324485" cy="172085"/>
          </a:xfrm>
          <a:custGeom>
            <a:avLst/>
            <a:gdLst/>
            <a:ahLst/>
            <a:cxnLst/>
            <a:rect l="l" t="t" r="r" b="b"/>
            <a:pathLst>
              <a:path w="324484" h="172085">
                <a:moveTo>
                  <a:pt x="83235" y="103695"/>
                </a:moveTo>
                <a:lnTo>
                  <a:pt x="77673" y="103695"/>
                </a:lnTo>
                <a:lnTo>
                  <a:pt x="70930" y="104319"/>
                </a:lnTo>
                <a:lnTo>
                  <a:pt x="43776" y="137985"/>
                </a:lnTo>
                <a:lnTo>
                  <a:pt x="44409" y="144767"/>
                </a:lnTo>
                <a:lnTo>
                  <a:pt x="77673" y="171894"/>
                </a:lnTo>
                <a:lnTo>
                  <a:pt x="85890" y="171894"/>
                </a:lnTo>
                <a:lnTo>
                  <a:pt x="93205" y="169329"/>
                </a:lnTo>
                <a:lnTo>
                  <a:pt x="99580" y="164109"/>
                </a:lnTo>
                <a:lnTo>
                  <a:pt x="105273" y="159512"/>
                </a:lnTo>
                <a:lnTo>
                  <a:pt x="71805" y="159512"/>
                </a:lnTo>
                <a:lnTo>
                  <a:pt x="66674" y="157403"/>
                </a:lnTo>
                <a:lnTo>
                  <a:pt x="57911" y="148882"/>
                </a:lnTo>
                <a:lnTo>
                  <a:pt x="55714" y="143840"/>
                </a:lnTo>
                <a:lnTo>
                  <a:pt x="55822" y="131889"/>
                </a:lnTo>
                <a:lnTo>
                  <a:pt x="57911" y="126961"/>
                </a:lnTo>
                <a:lnTo>
                  <a:pt x="66674" y="117919"/>
                </a:lnTo>
                <a:lnTo>
                  <a:pt x="71805" y="115646"/>
                </a:lnTo>
                <a:lnTo>
                  <a:pt x="103927" y="115646"/>
                </a:lnTo>
                <a:lnTo>
                  <a:pt x="102311" y="113398"/>
                </a:lnTo>
                <a:lnTo>
                  <a:pt x="98336" y="110007"/>
                </a:lnTo>
                <a:lnTo>
                  <a:pt x="88480" y="104952"/>
                </a:lnTo>
                <a:lnTo>
                  <a:pt x="83235" y="103695"/>
                </a:lnTo>
                <a:close/>
              </a:path>
              <a:path w="324484" h="172085">
                <a:moveTo>
                  <a:pt x="230253" y="144386"/>
                </a:moveTo>
                <a:lnTo>
                  <a:pt x="217665" y="144386"/>
                </a:lnTo>
                <a:lnTo>
                  <a:pt x="219240" y="152349"/>
                </a:lnTo>
                <a:lnTo>
                  <a:pt x="223253" y="158940"/>
                </a:lnTo>
                <a:lnTo>
                  <a:pt x="235991" y="169329"/>
                </a:lnTo>
                <a:lnTo>
                  <a:pt x="243306" y="171894"/>
                </a:lnTo>
                <a:lnTo>
                  <a:pt x="259778" y="171894"/>
                </a:lnTo>
                <a:lnTo>
                  <a:pt x="267042" y="169329"/>
                </a:lnTo>
                <a:lnTo>
                  <a:pt x="278837" y="159512"/>
                </a:lnTo>
                <a:lnTo>
                  <a:pt x="245694" y="159512"/>
                </a:lnTo>
                <a:lnTo>
                  <a:pt x="240664" y="157403"/>
                </a:lnTo>
                <a:lnTo>
                  <a:pt x="232155" y="148882"/>
                </a:lnTo>
                <a:lnTo>
                  <a:pt x="230253" y="144386"/>
                </a:lnTo>
                <a:close/>
              </a:path>
              <a:path w="324484" h="172085">
                <a:moveTo>
                  <a:pt x="103927" y="115646"/>
                </a:moveTo>
                <a:lnTo>
                  <a:pt x="83515" y="115646"/>
                </a:lnTo>
                <a:lnTo>
                  <a:pt x="88633" y="117843"/>
                </a:lnTo>
                <a:lnTo>
                  <a:pt x="97320" y="126568"/>
                </a:lnTo>
                <a:lnTo>
                  <a:pt x="99463" y="131610"/>
                </a:lnTo>
                <a:lnTo>
                  <a:pt x="99580" y="143840"/>
                </a:lnTo>
                <a:lnTo>
                  <a:pt x="97383" y="148882"/>
                </a:lnTo>
                <a:lnTo>
                  <a:pt x="88633" y="157403"/>
                </a:lnTo>
                <a:lnTo>
                  <a:pt x="83515" y="159512"/>
                </a:lnTo>
                <a:lnTo>
                  <a:pt x="105273" y="159512"/>
                </a:lnTo>
                <a:lnTo>
                  <a:pt x="105981" y="158940"/>
                </a:lnTo>
                <a:lnTo>
                  <a:pt x="109829" y="152349"/>
                </a:lnTo>
                <a:lnTo>
                  <a:pt x="111150" y="144386"/>
                </a:lnTo>
                <a:lnTo>
                  <a:pt x="230253" y="144386"/>
                </a:lnTo>
                <a:lnTo>
                  <a:pt x="230022" y="143840"/>
                </a:lnTo>
                <a:lnTo>
                  <a:pt x="230136" y="131610"/>
                </a:lnTo>
                <a:lnTo>
                  <a:pt x="111150" y="131610"/>
                </a:lnTo>
                <a:lnTo>
                  <a:pt x="110350" y="126568"/>
                </a:lnTo>
                <a:lnTo>
                  <a:pt x="108419" y="121894"/>
                </a:lnTo>
                <a:lnTo>
                  <a:pt x="103927" y="115646"/>
                </a:lnTo>
                <a:close/>
              </a:path>
              <a:path w="324484" h="172085">
                <a:moveTo>
                  <a:pt x="278398" y="116065"/>
                </a:moveTo>
                <a:lnTo>
                  <a:pt x="257403" y="116065"/>
                </a:lnTo>
                <a:lnTo>
                  <a:pt x="262521" y="118249"/>
                </a:lnTo>
                <a:lnTo>
                  <a:pt x="271297" y="127038"/>
                </a:lnTo>
                <a:lnTo>
                  <a:pt x="273385" y="131889"/>
                </a:lnTo>
                <a:lnTo>
                  <a:pt x="273494" y="143840"/>
                </a:lnTo>
                <a:lnTo>
                  <a:pt x="271297" y="148882"/>
                </a:lnTo>
                <a:lnTo>
                  <a:pt x="262521" y="157403"/>
                </a:lnTo>
                <a:lnTo>
                  <a:pt x="257403" y="159512"/>
                </a:lnTo>
                <a:lnTo>
                  <a:pt x="278837" y="159512"/>
                </a:lnTo>
                <a:lnTo>
                  <a:pt x="279526" y="158940"/>
                </a:lnTo>
                <a:lnTo>
                  <a:pt x="283311" y="152501"/>
                </a:lnTo>
                <a:lnTo>
                  <a:pt x="284657" y="144767"/>
                </a:lnTo>
                <a:lnTo>
                  <a:pt x="305003" y="144767"/>
                </a:lnTo>
                <a:lnTo>
                  <a:pt x="311835" y="142163"/>
                </a:lnTo>
                <a:lnTo>
                  <a:pt x="316776" y="137007"/>
                </a:lnTo>
                <a:lnTo>
                  <a:pt x="321498" y="132003"/>
                </a:lnTo>
                <a:lnTo>
                  <a:pt x="285051" y="132003"/>
                </a:lnTo>
                <a:lnTo>
                  <a:pt x="283705" y="124028"/>
                </a:lnTo>
                <a:lnTo>
                  <a:pt x="279869" y="117322"/>
                </a:lnTo>
                <a:lnTo>
                  <a:pt x="278398" y="116065"/>
                </a:lnTo>
                <a:close/>
              </a:path>
              <a:path w="324484" h="172085">
                <a:moveTo>
                  <a:pt x="324142" y="12357"/>
                </a:moveTo>
                <a:lnTo>
                  <a:pt x="311784" y="12357"/>
                </a:lnTo>
                <a:lnTo>
                  <a:pt x="311784" y="126682"/>
                </a:lnTo>
                <a:lnTo>
                  <a:pt x="306590" y="132003"/>
                </a:lnTo>
                <a:lnTo>
                  <a:pt x="321498" y="132003"/>
                </a:lnTo>
                <a:lnTo>
                  <a:pt x="321678" y="131813"/>
                </a:lnTo>
                <a:lnTo>
                  <a:pt x="324142" y="124828"/>
                </a:lnTo>
                <a:lnTo>
                  <a:pt x="324142" y="12357"/>
                </a:lnTo>
                <a:close/>
              </a:path>
              <a:path w="324484" h="172085">
                <a:moveTo>
                  <a:pt x="259778" y="103695"/>
                </a:moveTo>
                <a:lnTo>
                  <a:pt x="243306" y="103695"/>
                </a:lnTo>
                <a:lnTo>
                  <a:pt x="235991" y="106286"/>
                </a:lnTo>
                <a:lnTo>
                  <a:pt x="223253" y="116662"/>
                </a:lnTo>
                <a:lnTo>
                  <a:pt x="219240" y="123393"/>
                </a:lnTo>
                <a:lnTo>
                  <a:pt x="217665" y="131610"/>
                </a:lnTo>
                <a:lnTo>
                  <a:pt x="230136" y="131610"/>
                </a:lnTo>
                <a:lnTo>
                  <a:pt x="232155" y="126682"/>
                </a:lnTo>
                <a:lnTo>
                  <a:pt x="240664" y="118186"/>
                </a:lnTo>
                <a:lnTo>
                  <a:pt x="245694" y="116065"/>
                </a:lnTo>
                <a:lnTo>
                  <a:pt x="278398" y="116065"/>
                </a:lnTo>
                <a:lnTo>
                  <a:pt x="267119" y="106426"/>
                </a:lnTo>
                <a:lnTo>
                  <a:pt x="259778" y="103695"/>
                </a:lnTo>
                <a:close/>
              </a:path>
              <a:path w="324484" h="172085">
                <a:moveTo>
                  <a:pt x="280390" y="49060"/>
                </a:moveTo>
                <a:lnTo>
                  <a:pt x="276694" y="50647"/>
                </a:lnTo>
                <a:lnTo>
                  <a:pt x="246367" y="64211"/>
                </a:lnTo>
                <a:lnTo>
                  <a:pt x="19557" y="64211"/>
                </a:lnTo>
                <a:lnTo>
                  <a:pt x="292" y="123228"/>
                </a:lnTo>
                <a:lnTo>
                  <a:pt x="0" y="124828"/>
                </a:lnTo>
                <a:lnTo>
                  <a:pt x="469" y="126365"/>
                </a:lnTo>
                <a:lnTo>
                  <a:pt x="2895" y="129286"/>
                </a:lnTo>
                <a:lnTo>
                  <a:pt x="4267" y="130149"/>
                </a:lnTo>
                <a:lnTo>
                  <a:pt x="5867" y="130403"/>
                </a:lnTo>
                <a:lnTo>
                  <a:pt x="7988" y="130403"/>
                </a:lnTo>
                <a:lnTo>
                  <a:pt x="16649" y="86537"/>
                </a:lnTo>
                <a:lnTo>
                  <a:pt x="17157" y="82283"/>
                </a:lnTo>
                <a:lnTo>
                  <a:pt x="18033" y="79629"/>
                </a:lnTo>
                <a:lnTo>
                  <a:pt x="20421" y="77495"/>
                </a:lnTo>
                <a:lnTo>
                  <a:pt x="22732" y="76962"/>
                </a:lnTo>
                <a:lnTo>
                  <a:pt x="248488" y="76962"/>
                </a:lnTo>
                <a:lnTo>
                  <a:pt x="248970" y="76911"/>
                </a:lnTo>
                <a:lnTo>
                  <a:pt x="249745" y="76631"/>
                </a:lnTo>
                <a:lnTo>
                  <a:pt x="250075" y="76581"/>
                </a:lnTo>
                <a:lnTo>
                  <a:pt x="250355" y="76581"/>
                </a:lnTo>
                <a:lnTo>
                  <a:pt x="282270" y="62217"/>
                </a:lnTo>
                <a:lnTo>
                  <a:pt x="283603" y="61658"/>
                </a:lnTo>
                <a:lnTo>
                  <a:pt x="284594" y="60553"/>
                </a:lnTo>
                <a:lnTo>
                  <a:pt x="285241" y="58813"/>
                </a:lnTo>
                <a:lnTo>
                  <a:pt x="285915" y="57099"/>
                </a:lnTo>
                <a:lnTo>
                  <a:pt x="285838" y="55575"/>
                </a:lnTo>
                <a:lnTo>
                  <a:pt x="285051" y="54229"/>
                </a:lnTo>
                <a:lnTo>
                  <a:pt x="283184" y="50241"/>
                </a:lnTo>
                <a:lnTo>
                  <a:pt x="280390" y="49060"/>
                </a:lnTo>
                <a:close/>
              </a:path>
              <a:path w="324484" h="172085">
                <a:moveTo>
                  <a:pt x="122720" y="12357"/>
                </a:moveTo>
                <a:lnTo>
                  <a:pt x="110756" y="12357"/>
                </a:lnTo>
                <a:lnTo>
                  <a:pt x="110756" y="64211"/>
                </a:lnTo>
                <a:lnTo>
                  <a:pt x="122720" y="64211"/>
                </a:lnTo>
                <a:lnTo>
                  <a:pt x="122720" y="12357"/>
                </a:lnTo>
                <a:close/>
              </a:path>
              <a:path w="324484" h="172085">
                <a:moveTo>
                  <a:pt x="219240" y="12357"/>
                </a:moveTo>
                <a:lnTo>
                  <a:pt x="206870" y="12357"/>
                </a:lnTo>
                <a:lnTo>
                  <a:pt x="206870" y="64211"/>
                </a:lnTo>
                <a:lnTo>
                  <a:pt x="219240" y="64211"/>
                </a:lnTo>
                <a:lnTo>
                  <a:pt x="219240" y="12357"/>
                </a:lnTo>
                <a:close/>
              </a:path>
              <a:path w="324484" h="172085">
                <a:moveTo>
                  <a:pt x="319481" y="0"/>
                </a:moveTo>
                <a:lnTo>
                  <a:pt x="45211" y="0"/>
                </a:lnTo>
                <a:lnTo>
                  <a:pt x="39890" y="838"/>
                </a:lnTo>
                <a:lnTo>
                  <a:pt x="32448" y="4330"/>
                </a:lnTo>
                <a:lnTo>
                  <a:pt x="29387" y="7162"/>
                </a:lnTo>
                <a:lnTo>
                  <a:pt x="26987" y="11163"/>
                </a:lnTo>
                <a:lnTo>
                  <a:pt x="26987" y="11557"/>
                </a:lnTo>
                <a:lnTo>
                  <a:pt x="26593" y="11938"/>
                </a:lnTo>
                <a:lnTo>
                  <a:pt x="18478" y="32423"/>
                </a:lnTo>
                <a:lnTo>
                  <a:pt x="18554" y="33896"/>
                </a:lnTo>
                <a:lnTo>
                  <a:pt x="19888" y="37096"/>
                </a:lnTo>
                <a:lnTo>
                  <a:pt x="21018" y="38265"/>
                </a:lnTo>
                <a:lnTo>
                  <a:pt x="22605" y="39090"/>
                </a:lnTo>
                <a:lnTo>
                  <a:pt x="23939" y="39611"/>
                </a:lnTo>
                <a:lnTo>
                  <a:pt x="25399" y="39535"/>
                </a:lnTo>
                <a:lnTo>
                  <a:pt x="28600" y="38227"/>
                </a:lnTo>
                <a:lnTo>
                  <a:pt x="29654" y="37096"/>
                </a:lnTo>
                <a:lnTo>
                  <a:pt x="30187" y="35483"/>
                </a:lnTo>
                <a:lnTo>
                  <a:pt x="37782" y="17132"/>
                </a:lnTo>
                <a:lnTo>
                  <a:pt x="39103" y="15011"/>
                </a:lnTo>
                <a:lnTo>
                  <a:pt x="40741" y="13690"/>
                </a:lnTo>
                <a:lnTo>
                  <a:pt x="44767" y="12611"/>
                </a:lnTo>
                <a:lnTo>
                  <a:pt x="47866" y="12357"/>
                </a:lnTo>
                <a:lnTo>
                  <a:pt x="324142" y="12357"/>
                </a:lnTo>
                <a:lnTo>
                  <a:pt x="324142" y="4775"/>
                </a:lnTo>
                <a:lnTo>
                  <a:pt x="323456" y="3314"/>
                </a:lnTo>
                <a:lnTo>
                  <a:pt x="322160" y="1968"/>
                </a:lnTo>
                <a:lnTo>
                  <a:pt x="320814" y="660"/>
                </a:lnTo>
                <a:lnTo>
                  <a:pt x="319481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49820" y="4584108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83"/>
                </a:moveTo>
                <a:lnTo>
                  <a:pt x="151282" y="106883"/>
                </a:lnTo>
                <a:lnTo>
                  <a:pt x="151282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66" y="248907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33" y="252641"/>
                </a:lnTo>
                <a:lnTo>
                  <a:pt x="37833" y="279273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59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59"/>
                </a:lnTo>
                <a:lnTo>
                  <a:pt x="48259" y="281978"/>
                </a:lnTo>
                <a:lnTo>
                  <a:pt x="49453" y="280822"/>
                </a:lnTo>
                <a:lnTo>
                  <a:pt x="50037" y="279273"/>
                </a:lnTo>
                <a:lnTo>
                  <a:pt x="50037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83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73"/>
                </a:lnTo>
                <a:lnTo>
                  <a:pt x="112864" y="280822"/>
                </a:lnTo>
                <a:lnTo>
                  <a:pt x="115252" y="283159"/>
                </a:lnTo>
                <a:lnTo>
                  <a:pt x="116624" y="283768"/>
                </a:lnTo>
                <a:lnTo>
                  <a:pt x="120040" y="283768"/>
                </a:lnTo>
                <a:lnTo>
                  <a:pt x="121539" y="283159"/>
                </a:lnTo>
                <a:lnTo>
                  <a:pt x="123888" y="280822"/>
                </a:lnTo>
                <a:lnTo>
                  <a:pt x="124485" y="279273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49" y="94665"/>
                </a:moveTo>
                <a:lnTo>
                  <a:pt x="18643" y="94665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38"/>
                </a:lnTo>
                <a:lnTo>
                  <a:pt x="2971" y="248500"/>
                </a:lnTo>
                <a:lnTo>
                  <a:pt x="4330" y="249097"/>
                </a:lnTo>
                <a:lnTo>
                  <a:pt x="7746" y="249097"/>
                </a:lnTo>
                <a:lnTo>
                  <a:pt x="9258" y="248500"/>
                </a:lnTo>
                <a:lnTo>
                  <a:pt x="11620" y="246138"/>
                </a:lnTo>
                <a:lnTo>
                  <a:pt x="12217" y="244767"/>
                </a:lnTo>
                <a:lnTo>
                  <a:pt x="12217" y="112407"/>
                </a:lnTo>
                <a:lnTo>
                  <a:pt x="17068" y="106883"/>
                </a:lnTo>
                <a:lnTo>
                  <a:pt x="163106" y="106883"/>
                </a:lnTo>
                <a:lnTo>
                  <a:pt x="163106" y="99136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49" y="94665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20"/>
                </a:lnTo>
                <a:lnTo>
                  <a:pt x="44500" y="25755"/>
                </a:lnTo>
                <a:lnTo>
                  <a:pt x="41884" y="27063"/>
                </a:lnTo>
                <a:lnTo>
                  <a:pt x="40589" y="29019"/>
                </a:lnTo>
                <a:lnTo>
                  <a:pt x="40589" y="94665"/>
                </a:lnTo>
                <a:lnTo>
                  <a:pt x="52400" y="94665"/>
                </a:lnTo>
                <a:lnTo>
                  <a:pt x="52400" y="35979"/>
                </a:lnTo>
                <a:lnTo>
                  <a:pt x="110705" y="14706"/>
                </a:lnTo>
                <a:lnTo>
                  <a:pt x="122910" y="14706"/>
                </a:lnTo>
                <a:lnTo>
                  <a:pt x="122910" y="4318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46" y="266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705" y="14706"/>
                </a:lnTo>
                <a:lnTo>
                  <a:pt x="110705" y="94665"/>
                </a:lnTo>
                <a:lnTo>
                  <a:pt x="122910" y="94665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15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89"/>
            <a:ext cx="4114800" cy="1275715"/>
          </a:xfrm>
          <a:custGeom>
            <a:avLst/>
            <a:gdLst/>
            <a:ahLst/>
            <a:cxnLst/>
            <a:rect l="l" t="t" r="r" b="b"/>
            <a:pathLst>
              <a:path w="4114800" h="1275715">
                <a:moveTo>
                  <a:pt x="0" y="1275549"/>
                </a:moveTo>
                <a:lnTo>
                  <a:pt x="4114800" y="1275549"/>
                </a:lnTo>
                <a:lnTo>
                  <a:pt x="4114800" y="0"/>
                </a:lnTo>
                <a:lnTo>
                  <a:pt x="0" y="0"/>
                </a:lnTo>
                <a:lnTo>
                  <a:pt x="0" y="1275549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27"/>
            <a:ext cx="4114800" cy="5149850"/>
          </a:xfrm>
          <a:custGeom>
            <a:avLst/>
            <a:gdLst/>
            <a:ahLst/>
            <a:cxnLst/>
            <a:rect l="l" t="t" r="r" b="b"/>
            <a:pathLst>
              <a:path w="4114800" h="5149850">
                <a:moveTo>
                  <a:pt x="0" y="5149608"/>
                </a:moveTo>
                <a:lnTo>
                  <a:pt x="4114800" y="5149608"/>
                </a:lnTo>
                <a:lnTo>
                  <a:pt x="4114800" y="0"/>
                </a:lnTo>
                <a:lnTo>
                  <a:pt x="0" y="0"/>
                </a:lnTo>
                <a:lnTo>
                  <a:pt x="0" y="5149608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84539" y="1938585"/>
            <a:ext cx="2179320" cy="497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ts val="1800"/>
              </a:lnSpc>
              <a:spcBef>
                <a:spcPts val="26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TOTAL </a:t>
            </a:r>
            <a:r>
              <a:rPr sz="1600" b="1" spc="-20" dirty="0">
                <a:solidFill>
                  <a:srgbClr val="FFFFFF"/>
                </a:solidFill>
                <a:latin typeface="Trebuchet MS"/>
                <a:cs typeface="Trebuchet MS"/>
              </a:rPr>
              <a:t>RELAXATION </a:t>
            </a:r>
            <a:r>
              <a:rPr sz="1600" b="1" spc="-5" dirty="0">
                <a:solidFill>
                  <a:srgbClr val="FFFFFF"/>
                </a:solidFill>
                <a:latin typeface="Trebuchet MS"/>
                <a:cs typeface="Trebuchet MS"/>
              </a:rPr>
              <a:t>ON  </a:t>
            </a:r>
            <a:r>
              <a:rPr sz="1600" b="1" dirty="0">
                <a:solidFill>
                  <a:srgbClr val="00B5AC"/>
                </a:solidFill>
                <a:latin typeface="Trebuchet MS"/>
                <a:cs typeface="Trebuchet MS"/>
              </a:rPr>
              <a:t>LLANQUIHUE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8475" y="2235492"/>
            <a:ext cx="2665730" cy="3630295"/>
          </a:xfrm>
          <a:custGeom>
            <a:avLst/>
            <a:gdLst/>
            <a:ahLst/>
            <a:cxnLst/>
            <a:rect l="l" t="t" r="r" b="b"/>
            <a:pathLst>
              <a:path w="2665730" h="3630295">
                <a:moveTo>
                  <a:pt x="2665704" y="3629710"/>
                </a:moveTo>
                <a:lnTo>
                  <a:pt x="0" y="3629710"/>
                </a:lnTo>
                <a:lnTo>
                  <a:pt x="0" y="0"/>
                </a:lnTo>
                <a:lnTo>
                  <a:pt x="2665704" y="0"/>
                </a:lnTo>
                <a:lnTo>
                  <a:pt x="2665704" y="362971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5768" y="1187834"/>
            <a:ext cx="2984500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dirty="0">
                <a:solidFill>
                  <a:srgbClr val="FFFFFF"/>
                </a:solidFill>
              </a:rPr>
              <a:t>LAKES, RIVERS</a:t>
            </a:r>
            <a:r>
              <a:rPr spc="-10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&amp;  VOLCANOES</a:t>
            </a:r>
          </a:p>
        </p:txBody>
      </p:sp>
      <p:sp>
        <p:nvSpPr>
          <p:cNvPr id="12" name="object 12"/>
          <p:cNvSpPr/>
          <p:nvPr/>
        </p:nvSpPr>
        <p:spPr>
          <a:xfrm>
            <a:off x="511073" y="2278316"/>
            <a:ext cx="2546094" cy="3547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27714" y="1278039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41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3997" y="-5"/>
                </a:moveTo>
                <a:lnTo>
                  <a:pt x="-2" y="503753"/>
                </a:lnTo>
                <a:lnTo>
                  <a:pt x="9143997" y="503753"/>
                </a:lnTo>
                <a:lnTo>
                  <a:pt x="9143997" y="-5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4468" y="3734539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4468" y="4640468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34468" y="5546397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15570" y="2871037"/>
            <a:ext cx="2614295" cy="3036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0325">
              <a:lnSpc>
                <a:spcPct val="125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Lake Llanquihue is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surrounded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by  picturesque towns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like Puerto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Varas,  Frutillar,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Ensenada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Puerto</a:t>
            </a:r>
            <a:r>
              <a:rPr sz="1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Octay.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136525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Puerto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Varas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offers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boutique hotels,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fine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crafts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shops,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gourmet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chocolate.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5080">
              <a:lnSpc>
                <a:spcPct val="125000"/>
              </a:lnSpc>
            </a:pP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Visit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Puyehue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Vicente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Perez  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Rosales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National parks and be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amazed  by the pristine nature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2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area.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Lake Crossing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into</a:t>
            </a:r>
            <a:r>
              <a:rPr sz="12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Argentina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25930" y="2951175"/>
            <a:ext cx="437515" cy="245110"/>
          </a:xfrm>
          <a:custGeom>
            <a:avLst/>
            <a:gdLst/>
            <a:ahLst/>
            <a:cxnLst/>
            <a:rect l="l" t="t" r="r" b="b"/>
            <a:pathLst>
              <a:path w="437514" h="245110">
                <a:moveTo>
                  <a:pt x="431088" y="96977"/>
                </a:moveTo>
                <a:lnTo>
                  <a:pt x="6273" y="96977"/>
                </a:lnTo>
                <a:lnTo>
                  <a:pt x="4165" y="97840"/>
                </a:lnTo>
                <a:lnTo>
                  <a:pt x="2476" y="99479"/>
                </a:lnTo>
                <a:lnTo>
                  <a:pt x="812" y="101130"/>
                </a:lnTo>
                <a:lnTo>
                  <a:pt x="0" y="103073"/>
                </a:lnTo>
                <a:lnTo>
                  <a:pt x="0" y="107861"/>
                </a:lnTo>
                <a:lnTo>
                  <a:pt x="812" y="109969"/>
                </a:lnTo>
                <a:lnTo>
                  <a:pt x="4165" y="113271"/>
                </a:lnTo>
                <a:lnTo>
                  <a:pt x="6273" y="114071"/>
                </a:lnTo>
                <a:lnTo>
                  <a:pt x="431088" y="114071"/>
                </a:lnTo>
                <a:lnTo>
                  <a:pt x="433019" y="113271"/>
                </a:lnTo>
                <a:lnTo>
                  <a:pt x="436321" y="109969"/>
                </a:lnTo>
                <a:lnTo>
                  <a:pt x="437146" y="107861"/>
                </a:lnTo>
                <a:lnTo>
                  <a:pt x="437146" y="103073"/>
                </a:lnTo>
                <a:lnTo>
                  <a:pt x="436321" y="101130"/>
                </a:lnTo>
                <a:lnTo>
                  <a:pt x="433019" y="97840"/>
                </a:lnTo>
                <a:lnTo>
                  <a:pt x="431088" y="96977"/>
                </a:lnTo>
                <a:close/>
              </a:path>
              <a:path w="437514" h="245110">
                <a:moveTo>
                  <a:pt x="358343" y="158191"/>
                </a:moveTo>
                <a:lnTo>
                  <a:pt x="79375" y="158191"/>
                </a:lnTo>
                <a:lnTo>
                  <a:pt x="77457" y="159029"/>
                </a:lnTo>
                <a:lnTo>
                  <a:pt x="74155" y="162344"/>
                </a:lnTo>
                <a:lnTo>
                  <a:pt x="73329" y="164261"/>
                </a:lnTo>
                <a:lnTo>
                  <a:pt x="73329" y="169037"/>
                </a:lnTo>
                <a:lnTo>
                  <a:pt x="74155" y="171157"/>
                </a:lnTo>
                <a:lnTo>
                  <a:pt x="75819" y="172808"/>
                </a:lnTo>
                <a:lnTo>
                  <a:pt x="77457" y="174485"/>
                </a:lnTo>
                <a:lnTo>
                  <a:pt x="79375" y="175285"/>
                </a:lnTo>
                <a:lnTo>
                  <a:pt x="358343" y="175285"/>
                </a:lnTo>
                <a:lnTo>
                  <a:pt x="360273" y="174485"/>
                </a:lnTo>
                <a:lnTo>
                  <a:pt x="363537" y="171157"/>
                </a:lnTo>
                <a:lnTo>
                  <a:pt x="364375" y="169037"/>
                </a:lnTo>
                <a:lnTo>
                  <a:pt x="364375" y="164261"/>
                </a:lnTo>
                <a:lnTo>
                  <a:pt x="363537" y="162344"/>
                </a:lnTo>
                <a:lnTo>
                  <a:pt x="360273" y="159029"/>
                </a:lnTo>
                <a:lnTo>
                  <a:pt x="358343" y="158191"/>
                </a:lnTo>
                <a:close/>
              </a:path>
              <a:path w="437514" h="245110">
                <a:moveTo>
                  <a:pt x="313131" y="227647"/>
                </a:moveTo>
                <a:lnTo>
                  <a:pt x="124777" y="227647"/>
                </a:lnTo>
                <a:lnTo>
                  <a:pt x="122669" y="228498"/>
                </a:lnTo>
                <a:lnTo>
                  <a:pt x="121005" y="230136"/>
                </a:lnTo>
                <a:lnTo>
                  <a:pt x="119354" y="231800"/>
                </a:lnTo>
                <a:lnTo>
                  <a:pt x="118503" y="233908"/>
                </a:lnTo>
                <a:lnTo>
                  <a:pt x="118503" y="238658"/>
                </a:lnTo>
                <a:lnTo>
                  <a:pt x="119354" y="240601"/>
                </a:lnTo>
                <a:lnTo>
                  <a:pt x="121005" y="242265"/>
                </a:lnTo>
                <a:lnTo>
                  <a:pt x="122669" y="243903"/>
                </a:lnTo>
                <a:lnTo>
                  <a:pt x="124777" y="244729"/>
                </a:lnTo>
                <a:lnTo>
                  <a:pt x="313131" y="244729"/>
                </a:lnTo>
                <a:lnTo>
                  <a:pt x="315036" y="243903"/>
                </a:lnTo>
                <a:lnTo>
                  <a:pt x="318350" y="240601"/>
                </a:lnTo>
                <a:lnTo>
                  <a:pt x="319163" y="238658"/>
                </a:lnTo>
                <a:lnTo>
                  <a:pt x="319163" y="233908"/>
                </a:lnTo>
                <a:lnTo>
                  <a:pt x="318350" y="231800"/>
                </a:lnTo>
                <a:lnTo>
                  <a:pt x="315036" y="228498"/>
                </a:lnTo>
                <a:lnTo>
                  <a:pt x="313131" y="227647"/>
                </a:lnTo>
                <a:close/>
              </a:path>
              <a:path w="437514" h="245110">
                <a:moveTo>
                  <a:pt x="212801" y="0"/>
                </a:moveTo>
                <a:lnTo>
                  <a:pt x="170310" y="10718"/>
                </a:lnTo>
                <a:lnTo>
                  <a:pt x="137982" y="40784"/>
                </a:lnTo>
                <a:lnTo>
                  <a:pt x="125869" y="70383"/>
                </a:lnTo>
                <a:lnTo>
                  <a:pt x="126238" y="72567"/>
                </a:lnTo>
                <a:lnTo>
                  <a:pt x="128447" y="76238"/>
                </a:lnTo>
                <a:lnTo>
                  <a:pt x="130098" y="77533"/>
                </a:lnTo>
                <a:lnTo>
                  <a:pt x="132321" y="78270"/>
                </a:lnTo>
                <a:lnTo>
                  <a:pt x="138912" y="78270"/>
                </a:lnTo>
                <a:lnTo>
                  <a:pt x="141681" y="76238"/>
                </a:lnTo>
                <a:lnTo>
                  <a:pt x="142786" y="72186"/>
                </a:lnTo>
                <a:lnTo>
                  <a:pt x="146648" y="60620"/>
                </a:lnTo>
                <a:lnTo>
                  <a:pt x="178152" y="25759"/>
                </a:lnTo>
                <a:lnTo>
                  <a:pt x="212801" y="17068"/>
                </a:lnTo>
                <a:lnTo>
                  <a:pt x="264732" y="17068"/>
                </a:lnTo>
                <a:lnTo>
                  <a:pt x="264152" y="16603"/>
                </a:lnTo>
                <a:lnTo>
                  <a:pt x="254645" y="10694"/>
                </a:lnTo>
                <a:lnTo>
                  <a:pt x="244630" y="6032"/>
                </a:lnTo>
                <a:lnTo>
                  <a:pt x="234292" y="2682"/>
                </a:lnTo>
                <a:lnTo>
                  <a:pt x="223683" y="671"/>
                </a:lnTo>
                <a:lnTo>
                  <a:pt x="212801" y="0"/>
                </a:lnTo>
                <a:close/>
              </a:path>
              <a:path w="437514" h="245110">
                <a:moveTo>
                  <a:pt x="264732" y="17068"/>
                </a:moveTo>
                <a:lnTo>
                  <a:pt x="212801" y="17068"/>
                </a:lnTo>
                <a:lnTo>
                  <a:pt x="221745" y="17604"/>
                </a:lnTo>
                <a:lnTo>
                  <a:pt x="230424" y="19208"/>
                </a:lnTo>
                <a:lnTo>
                  <a:pt x="267542" y="42319"/>
                </a:lnTo>
                <a:lnTo>
                  <a:pt x="272897" y="49606"/>
                </a:lnTo>
                <a:lnTo>
                  <a:pt x="274345" y="51422"/>
                </a:lnTo>
                <a:lnTo>
                  <a:pt x="276186" y="52641"/>
                </a:lnTo>
                <a:lnTo>
                  <a:pt x="278371" y="53162"/>
                </a:lnTo>
                <a:lnTo>
                  <a:pt x="280606" y="53759"/>
                </a:lnTo>
                <a:lnTo>
                  <a:pt x="289153" y="44183"/>
                </a:lnTo>
                <a:lnTo>
                  <a:pt x="288683" y="42087"/>
                </a:lnTo>
                <a:lnTo>
                  <a:pt x="287235" y="40233"/>
                </a:lnTo>
                <a:lnTo>
                  <a:pt x="280417" y="31355"/>
                </a:lnTo>
                <a:lnTo>
                  <a:pt x="272724" y="23480"/>
                </a:lnTo>
                <a:lnTo>
                  <a:pt x="264732" y="17068"/>
                </a:lnTo>
                <a:close/>
              </a:path>
            </a:pathLst>
          </a:custGeom>
          <a:solidFill>
            <a:srgbClr val="00B4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9054" y="3867138"/>
            <a:ext cx="391160" cy="284480"/>
          </a:xfrm>
          <a:custGeom>
            <a:avLst/>
            <a:gdLst/>
            <a:ahLst/>
            <a:cxnLst/>
            <a:rect l="l" t="t" r="r" b="b"/>
            <a:pathLst>
              <a:path w="391160" h="284479">
                <a:moveTo>
                  <a:pt x="385978" y="270484"/>
                </a:moveTo>
                <a:lnTo>
                  <a:pt x="5080" y="270484"/>
                </a:lnTo>
                <a:lnTo>
                  <a:pt x="3365" y="271170"/>
                </a:lnTo>
                <a:lnTo>
                  <a:pt x="673" y="273862"/>
                </a:lnTo>
                <a:lnTo>
                  <a:pt x="0" y="275437"/>
                </a:lnTo>
                <a:lnTo>
                  <a:pt x="0" y="279336"/>
                </a:lnTo>
                <a:lnTo>
                  <a:pt x="673" y="281051"/>
                </a:lnTo>
                <a:lnTo>
                  <a:pt x="3365" y="283743"/>
                </a:lnTo>
                <a:lnTo>
                  <a:pt x="5080" y="284429"/>
                </a:lnTo>
                <a:lnTo>
                  <a:pt x="385978" y="284429"/>
                </a:lnTo>
                <a:lnTo>
                  <a:pt x="387553" y="283743"/>
                </a:lnTo>
                <a:lnTo>
                  <a:pt x="390232" y="281051"/>
                </a:lnTo>
                <a:lnTo>
                  <a:pt x="390906" y="279336"/>
                </a:lnTo>
                <a:lnTo>
                  <a:pt x="390906" y="275437"/>
                </a:lnTo>
                <a:lnTo>
                  <a:pt x="390232" y="273862"/>
                </a:lnTo>
                <a:lnTo>
                  <a:pt x="387553" y="271170"/>
                </a:lnTo>
                <a:lnTo>
                  <a:pt x="385978" y="270484"/>
                </a:lnTo>
                <a:close/>
              </a:path>
              <a:path w="391160" h="284479">
                <a:moveTo>
                  <a:pt x="199047" y="60210"/>
                </a:moveTo>
                <a:lnTo>
                  <a:pt x="157821" y="64989"/>
                </a:lnTo>
                <a:lnTo>
                  <a:pt x="121310" y="79311"/>
                </a:lnTo>
                <a:lnTo>
                  <a:pt x="91027" y="102684"/>
                </a:lnTo>
                <a:lnTo>
                  <a:pt x="68516" y="134581"/>
                </a:lnTo>
                <a:lnTo>
                  <a:pt x="54532" y="174620"/>
                </a:lnTo>
                <a:lnTo>
                  <a:pt x="49970" y="220319"/>
                </a:lnTo>
                <a:lnTo>
                  <a:pt x="49872" y="224218"/>
                </a:lnTo>
                <a:lnTo>
                  <a:pt x="50533" y="225793"/>
                </a:lnTo>
                <a:lnTo>
                  <a:pt x="51892" y="227126"/>
                </a:lnTo>
                <a:lnTo>
                  <a:pt x="53225" y="228485"/>
                </a:lnTo>
                <a:lnTo>
                  <a:pt x="54952" y="229146"/>
                </a:lnTo>
                <a:lnTo>
                  <a:pt x="336397" y="229146"/>
                </a:lnTo>
                <a:lnTo>
                  <a:pt x="338023" y="228485"/>
                </a:lnTo>
                <a:lnTo>
                  <a:pt x="340436" y="225793"/>
                </a:lnTo>
                <a:lnTo>
                  <a:pt x="341033" y="224218"/>
                </a:lnTo>
                <a:lnTo>
                  <a:pt x="341033" y="220319"/>
                </a:lnTo>
                <a:lnTo>
                  <a:pt x="340436" y="218579"/>
                </a:lnTo>
                <a:lnTo>
                  <a:pt x="338023" y="215900"/>
                </a:lnTo>
                <a:lnTo>
                  <a:pt x="336397" y="215226"/>
                </a:lnTo>
                <a:lnTo>
                  <a:pt x="63792" y="215226"/>
                </a:lnTo>
                <a:lnTo>
                  <a:pt x="65425" y="194198"/>
                </a:lnTo>
                <a:lnTo>
                  <a:pt x="74420" y="156680"/>
                </a:lnTo>
                <a:lnTo>
                  <a:pt x="101882" y="112274"/>
                </a:lnTo>
                <a:lnTo>
                  <a:pt x="144783" y="83870"/>
                </a:lnTo>
                <a:lnTo>
                  <a:pt x="199047" y="74129"/>
                </a:lnTo>
                <a:lnTo>
                  <a:pt x="263468" y="74129"/>
                </a:lnTo>
                <a:lnTo>
                  <a:pt x="262636" y="73685"/>
                </a:lnTo>
                <a:lnTo>
                  <a:pt x="247788" y="67792"/>
                </a:lnTo>
                <a:lnTo>
                  <a:pt x="232241" y="63580"/>
                </a:lnTo>
                <a:lnTo>
                  <a:pt x="215994" y="61053"/>
                </a:lnTo>
                <a:lnTo>
                  <a:pt x="199047" y="60210"/>
                </a:lnTo>
                <a:close/>
              </a:path>
              <a:path w="391160" h="284479">
                <a:moveTo>
                  <a:pt x="263468" y="74129"/>
                </a:moveTo>
                <a:lnTo>
                  <a:pt x="199047" y="74129"/>
                </a:lnTo>
                <a:lnTo>
                  <a:pt x="221641" y="75789"/>
                </a:lnTo>
                <a:lnTo>
                  <a:pt x="242693" y="80764"/>
                </a:lnTo>
                <a:lnTo>
                  <a:pt x="280149" y="100647"/>
                </a:lnTo>
                <a:lnTo>
                  <a:pt x="309192" y="131994"/>
                </a:lnTo>
                <a:lnTo>
                  <a:pt x="327558" y="172999"/>
                </a:lnTo>
                <a:lnTo>
                  <a:pt x="328168" y="174790"/>
                </a:lnTo>
                <a:lnTo>
                  <a:pt x="329298" y="176149"/>
                </a:lnTo>
                <a:lnTo>
                  <a:pt x="332574" y="177914"/>
                </a:lnTo>
                <a:lnTo>
                  <a:pt x="334302" y="178244"/>
                </a:lnTo>
                <a:lnTo>
                  <a:pt x="336080" y="177914"/>
                </a:lnTo>
                <a:lnTo>
                  <a:pt x="337883" y="177330"/>
                </a:lnTo>
                <a:lnTo>
                  <a:pt x="339242" y="176212"/>
                </a:lnTo>
                <a:lnTo>
                  <a:pt x="341033" y="172923"/>
                </a:lnTo>
                <a:lnTo>
                  <a:pt x="341325" y="171208"/>
                </a:lnTo>
                <a:lnTo>
                  <a:pt x="341033" y="169392"/>
                </a:lnTo>
                <a:lnTo>
                  <a:pt x="320934" y="124451"/>
                </a:lnTo>
                <a:lnTo>
                  <a:pt x="289355" y="89923"/>
                </a:lnTo>
                <a:lnTo>
                  <a:pt x="276551" y="81117"/>
                </a:lnTo>
                <a:lnTo>
                  <a:pt x="263468" y="74129"/>
                </a:lnTo>
                <a:close/>
              </a:path>
              <a:path w="391160" h="284479">
                <a:moveTo>
                  <a:pt x="202641" y="13919"/>
                </a:moveTo>
                <a:lnTo>
                  <a:pt x="188696" y="13919"/>
                </a:lnTo>
                <a:lnTo>
                  <a:pt x="188696" y="37579"/>
                </a:lnTo>
                <a:lnTo>
                  <a:pt x="189382" y="39319"/>
                </a:lnTo>
                <a:lnTo>
                  <a:pt x="192087" y="42011"/>
                </a:lnTo>
                <a:lnTo>
                  <a:pt x="193649" y="42672"/>
                </a:lnTo>
                <a:lnTo>
                  <a:pt x="197548" y="42672"/>
                </a:lnTo>
                <a:lnTo>
                  <a:pt x="199250" y="42011"/>
                </a:lnTo>
                <a:lnTo>
                  <a:pt x="200609" y="40678"/>
                </a:lnTo>
                <a:lnTo>
                  <a:pt x="201955" y="39319"/>
                </a:lnTo>
                <a:lnTo>
                  <a:pt x="202641" y="37579"/>
                </a:lnTo>
                <a:lnTo>
                  <a:pt x="202641" y="13919"/>
                </a:lnTo>
                <a:close/>
              </a:path>
              <a:path w="391160" h="284479">
                <a:moveTo>
                  <a:pt x="225120" y="0"/>
                </a:moveTo>
                <a:lnTo>
                  <a:pt x="166255" y="0"/>
                </a:lnTo>
                <a:lnTo>
                  <a:pt x="164668" y="673"/>
                </a:lnTo>
                <a:lnTo>
                  <a:pt x="161988" y="3365"/>
                </a:lnTo>
                <a:lnTo>
                  <a:pt x="161315" y="4940"/>
                </a:lnTo>
                <a:lnTo>
                  <a:pt x="161315" y="8851"/>
                </a:lnTo>
                <a:lnTo>
                  <a:pt x="161988" y="10553"/>
                </a:lnTo>
                <a:lnTo>
                  <a:pt x="163322" y="11912"/>
                </a:lnTo>
                <a:lnTo>
                  <a:pt x="164668" y="13233"/>
                </a:lnTo>
                <a:lnTo>
                  <a:pt x="166255" y="13919"/>
                </a:lnTo>
                <a:lnTo>
                  <a:pt x="225120" y="13919"/>
                </a:lnTo>
                <a:lnTo>
                  <a:pt x="226682" y="13233"/>
                </a:lnTo>
                <a:lnTo>
                  <a:pt x="228028" y="11912"/>
                </a:lnTo>
                <a:lnTo>
                  <a:pt x="229374" y="10553"/>
                </a:lnTo>
                <a:lnTo>
                  <a:pt x="230047" y="8851"/>
                </a:lnTo>
                <a:lnTo>
                  <a:pt x="230047" y="4940"/>
                </a:lnTo>
                <a:lnTo>
                  <a:pt x="229374" y="3365"/>
                </a:lnTo>
                <a:lnTo>
                  <a:pt x="226682" y="673"/>
                </a:lnTo>
                <a:lnTo>
                  <a:pt x="225120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6590" y="4780158"/>
            <a:ext cx="256540" cy="377190"/>
          </a:xfrm>
          <a:custGeom>
            <a:avLst/>
            <a:gdLst/>
            <a:ahLst/>
            <a:cxnLst/>
            <a:rect l="l" t="t" r="r" b="b"/>
            <a:pathLst>
              <a:path w="256539" h="377189">
                <a:moveTo>
                  <a:pt x="232163" y="357619"/>
                </a:moveTo>
                <a:lnTo>
                  <a:pt x="24035" y="357619"/>
                </a:lnTo>
                <a:lnTo>
                  <a:pt x="22029" y="358508"/>
                </a:lnTo>
                <a:lnTo>
                  <a:pt x="18371" y="362191"/>
                </a:lnTo>
                <a:lnTo>
                  <a:pt x="17457" y="364362"/>
                </a:lnTo>
                <a:lnTo>
                  <a:pt x="17457" y="369519"/>
                </a:lnTo>
                <a:lnTo>
                  <a:pt x="18371" y="371767"/>
                </a:lnTo>
                <a:lnTo>
                  <a:pt x="22029" y="375792"/>
                </a:lnTo>
                <a:lnTo>
                  <a:pt x="24035" y="376783"/>
                </a:lnTo>
                <a:lnTo>
                  <a:pt x="232163" y="376783"/>
                </a:lnTo>
                <a:lnTo>
                  <a:pt x="234284" y="375792"/>
                </a:lnTo>
                <a:lnTo>
                  <a:pt x="235897" y="373786"/>
                </a:lnTo>
                <a:lnTo>
                  <a:pt x="237573" y="371767"/>
                </a:lnTo>
                <a:lnTo>
                  <a:pt x="238360" y="369519"/>
                </a:lnTo>
                <a:lnTo>
                  <a:pt x="238360" y="364362"/>
                </a:lnTo>
                <a:lnTo>
                  <a:pt x="237573" y="362191"/>
                </a:lnTo>
                <a:lnTo>
                  <a:pt x="235897" y="360362"/>
                </a:lnTo>
                <a:lnTo>
                  <a:pt x="234284" y="358508"/>
                </a:lnTo>
                <a:lnTo>
                  <a:pt x="232163" y="357619"/>
                </a:lnTo>
                <a:close/>
              </a:path>
              <a:path w="256539" h="377189">
                <a:moveTo>
                  <a:pt x="9989" y="165214"/>
                </a:moveTo>
                <a:lnTo>
                  <a:pt x="7220" y="165214"/>
                </a:lnTo>
                <a:lnTo>
                  <a:pt x="4312" y="166293"/>
                </a:lnTo>
                <a:lnTo>
                  <a:pt x="1378" y="168122"/>
                </a:lnTo>
                <a:lnTo>
                  <a:pt x="98" y="170319"/>
                </a:lnTo>
                <a:lnTo>
                  <a:pt x="0" y="175750"/>
                </a:lnTo>
                <a:lnTo>
                  <a:pt x="1629" y="206730"/>
                </a:lnTo>
                <a:lnTo>
                  <a:pt x="15341" y="257949"/>
                </a:lnTo>
                <a:lnTo>
                  <a:pt x="43369" y="290975"/>
                </a:lnTo>
                <a:lnTo>
                  <a:pt x="89420" y="309884"/>
                </a:lnTo>
                <a:lnTo>
                  <a:pt x="119425" y="314286"/>
                </a:lnTo>
                <a:lnTo>
                  <a:pt x="119425" y="357619"/>
                </a:lnTo>
                <a:lnTo>
                  <a:pt x="136405" y="357619"/>
                </a:lnTo>
                <a:lnTo>
                  <a:pt x="136524" y="302112"/>
                </a:lnTo>
                <a:lnTo>
                  <a:pt x="137388" y="297281"/>
                </a:lnTo>
                <a:lnTo>
                  <a:pt x="119425" y="297281"/>
                </a:lnTo>
                <a:lnTo>
                  <a:pt x="94708" y="293821"/>
                </a:lnTo>
                <a:lnTo>
                  <a:pt x="56474" y="279166"/>
                </a:lnTo>
                <a:lnTo>
                  <a:pt x="24931" y="235699"/>
                </a:lnTo>
                <a:lnTo>
                  <a:pt x="17457" y="188760"/>
                </a:lnTo>
                <a:lnTo>
                  <a:pt x="48285" y="188760"/>
                </a:lnTo>
                <a:lnTo>
                  <a:pt x="31794" y="177872"/>
                </a:lnTo>
                <a:lnTo>
                  <a:pt x="12529" y="166293"/>
                </a:lnTo>
                <a:lnTo>
                  <a:pt x="9989" y="165214"/>
                </a:lnTo>
                <a:close/>
              </a:path>
              <a:path w="256539" h="377189">
                <a:moveTo>
                  <a:pt x="255402" y="188760"/>
                </a:moveTo>
                <a:lnTo>
                  <a:pt x="238360" y="188760"/>
                </a:lnTo>
                <a:lnTo>
                  <a:pt x="236980" y="206730"/>
                </a:lnTo>
                <a:lnTo>
                  <a:pt x="234422" y="222821"/>
                </a:lnTo>
                <a:lnTo>
                  <a:pt x="219575" y="260007"/>
                </a:lnTo>
                <a:lnTo>
                  <a:pt x="190139" y="284708"/>
                </a:lnTo>
                <a:lnTo>
                  <a:pt x="188691" y="286346"/>
                </a:lnTo>
                <a:lnTo>
                  <a:pt x="187967" y="288543"/>
                </a:lnTo>
                <a:lnTo>
                  <a:pt x="187258" y="290597"/>
                </a:lnTo>
                <a:lnTo>
                  <a:pt x="187242" y="290975"/>
                </a:lnTo>
                <a:lnTo>
                  <a:pt x="193720" y="299224"/>
                </a:lnTo>
                <a:lnTo>
                  <a:pt x="196044" y="300151"/>
                </a:lnTo>
                <a:lnTo>
                  <a:pt x="234809" y="268118"/>
                </a:lnTo>
                <a:lnTo>
                  <a:pt x="252575" y="218909"/>
                </a:lnTo>
                <a:lnTo>
                  <a:pt x="255088" y="197664"/>
                </a:lnTo>
                <a:lnTo>
                  <a:pt x="255402" y="188760"/>
                </a:lnTo>
                <a:close/>
              </a:path>
              <a:path w="256539" h="377189">
                <a:moveTo>
                  <a:pt x="131109" y="723"/>
                </a:moveTo>
                <a:lnTo>
                  <a:pt x="125546" y="723"/>
                </a:lnTo>
                <a:lnTo>
                  <a:pt x="125254" y="914"/>
                </a:lnTo>
                <a:lnTo>
                  <a:pt x="124924" y="1269"/>
                </a:lnTo>
                <a:lnTo>
                  <a:pt x="124581" y="1269"/>
                </a:lnTo>
                <a:lnTo>
                  <a:pt x="124264" y="1358"/>
                </a:lnTo>
                <a:lnTo>
                  <a:pt x="123260" y="2374"/>
                </a:lnTo>
                <a:lnTo>
                  <a:pt x="122714" y="2374"/>
                </a:lnTo>
                <a:lnTo>
                  <a:pt x="87704" y="51433"/>
                </a:lnTo>
                <a:lnTo>
                  <a:pt x="67622" y="90093"/>
                </a:lnTo>
                <a:lnTo>
                  <a:pt x="59442" y="137475"/>
                </a:lnTo>
                <a:lnTo>
                  <a:pt x="61881" y="150393"/>
                </a:lnTo>
                <a:lnTo>
                  <a:pt x="89648" y="185867"/>
                </a:lnTo>
                <a:lnTo>
                  <a:pt x="119425" y="200812"/>
                </a:lnTo>
                <a:lnTo>
                  <a:pt x="119425" y="297281"/>
                </a:lnTo>
                <a:lnTo>
                  <a:pt x="137388" y="297281"/>
                </a:lnTo>
                <a:lnTo>
                  <a:pt x="138791" y="289438"/>
                </a:lnTo>
                <a:lnTo>
                  <a:pt x="144293" y="275721"/>
                </a:lnTo>
                <a:lnTo>
                  <a:pt x="152912" y="261630"/>
                </a:lnTo>
                <a:lnTo>
                  <a:pt x="157332" y="256184"/>
                </a:lnTo>
                <a:lnTo>
                  <a:pt x="136405" y="256184"/>
                </a:lnTo>
                <a:lnTo>
                  <a:pt x="136405" y="183286"/>
                </a:lnTo>
                <a:lnTo>
                  <a:pt x="119425" y="183286"/>
                </a:lnTo>
                <a:lnTo>
                  <a:pt x="104308" y="175750"/>
                </a:lnTo>
                <a:lnTo>
                  <a:pt x="92423" y="166839"/>
                </a:lnTo>
                <a:lnTo>
                  <a:pt x="83765" y="156558"/>
                </a:lnTo>
                <a:lnTo>
                  <a:pt x="78328" y="144906"/>
                </a:lnTo>
                <a:lnTo>
                  <a:pt x="76409" y="134143"/>
                </a:lnTo>
                <a:lnTo>
                  <a:pt x="76724" y="122302"/>
                </a:lnTo>
                <a:lnTo>
                  <a:pt x="91234" y="79442"/>
                </a:lnTo>
                <a:lnTo>
                  <a:pt x="113311" y="43525"/>
                </a:lnTo>
                <a:lnTo>
                  <a:pt x="128226" y="23202"/>
                </a:lnTo>
                <a:lnTo>
                  <a:pt x="149272" y="23202"/>
                </a:lnTo>
                <a:lnTo>
                  <a:pt x="135338" y="4571"/>
                </a:lnTo>
                <a:lnTo>
                  <a:pt x="133674" y="2374"/>
                </a:lnTo>
                <a:lnTo>
                  <a:pt x="132582" y="1269"/>
                </a:lnTo>
                <a:lnTo>
                  <a:pt x="131109" y="723"/>
                </a:lnTo>
                <a:close/>
              </a:path>
              <a:path w="256539" h="377189">
                <a:moveTo>
                  <a:pt x="248978" y="165214"/>
                </a:moveTo>
                <a:lnTo>
                  <a:pt x="246273" y="165214"/>
                </a:lnTo>
                <a:lnTo>
                  <a:pt x="243301" y="166293"/>
                </a:lnTo>
                <a:lnTo>
                  <a:pt x="207841" y="188561"/>
                </a:lnTo>
                <a:lnTo>
                  <a:pt x="178208" y="210962"/>
                </a:lnTo>
                <a:lnTo>
                  <a:pt x="154399" y="233502"/>
                </a:lnTo>
                <a:lnTo>
                  <a:pt x="136405" y="256184"/>
                </a:lnTo>
                <a:lnTo>
                  <a:pt x="157332" y="256184"/>
                </a:lnTo>
                <a:lnTo>
                  <a:pt x="164650" y="247167"/>
                </a:lnTo>
                <a:lnTo>
                  <a:pt x="179237" y="232510"/>
                </a:lnTo>
                <a:lnTo>
                  <a:pt x="196385" y="217892"/>
                </a:lnTo>
                <a:lnTo>
                  <a:pt x="216094" y="203310"/>
                </a:lnTo>
                <a:lnTo>
                  <a:pt x="238360" y="188760"/>
                </a:lnTo>
                <a:lnTo>
                  <a:pt x="255402" y="188760"/>
                </a:lnTo>
                <a:lnTo>
                  <a:pt x="255861" y="175750"/>
                </a:lnTo>
                <a:lnTo>
                  <a:pt x="255925" y="170649"/>
                </a:lnTo>
                <a:lnTo>
                  <a:pt x="254464" y="168122"/>
                </a:lnTo>
                <a:lnTo>
                  <a:pt x="251556" y="166293"/>
                </a:lnTo>
                <a:lnTo>
                  <a:pt x="248978" y="165214"/>
                </a:lnTo>
                <a:close/>
              </a:path>
              <a:path w="256539" h="377189">
                <a:moveTo>
                  <a:pt x="48285" y="188760"/>
                </a:moveTo>
                <a:lnTo>
                  <a:pt x="17457" y="188760"/>
                </a:lnTo>
                <a:lnTo>
                  <a:pt x="33249" y="199111"/>
                </a:lnTo>
                <a:lnTo>
                  <a:pt x="47195" y="208775"/>
                </a:lnTo>
                <a:lnTo>
                  <a:pt x="59296" y="217753"/>
                </a:lnTo>
                <a:lnTo>
                  <a:pt x="71381" y="227520"/>
                </a:lnTo>
                <a:lnTo>
                  <a:pt x="73387" y="228231"/>
                </a:lnTo>
                <a:lnTo>
                  <a:pt x="77756" y="228231"/>
                </a:lnTo>
                <a:lnTo>
                  <a:pt x="79737" y="227329"/>
                </a:lnTo>
                <a:lnTo>
                  <a:pt x="81579" y="225488"/>
                </a:lnTo>
                <a:lnTo>
                  <a:pt x="83065" y="223672"/>
                </a:lnTo>
                <a:lnTo>
                  <a:pt x="83687" y="221640"/>
                </a:lnTo>
                <a:lnTo>
                  <a:pt x="83332" y="217258"/>
                </a:lnTo>
                <a:lnTo>
                  <a:pt x="82316" y="215264"/>
                </a:lnTo>
                <a:lnTo>
                  <a:pt x="80512" y="213423"/>
                </a:lnTo>
                <a:lnTo>
                  <a:pt x="65784" y="201444"/>
                </a:lnTo>
                <a:lnTo>
                  <a:pt x="49545" y="189591"/>
                </a:lnTo>
                <a:lnTo>
                  <a:pt x="48285" y="188760"/>
                </a:lnTo>
                <a:close/>
              </a:path>
              <a:path w="256539" h="377189">
                <a:moveTo>
                  <a:pt x="130423" y="93357"/>
                </a:moveTo>
                <a:lnTo>
                  <a:pt x="125623" y="93357"/>
                </a:lnTo>
                <a:lnTo>
                  <a:pt x="123527" y="94195"/>
                </a:lnTo>
                <a:lnTo>
                  <a:pt x="120276" y="97497"/>
                </a:lnTo>
                <a:lnTo>
                  <a:pt x="119425" y="99593"/>
                </a:lnTo>
                <a:lnTo>
                  <a:pt x="119425" y="183286"/>
                </a:lnTo>
                <a:lnTo>
                  <a:pt x="136405" y="183286"/>
                </a:lnTo>
                <a:lnTo>
                  <a:pt x="136405" y="99593"/>
                </a:lnTo>
                <a:lnTo>
                  <a:pt x="135605" y="97497"/>
                </a:lnTo>
                <a:lnTo>
                  <a:pt x="133966" y="95834"/>
                </a:lnTo>
                <a:lnTo>
                  <a:pt x="132315" y="94195"/>
                </a:lnTo>
                <a:lnTo>
                  <a:pt x="130423" y="93357"/>
                </a:lnTo>
                <a:close/>
              </a:path>
              <a:path w="256539" h="377189">
                <a:moveTo>
                  <a:pt x="149272" y="23202"/>
                </a:moveTo>
                <a:lnTo>
                  <a:pt x="128226" y="23202"/>
                </a:lnTo>
                <a:lnTo>
                  <a:pt x="145165" y="46588"/>
                </a:lnTo>
                <a:lnTo>
                  <a:pt x="158704" y="67954"/>
                </a:lnTo>
                <a:lnTo>
                  <a:pt x="168851" y="87296"/>
                </a:lnTo>
                <a:lnTo>
                  <a:pt x="175610" y="104609"/>
                </a:lnTo>
                <a:lnTo>
                  <a:pt x="179164" y="120147"/>
                </a:lnTo>
                <a:lnTo>
                  <a:pt x="179651" y="134192"/>
                </a:lnTo>
                <a:lnTo>
                  <a:pt x="177110" y="146597"/>
                </a:lnTo>
                <a:lnTo>
                  <a:pt x="171520" y="157505"/>
                </a:lnTo>
                <a:lnTo>
                  <a:pt x="170034" y="159346"/>
                </a:lnTo>
                <a:lnTo>
                  <a:pt x="169590" y="161442"/>
                </a:lnTo>
                <a:lnTo>
                  <a:pt x="170161" y="163804"/>
                </a:lnTo>
                <a:lnTo>
                  <a:pt x="170614" y="165942"/>
                </a:lnTo>
                <a:lnTo>
                  <a:pt x="170725" y="166293"/>
                </a:lnTo>
                <a:lnTo>
                  <a:pt x="171863" y="168122"/>
                </a:lnTo>
                <a:lnTo>
                  <a:pt x="173705" y="169583"/>
                </a:lnTo>
                <a:lnTo>
                  <a:pt x="174797" y="170319"/>
                </a:lnTo>
                <a:lnTo>
                  <a:pt x="176461" y="170649"/>
                </a:lnTo>
                <a:lnTo>
                  <a:pt x="181922" y="170649"/>
                </a:lnTo>
                <a:lnTo>
                  <a:pt x="196743" y="126276"/>
                </a:lnTo>
                <a:lnTo>
                  <a:pt x="195357" y="114388"/>
                </a:lnTo>
                <a:lnTo>
                  <a:pt x="181363" y="74460"/>
                </a:lnTo>
                <a:lnTo>
                  <a:pt x="150130" y="24350"/>
                </a:lnTo>
                <a:lnTo>
                  <a:pt x="149272" y="23202"/>
                </a:lnTo>
                <a:close/>
              </a:path>
              <a:path w="256539" h="377189">
                <a:moveTo>
                  <a:pt x="128582" y="0"/>
                </a:moveTo>
                <a:lnTo>
                  <a:pt x="127680" y="0"/>
                </a:lnTo>
                <a:lnTo>
                  <a:pt x="126562" y="723"/>
                </a:lnTo>
                <a:lnTo>
                  <a:pt x="129293" y="723"/>
                </a:lnTo>
                <a:lnTo>
                  <a:pt x="128582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78402" y="5623318"/>
            <a:ext cx="346710" cy="295910"/>
          </a:xfrm>
          <a:custGeom>
            <a:avLst/>
            <a:gdLst/>
            <a:ahLst/>
            <a:cxnLst/>
            <a:rect l="l" t="t" r="r" b="b"/>
            <a:pathLst>
              <a:path w="346710" h="295910">
                <a:moveTo>
                  <a:pt x="341782" y="177876"/>
                </a:moveTo>
                <a:lnTo>
                  <a:pt x="4800" y="177876"/>
                </a:lnTo>
                <a:lnTo>
                  <a:pt x="3276" y="178549"/>
                </a:lnTo>
                <a:lnTo>
                  <a:pt x="1955" y="179882"/>
                </a:lnTo>
                <a:lnTo>
                  <a:pt x="622" y="181165"/>
                </a:lnTo>
                <a:lnTo>
                  <a:pt x="0" y="182854"/>
                </a:lnTo>
                <a:lnTo>
                  <a:pt x="0" y="186639"/>
                </a:lnTo>
                <a:lnTo>
                  <a:pt x="622" y="188163"/>
                </a:lnTo>
                <a:lnTo>
                  <a:pt x="3276" y="190792"/>
                </a:lnTo>
                <a:lnTo>
                  <a:pt x="4800" y="191427"/>
                </a:lnTo>
                <a:lnTo>
                  <a:pt x="341782" y="191427"/>
                </a:lnTo>
                <a:lnTo>
                  <a:pt x="343306" y="190792"/>
                </a:lnTo>
                <a:lnTo>
                  <a:pt x="344601" y="189471"/>
                </a:lnTo>
                <a:lnTo>
                  <a:pt x="345922" y="188163"/>
                </a:lnTo>
                <a:lnTo>
                  <a:pt x="346583" y="186639"/>
                </a:lnTo>
                <a:lnTo>
                  <a:pt x="346583" y="182854"/>
                </a:lnTo>
                <a:lnTo>
                  <a:pt x="345922" y="181165"/>
                </a:lnTo>
                <a:lnTo>
                  <a:pt x="344601" y="179882"/>
                </a:lnTo>
                <a:lnTo>
                  <a:pt x="343306" y="178549"/>
                </a:lnTo>
                <a:lnTo>
                  <a:pt x="341782" y="177876"/>
                </a:lnTo>
                <a:close/>
              </a:path>
              <a:path w="346710" h="295910">
                <a:moveTo>
                  <a:pt x="71221" y="143814"/>
                </a:moveTo>
                <a:lnTo>
                  <a:pt x="22834" y="143814"/>
                </a:lnTo>
                <a:lnTo>
                  <a:pt x="21196" y="144398"/>
                </a:lnTo>
                <a:lnTo>
                  <a:pt x="18567" y="146710"/>
                </a:lnTo>
                <a:lnTo>
                  <a:pt x="17919" y="148323"/>
                </a:lnTo>
                <a:lnTo>
                  <a:pt x="17919" y="152107"/>
                </a:lnTo>
                <a:lnTo>
                  <a:pt x="18567" y="153631"/>
                </a:lnTo>
                <a:lnTo>
                  <a:pt x="21196" y="156248"/>
                </a:lnTo>
                <a:lnTo>
                  <a:pt x="22834" y="156908"/>
                </a:lnTo>
                <a:lnTo>
                  <a:pt x="71221" y="156908"/>
                </a:lnTo>
                <a:lnTo>
                  <a:pt x="72758" y="156248"/>
                </a:lnTo>
                <a:lnTo>
                  <a:pt x="75387" y="153631"/>
                </a:lnTo>
                <a:lnTo>
                  <a:pt x="76060" y="152107"/>
                </a:lnTo>
                <a:lnTo>
                  <a:pt x="76060" y="148323"/>
                </a:lnTo>
                <a:lnTo>
                  <a:pt x="75387" y="146710"/>
                </a:lnTo>
                <a:lnTo>
                  <a:pt x="72758" y="144398"/>
                </a:lnTo>
                <a:lnTo>
                  <a:pt x="71221" y="143814"/>
                </a:lnTo>
                <a:close/>
              </a:path>
              <a:path w="346710" h="295910">
                <a:moveTo>
                  <a:pt x="284099" y="226377"/>
                </a:moveTo>
                <a:lnTo>
                  <a:pt x="62928" y="226377"/>
                </a:lnTo>
                <a:lnTo>
                  <a:pt x="61404" y="227063"/>
                </a:lnTo>
                <a:lnTo>
                  <a:pt x="60096" y="228384"/>
                </a:lnTo>
                <a:lnTo>
                  <a:pt x="58775" y="229679"/>
                </a:lnTo>
                <a:lnTo>
                  <a:pt x="58127" y="231381"/>
                </a:lnTo>
                <a:lnTo>
                  <a:pt x="58127" y="235140"/>
                </a:lnTo>
                <a:lnTo>
                  <a:pt x="58775" y="236677"/>
                </a:lnTo>
                <a:lnTo>
                  <a:pt x="61404" y="239306"/>
                </a:lnTo>
                <a:lnTo>
                  <a:pt x="62928" y="239928"/>
                </a:lnTo>
                <a:lnTo>
                  <a:pt x="284099" y="239928"/>
                </a:lnTo>
                <a:lnTo>
                  <a:pt x="285623" y="239306"/>
                </a:lnTo>
                <a:lnTo>
                  <a:pt x="288213" y="236677"/>
                </a:lnTo>
                <a:lnTo>
                  <a:pt x="288886" y="235140"/>
                </a:lnTo>
                <a:lnTo>
                  <a:pt x="288886" y="231381"/>
                </a:lnTo>
                <a:lnTo>
                  <a:pt x="288213" y="229679"/>
                </a:lnTo>
                <a:lnTo>
                  <a:pt x="285623" y="227063"/>
                </a:lnTo>
                <a:lnTo>
                  <a:pt x="284099" y="226377"/>
                </a:lnTo>
                <a:close/>
              </a:path>
              <a:path w="346710" h="295910">
                <a:moveTo>
                  <a:pt x="168706" y="79540"/>
                </a:moveTo>
                <a:lnTo>
                  <a:pt x="126463" y="93447"/>
                </a:lnTo>
                <a:lnTo>
                  <a:pt x="100434" y="131076"/>
                </a:lnTo>
                <a:lnTo>
                  <a:pt x="97878" y="150342"/>
                </a:lnTo>
                <a:lnTo>
                  <a:pt x="97878" y="152107"/>
                </a:lnTo>
                <a:lnTo>
                  <a:pt x="98539" y="153631"/>
                </a:lnTo>
                <a:lnTo>
                  <a:pt x="99872" y="154939"/>
                </a:lnTo>
                <a:lnTo>
                  <a:pt x="101168" y="156248"/>
                </a:lnTo>
                <a:lnTo>
                  <a:pt x="102844" y="156908"/>
                </a:lnTo>
                <a:lnTo>
                  <a:pt x="106641" y="156908"/>
                </a:lnTo>
                <a:lnTo>
                  <a:pt x="108165" y="156248"/>
                </a:lnTo>
                <a:lnTo>
                  <a:pt x="109499" y="154939"/>
                </a:lnTo>
                <a:lnTo>
                  <a:pt x="110782" y="153631"/>
                </a:lnTo>
                <a:lnTo>
                  <a:pt x="111442" y="152107"/>
                </a:lnTo>
                <a:lnTo>
                  <a:pt x="111442" y="150342"/>
                </a:lnTo>
                <a:lnTo>
                  <a:pt x="112494" y="138975"/>
                </a:lnTo>
                <a:lnTo>
                  <a:pt x="137101" y="102558"/>
                </a:lnTo>
                <a:lnTo>
                  <a:pt x="168706" y="93090"/>
                </a:lnTo>
                <a:lnTo>
                  <a:pt x="209831" y="93090"/>
                </a:lnTo>
                <a:lnTo>
                  <a:pt x="207581" y="91325"/>
                </a:lnTo>
                <a:lnTo>
                  <a:pt x="198605" y="86173"/>
                </a:lnTo>
                <a:lnTo>
                  <a:pt x="189129" y="82489"/>
                </a:lnTo>
                <a:lnTo>
                  <a:pt x="179161" y="80277"/>
                </a:lnTo>
                <a:lnTo>
                  <a:pt x="168706" y="79540"/>
                </a:lnTo>
                <a:close/>
              </a:path>
              <a:path w="346710" h="295910">
                <a:moveTo>
                  <a:pt x="314083" y="143814"/>
                </a:moveTo>
                <a:lnTo>
                  <a:pt x="265874" y="143814"/>
                </a:lnTo>
                <a:lnTo>
                  <a:pt x="264198" y="144398"/>
                </a:lnTo>
                <a:lnTo>
                  <a:pt x="261569" y="146710"/>
                </a:lnTo>
                <a:lnTo>
                  <a:pt x="260908" y="148323"/>
                </a:lnTo>
                <a:lnTo>
                  <a:pt x="260908" y="152107"/>
                </a:lnTo>
                <a:lnTo>
                  <a:pt x="261569" y="153631"/>
                </a:lnTo>
                <a:lnTo>
                  <a:pt x="264198" y="156248"/>
                </a:lnTo>
                <a:lnTo>
                  <a:pt x="265874" y="156908"/>
                </a:lnTo>
                <a:lnTo>
                  <a:pt x="314083" y="156908"/>
                </a:lnTo>
                <a:lnTo>
                  <a:pt x="315772" y="156248"/>
                </a:lnTo>
                <a:lnTo>
                  <a:pt x="318389" y="153631"/>
                </a:lnTo>
                <a:lnTo>
                  <a:pt x="319049" y="152107"/>
                </a:lnTo>
                <a:lnTo>
                  <a:pt x="319049" y="148323"/>
                </a:lnTo>
                <a:lnTo>
                  <a:pt x="318389" y="146710"/>
                </a:lnTo>
                <a:lnTo>
                  <a:pt x="315772" y="144398"/>
                </a:lnTo>
                <a:lnTo>
                  <a:pt x="314083" y="143814"/>
                </a:lnTo>
                <a:close/>
              </a:path>
              <a:path w="346710" h="295910">
                <a:moveTo>
                  <a:pt x="209831" y="93090"/>
                </a:moveTo>
                <a:lnTo>
                  <a:pt x="168706" y="93090"/>
                </a:lnTo>
                <a:lnTo>
                  <a:pt x="177060" y="93695"/>
                </a:lnTo>
                <a:lnTo>
                  <a:pt x="185088" y="95503"/>
                </a:lnTo>
                <a:lnTo>
                  <a:pt x="217368" y="120587"/>
                </a:lnTo>
                <a:lnTo>
                  <a:pt x="221742" y="129819"/>
                </a:lnTo>
                <a:lnTo>
                  <a:pt x="222885" y="131076"/>
                </a:lnTo>
                <a:lnTo>
                  <a:pt x="226390" y="132511"/>
                </a:lnTo>
                <a:lnTo>
                  <a:pt x="228130" y="132422"/>
                </a:lnTo>
                <a:lnTo>
                  <a:pt x="229882" y="131571"/>
                </a:lnTo>
                <a:lnTo>
                  <a:pt x="231648" y="130987"/>
                </a:lnTo>
                <a:lnTo>
                  <a:pt x="232867" y="129819"/>
                </a:lnTo>
                <a:lnTo>
                  <a:pt x="234327" y="126326"/>
                </a:lnTo>
                <a:lnTo>
                  <a:pt x="234251" y="124561"/>
                </a:lnTo>
                <a:lnTo>
                  <a:pt x="233387" y="122808"/>
                </a:lnTo>
                <a:lnTo>
                  <a:pt x="228651" y="113474"/>
                </a:lnTo>
                <a:lnTo>
                  <a:pt x="222770" y="105114"/>
                </a:lnTo>
                <a:lnTo>
                  <a:pt x="215746" y="97730"/>
                </a:lnTo>
                <a:lnTo>
                  <a:pt x="209831" y="93090"/>
                </a:lnTo>
                <a:close/>
              </a:path>
              <a:path w="346710" h="295910">
                <a:moveTo>
                  <a:pt x="65176" y="41605"/>
                </a:moveTo>
                <a:lnTo>
                  <a:pt x="60096" y="48513"/>
                </a:lnTo>
                <a:lnTo>
                  <a:pt x="59918" y="50241"/>
                </a:lnTo>
                <a:lnTo>
                  <a:pt x="60604" y="51866"/>
                </a:lnTo>
                <a:lnTo>
                  <a:pt x="93535" y="84797"/>
                </a:lnTo>
                <a:lnTo>
                  <a:pt x="94970" y="86258"/>
                </a:lnTo>
                <a:lnTo>
                  <a:pt x="96583" y="86982"/>
                </a:lnTo>
                <a:lnTo>
                  <a:pt x="100076" y="86982"/>
                </a:lnTo>
                <a:lnTo>
                  <a:pt x="101663" y="86258"/>
                </a:lnTo>
                <a:lnTo>
                  <a:pt x="103136" y="84797"/>
                </a:lnTo>
                <a:lnTo>
                  <a:pt x="104584" y="83324"/>
                </a:lnTo>
                <a:lnTo>
                  <a:pt x="105223" y="81789"/>
                </a:lnTo>
                <a:lnTo>
                  <a:pt x="105117" y="79984"/>
                </a:lnTo>
                <a:lnTo>
                  <a:pt x="104952" y="78244"/>
                </a:lnTo>
                <a:lnTo>
                  <a:pt x="104317" y="76796"/>
                </a:lnTo>
                <a:lnTo>
                  <a:pt x="103136" y="75628"/>
                </a:lnTo>
                <a:lnTo>
                  <a:pt x="70485" y="42532"/>
                </a:lnTo>
                <a:lnTo>
                  <a:pt x="68961" y="41897"/>
                </a:lnTo>
                <a:lnTo>
                  <a:pt x="65176" y="41605"/>
                </a:lnTo>
                <a:close/>
              </a:path>
              <a:path w="346710" h="295910">
                <a:moveTo>
                  <a:pt x="268401" y="41605"/>
                </a:moveTo>
                <a:lnTo>
                  <a:pt x="232651" y="76796"/>
                </a:lnTo>
                <a:lnTo>
                  <a:pt x="231732" y="81789"/>
                </a:lnTo>
                <a:lnTo>
                  <a:pt x="232346" y="83324"/>
                </a:lnTo>
                <a:lnTo>
                  <a:pt x="235267" y="86258"/>
                </a:lnTo>
                <a:lnTo>
                  <a:pt x="236880" y="86982"/>
                </a:lnTo>
                <a:lnTo>
                  <a:pt x="240372" y="86982"/>
                </a:lnTo>
                <a:lnTo>
                  <a:pt x="241960" y="86258"/>
                </a:lnTo>
                <a:lnTo>
                  <a:pt x="276352" y="51866"/>
                </a:lnTo>
                <a:lnTo>
                  <a:pt x="276999" y="50241"/>
                </a:lnTo>
                <a:lnTo>
                  <a:pt x="276847" y="48513"/>
                </a:lnTo>
                <a:lnTo>
                  <a:pt x="276720" y="46761"/>
                </a:lnTo>
                <a:lnTo>
                  <a:pt x="276059" y="45173"/>
                </a:lnTo>
                <a:lnTo>
                  <a:pt x="274904" y="43713"/>
                </a:lnTo>
                <a:lnTo>
                  <a:pt x="273735" y="42532"/>
                </a:lnTo>
                <a:lnTo>
                  <a:pt x="272199" y="41897"/>
                </a:lnTo>
                <a:lnTo>
                  <a:pt x="268401" y="41605"/>
                </a:lnTo>
                <a:close/>
              </a:path>
              <a:path w="346710" h="295910">
                <a:moveTo>
                  <a:pt x="170434" y="0"/>
                </a:moveTo>
                <a:lnTo>
                  <a:pt x="166662" y="0"/>
                </a:lnTo>
                <a:lnTo>
                  <a:pt x="164985" y="660"/>
                </a:lnTo>
                <a:lnTo>
                  <a:pt x="162356" y="3263"/>
                </a:lnTo>
                <a:lnTo>
                  <a:pt x="161709" y="4800"/>
                </a:lnTo>
                <a:lnTo>
                  <a:pt x="161709" y="52882"/>
                </a:lnTo>
                <a:lnTo>
                  <a:pt x="162356" y="54419"/>
                </a:lnTo>
                <a:lnTo>
                  <a:pt x="164985" y="57035"/>
                </a:lnTo>
                <a:lnTo>
                  <a:pt x="166662" y="57696"/>
                </a:lnTo>
                <a:lnTo>
                  <a:pt x="170434" y="57696"/>
                </a:lnTo>
                <a:lnTo>
                  <a:pt x="171970" y="57035"/>
                </a:lnTo>
                <a:lnTo>
                  <a:pt x="174612" y="54419"/>
                </a:lnTo>
                <a:lnTo>
                  <a:pt x="175234" y="52882"/>
                </a:lnTo>
                <a:lnTo>
                  <a:pt x="175234" y="4800"/>
                </a:lnTo>
                <a:lnTo>
                  <a:pt x="174612" y="3263"/>
                </a:lnTo>
                <a:lnTo>
                  <a:pt x="173278" y="1981"/>
                </a:lnTo>
                <a:lnTo>
                  <a:pt x="171970" y="660"/>
                </a:lnTo>
                <a:lnTo>
                  <a:pt x="170434" y="0"/>
                </a:lnTo>
                <a:close/>
              </a:path>
              <a:path w="346710" h="295910">
                <a:moveTo>
                  <a:pt x="248246" y="281914"/>
                </a:moveTo>
                <a:lnTo>
                  <a:pt x="98780" y="281914"/>
                </a:lnTo>
                <a:lnTo>
                  <a:pt x="97243" y="282562"/>
                </a:lnTo>
                <a:lnTo>
                  <a:pt x="94614" y="285191"/>
                </a:lnTo>
                <a:lnTo>
                  <a:pt x="93941" y="286727"/>
                </a:lnTo>
                <a:lnTo>
                  <a:pt x="93941" y="290525"/>
                </a:lnTo>
                <a:lnTo>
                  <a:pt x="94614" y="292188"/>
                </a:lnTo>
                <a:lnTo>
                  <a:pt x="97243" y="294817"/>
                </a:lnTo>
                <a:lnTo>
                  <a:pt x="98780" y="295452"/>
                </a:lnTo>
                <a:lnTo>
                  <a:pt x="248246" y="295452"/>
                </a:lnTo>
                <a:lnTo>
                  <a:pt x="249770" y="294817"/>
                </a:lnTo>
                <a:lnTo>
                  <a:pt x="251066" y="293484"/>
                </a:lnTo>
                <a:lnTo>
                  <a:pt x="252399" y="292188"/>
                </a:lnTo>
                <a:lnTo>
                  <a:pt x="253034" y="290525"/>
                </a:lnTo>
                <a:lnTo>
                  <a:pt x="253034" y="286727"/>
                </a:lnTo>
                <a:lnTo>
                  <a:pt x="252399" y="285191"/>
                </a:lnTo>
                <a:lnTo>
                  <a:pt x="249770" y="282562"/>
                </a:lnTo>
                <a:lnTo>
                  <a:pt x="248246" y="281914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97237" y="2481182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9" y="1732876"/>
            <a:ext cx="3112135" cy="2163445"/>
          </a:xfrm>
          <a:custGeom>
            <a:avLst/>
            <a:gdLst/>
            <a:ahLst/>
            <a:cxnLst/>
            <a:rect l="l" t="t" r="r" b="b"/>
            <a:pathLst>
              <a:path w="3112135" h="2163445">
                <a:moveTo>
                  <a:pt x="3111982" y="2162886"/>
                </a:moveTo>
                <a:lnTo>
                  <a:pt x="0" y="2162886"/>
                </a:lnTo>
                <a:lnTo>
                  <a:pt x="0" y="0"/>
                </a:lnTo>
                <a:lnTo>
                  <a:pt x="3111982" y="0"/>
                </a:lnTo>
                <a:lnTo>
                  <a:pt x="3111982" y="2162886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62"/>
            <a:ext cx="2314575" cy="17030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dirty="0">
                <a:solidFill>
                  <a:srgbClr val="EB1851"/>
                </a:solidFill>
              </a:rPr>
              <a:t>LLANQUIHUE  </a:t>
            </a:r>
            <a:r>
              <a:rPr u="sng" spc="-5" dirty="0">
                <a:solidFill>
                  <a:srgbClr val="EB1851"/>
                </a:solidFill>
              </a:rPr>
              <a:t>AR</a:t>
            </a:r>
            <a:r>
              <a:rPr spc="-5" dirty="0">
                <a:solidFill>
                  <a:srgbClr val="EB1851"/>
                </a:solidFill>
              </a:rPr>
              <a:t>EA</a:t>
            </a:r>
          </a:p>
          <a:p>
            <a:pPr marL="12700" marR="36195">
              <a:lnSpc>
                <a:spcPct val="103600"/>
              </a:lnSpc>
              <a:spcBef>
                <a:spcPts val="575"/>
              </a:spcBef>
            </a:pP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LAKES, RIVERS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 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VOLCANOES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876"/>
            <a:ext cx="3112135" cy="2163445"/>
          </a:xfrm>
          <a:custGeom>
            <a:avLst/>
            <a:gdLst/>
            <a:ahLst/>
            <a:cxnLst/>
            <a:rect l="l" t="t" r="r" b="b"/>
            <a:pathLst>
              <a:path w="3112135" h="2163445">
                <a:moveTo>
                  <a:pt x="3111982" y="2162886"/>
                </a:moveTo>
                <a:lnTo>
                  <a:pt x="0" y="2162886"/>
                </a:lnTo>
                <a:lnTo>
                  <a:pt x="0" y="0"/>
                </a:lnTo>
                <a:lnTo>
                  <a:pt x="3111982" y="0"/>
                </a:lnTo>
                <a:lnTo>
                  <a:pt x="3111982" y="2162886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62"/>
            <a:ext cx="2314575" cy="17030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dirty="0">
                <a:solidFill>
                  <a:srgbClr val="EB1851"/>
                </a:solidFill>
              </a:rPr>
              <a:t>LLANQUIHUE  </a:t>
            </a:r>
            <a:r>
              <a:rPr u="sng" spc="-5" dirty="0">
                <a:solidFill>
                  <a:srgbClr val="EB1851"/>
                </a:solidFill>
              </a:rPr>
              <a:t>AR</a:t>
            </a:r>
            <a:r>
              <a:rPr spc="-5" dirty="0">
                <a:solidFill>
                  <a:srgbClr val="EB1851"/>
                </a:solidFill>
              </a:rPr>
              <a:t>EA</a:t>
            </a:r>
          </a:p>
          <a:p>
            <a:pPr marL="12700" marR="36195">
              <a:lnSpc>
                <a:spcPct val="103600"/>
              </a:lnSpc>
              <a:spcBef>
                <a:spcPts val="575"/>
              </a:spcBef>
            </a:pP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LAKES, RIVERS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 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VOLCANOES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876"/>
            <a:ext cx="3112135" cy="2163445"/>
          </a:xfrm>
          <a:custGeom>
            <a:avLst/>
            <a:gdLst/>
            <a:ahLst/>
            <a:cxnLst/>
            <a:rect l="l" t="t" r="r" b="b"/>
            <a:pathLst>
              <a:path w="3112135" h="2163445">
                <a:moveTo>
                  <a:pt x="3111982" y="2162886"/>
                </a:moveTo>
                <a:lnTo>
                  <a:pt x="0" y="2162886"/>
                </a:lnTo>
                <a:lnTo>
                  <a:pt x="0" y="0"/>
                </a:lnTo>
                <a:lnTo>
                  <a:pt x="3111982" y="0"/>
                </a:lnTo>
                <a:lnTo>
                  <a:pt x="3111982" y="2162886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62"/>
            <a:ext cx="2314575" cy="17030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dirty="0">
                <a:solidFill>
                  <a:srgbClr val="EB1851"/>
                </a:solidFill>
              </a:rPr>
              <a:t>LLANQUIHUE  </a:t>
            </a:r>
            <a:r>
              <a:rPr u="sng" spc="-5" dirty="0">
                <a:solidFill>
                  <a:srgbClr val="EB1851"/>
                </a:solidFill>
              </a:rPr>
              <a:t>AR</a:t>
            </a:r>
            <a:r>
              <a:rPr spc="-5" dirty="0">
                <a:solidFill>
                  <a:srgbClr val="EB1851"/>
                </a:solidFill>
              </a:rPr>
              <a:t>EA</a:t>
            </a:r>
          </a:p>
          <a:p>
            <a:pPr marL="12700" marR="36195">
              <a:lnSpc>
                <a:spcPct val="103600"/>
              </a:lnSpc>
              <a:spcBef>
                <a:spcPts val="575"/>
              </a:spcBef>
            </a:pP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LAKES, RIVERS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 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VOLCANOES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676400"/>
            <a:ext cx="3657600" cy="1905000"/>
          </a:xfrm>
          <a:prstGeom prst="rect">
            <a:avLst/>
          </a:prstGeom>
          <a:solidFill>
            <a:srgbClr val="E7245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5769" y="1887758"/>
            <a:ext cx="2840832" cy="13888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chemeClr val="bg1"/>
                </a:solidFill>
              </a:rPr>
              <a:t>ZONE </a:t>
            </a:r>
            <a:r>
              <a:rPr dirty="0">
                <a:solidFill>
                  <a:schemeClr val="bg1"/>
                </a:solidFill>
              </a:rPr>
              <a:t>4:  </a:t>
            </a:r>
            <a:r>
              <a:rPr b="0" spc="-95" dirty="0">
                <a:solidFill>
                  <a:schemeClr val="bg1"/>
                </a:solidFill>
              </a:rPr>
              <a:t>PATAGONIA </a:t>
            </a:r>
            <a:r>
              <a:rPr b="0" dirty="0">
                <a:solidFill>
                  <a:schemeClr val="bg1"/>
                </a:solidFill>
              </a:rPr>
              <a:t>&amp;  EXTREME</a:t>
            </a:r>
            <a:r>
              <a:rPr b="0" spc="-100" dirty="0">
                <a:solidFill>
                  <a:schemeClr val="bg1"/>
                </a:solidFill>
              </a:rPr>
              <a:t> </a:t>
            </a:r>
            <a:r>
              <a:rPr b="0" spc="-5" dirty="0">
                <a:solidFill>
                  <a:schemeClr val="bg1"/>
                </a:solidFill>
              </a:rPr>
              <a:t>SOUTH</a:t>
            </a:r>
          </a:p>
        </p:txBody>
      </p:sp>
      <p:sp>
        <p:nvSpPr>
          <p:cNvPr id="9" name="object 9"/>
          <p:cNvSpPr/>
          <p:nvPr/>
        </p:nvSpPr>
        <p:spPr>
          <a:xfrm>
            <a:off x="0" y="6354241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1" y="-6"/>
                </a:moveTo>
                <a:lnTo>
                  <a:pt x="1" y="503751"/>
                </a:lnTo>
                <a:lnTo>
                  <a:pt x="9144001" y="503751"/>
                </a:lnTo>
                <a:lnTo>
                  <a:pt x="9144001" y="-6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89"/>
            <a:ext cx="4114800" cy="6853555"/>
          </a:xfrm>
          <a:custGeom>
            <a:avLst/>
            <a:gdLst/>
            <a:ahLst/>
            <a:cxnLst/>
            <a:rect l="l" t="t" r="r" b="b"/>
            <a:pathLst>
              <a:path w="4114800" h="6853555">
                <a:moveTo>
                  <a:pt x="0" y="6853034"/>
                </a:moveTo>
                <a:lnTo>
                  <a:pt x="4114800" y="6853034"/>
                </a:lnTo>
                <a:lnTo>
                  <a:pt x="4114800" y="0"/>
                </a:lnTo>
                <a:lnTo>
                  <a:pt x="0" y="0"/>
                </a:lnTo>
                <a:lnTo>
                  <a:pt x="0" y="6853034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4459" y="3058731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4459" y="3944965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4459" y="4874831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34459" y="5804684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1369631"/>
            <a:ext cx="3672204" cy="3386454"/>
          </a:xfrm>
          <a:custGeom>
            <a:avLst/>
            <a:gdLst/>
            <a:ahLst/>
            <a:cxnLst/>
            <a:rect l="l" t="t" r="r" b="b"/>
            <a:pathLst>
              <a:path w="3672204" h="3386454">
                <a:moveTo>
                  <a:pt x="3672116" y="3386162"/>
                </a:moveTo>
                <a:lnTo>
                  <a:pt x="0" y="3386162"/>
                </a:lnTo>
                <a:lnTo>
                  <a:pt x="0" y="0"/>
                </a:lnTo>
                <a:lnTo>
                  <a:pt x="3672116" y="0"/>
                </a:lnTo>
                <a:lnTo>
                  <a:pt x="3672116" y="3386162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5768" y="1629332"/>
            <a:ext cx="2983865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z="3000" b="1" spc="-95" dirty="0">
                <a:solidFill>
                  <a:srgbClr val="EB1851"/>
                </a:solidFill>
                <a:latin typeface="Trebuchet MS"/>
                <a:cs typeface="Trebuchet MS"/>
              </a:rPr>
              <a:t>PATAGONIA </a:t>
            </a:r>
            <a:r>
              <a:rPr sz="3000" b="1" dirty="0">
                <a:solidFill>
                  <a:srgbClr val="EB1851"/>
                </a:solidFill>
                <a:latin typeface="Trebuchet MS"/>
                <a:cs typeface="Trebuchet MS"/>
              </a:rPr>
              <a:t>&amp;  EXTREME</a:t>
            </a:r>
            <a:r>
              <a:rPr sz="3000" b="1" spc="-100" dirty="0">
                <a:solidFill>
                  <a:srgbClr val="EB1851"/>
                </a:solidFill>
                <a:latin typeface="Trebuchet MS"/>
                <a:cs typeface="Trebuchet MS"/>
              </a:rPr>
              <a:t> </a:t>
            </a:r>
            <a:r>
              <a:rPr sz="3000" b="1" spc="-5" dirty="0">
                <a:solidFill>
                  <a:srgbClr val="EB1851"/>
                </a:solidFill>
                <a:latin typeface="Trebuchet MS"/>
                <a:cs typeface="Trebuchet MS"/>
              </a:rPr>
              <a:t>SOUTH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456485" y="1257697"/>
            <a:ext cx="2150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</a:rPr>
              <a:t>Main</a:t>
            </a:r>
            <a:r>
              <a:rPr sz="2400" spc="-10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highlights</a:t>
            </a:r>
            <a:endParaRPr sz="2400"/>
          </a:p>
        </p:txBody>
      </p:sp>
      <p:sp>
        <p:nvSpPr>
          <p:cNvPr id="15" name="object 15"/>
          <p:cNvSpPr txBox="1"/>
          <p:nvPr/>
        </p:nvSpPr>
        <p:spPr>
          <a:xfrm>
            <a:off x="1276920" y="2908239"/>
            <a:ext cx="1805939" cy="1296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100"/>
              </a:lnSpc>
              <a:spcBef>
                <a:spcPts val="100"/>
              </a:spcBef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The Southern</a:t>
            </a:r>
            <a:r>
              <a:rPr sz="1400" spc="-10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Highway 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&amp;</a:t>
            </a:r>
            <a:r>
              <a:rPr sz="1400" spc="-10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Coyhaique</a:t>
            </a:r>
            <a:endParaRPr sz="1400" dirty="0">
              <a:latin typeface="Trebuchet MS"/>
              <a:cs typeface="Trebuchet MS"/>
            </a:endParaRPr>
          </a:p>
          <a:p>
            <a:pPr marL="12700" marR="516255">
              <a:lnSpc>
                <a:spcPct val="119100"/>
              </a:lnSpc>
            </a:pPr>
            <a:r>
              <a:rPr sz="1400" spc="-30" dirty="0">
                <a:solidFill>
                  <a:srgbClr val="221F1F"/>
                </a:solidFill>
                <a:latin typeface="Trebuchet MS"/>
                <a:cs typeface="Trebuchet MS"/>
              </a:rPr>
              <a:t>Torres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del</a:t>
            </a:r>
            <a:r>
              <a:rPr sz="1400" spc="-5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221F1F"/>
                </a:solidFill>
                <a:latin typeface="Trebuchet MS"/>
                <a:cs typeface="Trebuchet MS"/>
              </a:rPr>
              <a:t>Paine 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Punta Arenas  </a:t>
            </a:r>
            <a:r>
              <a:rPr sz="1400" dirty="0" smtClean="0">
                <a:solidFill>
                  <a:srgbClr val="221F1F"/>
                </a:solidFill>
                <a:latin typeface="Trebuchet MS"/>
                <a:cs typeface="Trebuchet MS"/>
              </a:rPr>
              <a:t>Ant</a:t>
            </a:r>
            <a:r>
              <a:rPr lang="en-US" sz="1400" dirty="0" smtClean="0">
                <a:solidFill>
                  <a:srgbClr val="221F1F"/>
                </a:solidFill>
                <a:latin typeface="Trebuchet MS"/>
                <a:cs typeface="Trebuchet MS"/>
              </a:rPr>
              <a:t>artica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sz="half" idx="3"/>
          </p:nvPr>
        </p:nvSpPr>
        <p:spPr>
          <a:xfrm>
            <a:off x="6002870" y="1963323"/>
            <a:ext cx="2784475" cy="4198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180">
              <a:lnSpc>
                <a:spcPct val="125000"/>
              </a:lnSpc>
              <a:spcBef>
                <a:spcPts val="100"/>
              </a:spcBef>
            </a:pPr>
            <a:r>
              <a:rPr b="1" spc="-15" dirty="0"/>
              <a:t>Patagonia</a:t>
            </a:r>
            <a:r>
              <a:rPr spc="-15" dirty="0"/>
              <a:t> </a:t>
            </a:r>
            <a:r>
              <a:rPr dirty="0"/>
              <a:t>features </a:t>
            </a:r>
            <a:r>
              <a:rPr spc="-5" dirty="0"/>
              <a:t>240,000 </a:t>
            </a:r>
            <a:r>
              <a:rPr dirty="0"/>
              <a:t>square  </a:t>
            </a:r>
            <a:r>
              <a:rPr spc="-5" dirty="0"/>
              <a:t>kilometers </a:t>
            </a:r>
            <a:r>
              <a:rPr dirty="0"/>
              <a:t>of surface </a:t>
            </a:r>
            <a:r>
              <a:rPr spc="-5" dirty="0"/>
              <a:t>area, and more  than 50 percent </a:t>
            </a:r>
            <a:r>
              <a:rPr dirty="0"/>
              <a:t>of </a:t>
            </a:r>
            <a:r>
              <a:rPr spc="-5" dirty="0"/>
              <a:t>its wildlife areas are  National Preservation</a:t>
            </a:r>
            <a:r>
              <a:rPr spc="-90" dirty="0"/>
              <a:t> </a:t>
            </a:r>
            <a:r>
              <a:rPr spc="-5" dirty="0"/>
              <a:t>areas.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5080">
              <a:lnSpc>
                <a:spcPct val="125000"/>
              </a:lnSpc>
            </a:pPr>
            <a:r>
              <a:rPr b="1" dirty="0"/>
              <a:t>The Southern </a:t>
            </a:r>
            <a:r>
              <a:rPr b="1" spc="-5" dirty="0"/>
              <a:t>Highway </a:t>
            </a:r>
            <a:r>
              <a:rPr spc="-5" dirty="0"/>
              <a:t>(Carretera  </a:t>
            </a:r>
            <a:r>
              <a:rPr dirty="0"/>
              <a:t>Austral) </a:t>
            </a:r>
            <a:r>
              <a:rPr spc="-5" dirty="0"/>
              <a:t>is </a:t>
            </a:r>
            <a:r>
              <a:rPr dirty="0"/>
              <a:t>one of </a:t>
            </a:r>
            <a:r>
              <a:rPr spc="-5" dirty="0"/>
              <a:t>the most </a:t>
            </a:r>
            <a:r>
              <a:rPr dirty="0"/>
              <a:t>scenic</a:t>
            </a:r>
            <a:r>
              <a:rPr spc="-85" dirty="0"/>
              <a:t> </a:t>
            </a:r>
            <a:r>
              <a:rPr dirty="0"/>
              <a:t>routes  on</a:t>
            </a:r>
            <a:r>
              <a:rPr spc="-100" dirty="0"/>
              <a:t> </a:t>
            </a:r>
            <a:r>
              <a:rPr dirty="0"/>
              <a:t>Earth.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165735">
              <a:lnSpc>
                <a:spcPct val="125000"/>
              </a:lnSpc>
            </a:pPr>
            <a:r>
              <a:rPr b="1" spc="-25" dirty="0"/>
              <a:t>Torres </a:t>
            </a:r>
            <a:r>
              <a:rPr b="1" spc="-5" dirty="0"/>
              <a:t>del </a:t>
            </a:r>
            <a:r>
              <a:rPr b="1" spc="-15" dirty="0"/>
              <a:t>Paine </a:t>
            </a:r>
            <a:r>
              <a:rPr spc="-5" dirty="0"/>
              <a:t>has been consistently  </a:t>
            </a:r>
            <a:r>
              <a:rPr dirty="0"/>
              <a:t>recognized </a:t>
            </a:r>
            <a:r>
              <a:rPr spc="-5" dirty="0"/>
              <a:t>among the best trekking  </a:t>
            </a:r>
            <a:r>
              <a:rPr dirty="0"/>
              <a:t>routes.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285750" algn="just">
              <a:lnSpc>
                <a:spcPct val="125000"/>
              </a:lnSpc>
            </a:pPr>
            <a:r>
              <a:rPr dirty="0"/>
              <a:t>Explore </a:t>
            </a:r>
            <a:r>
              <a:rPr spc="-5" dirty="0"/>
              <a:t>the </a:t>
            </a:r>
            <a:r>
              <a:rPr dirty="0"/>
              <a:t>surroundings of </a:t>
            </a:r>
            <a:r>
              <a:rPr spc="-5" dirty="0"/>
              <a:t>General  Carrera Lake, near Coyhaique in </a:t>
            </a:r>
            <a:r>
              <a:rPr b="1" spc="-5" dirty="0"/>
              <a:t>the  </a:t>
            </a:r>
            <a:r>
              <a:rPr b="1" spc="-15" dirty="0"/>
              <a:t>Aysen</a:t>
            </a:r>
            <a:r>
              <a:rPr b="1" spc="-95" dirty="0"/>
              <a:t> </a:t>
            </a:r>
            <a:r>
              <a:rPr b="1" dirty="0"/>
              <a:t>region.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10" dirty="0"/>
              <a:t>Visit </a:t>
            </a:r>
            <a:r>
              <a:rPr b="1" dirty="0"/>
              <a:t>Antarctica  </a:t>
            </a:r>
            <a:r>
              <a:rPr b="1" spc="-5" dirty="0"/>
              <a:t>and </a:t>
            </a:r>
            <a:r>
              <a:rPr b="1" spc="-15" dirty="0"/>
              <a:t>Tierra </a:t>
            </a:r>
            <a:r>
              <a:rPr b="1" spc="-5" dirty="0"/>
              <a:t>del</a:t>
            </a:r>
            <a:r>
              <a:rPr b="1" spc="-135" dirty="0"/>
              <a:t> </a:t>
            </a:r>
            <a:r>
              <a:rPr b="1" dirty="0"/>
              <a:t>Fuego.</a:t>
            </a:r>
          </a:p>
        </p:txBody>
      </p:sp>
      <p:sp>
        <p:nvSpPr>
          <p:cNvPr id="17" name="object 17"/>
          <p:cNvSpPr/>
          <p:nvPr/>
        </p:nvSpPr>
        <p:spPr>
          <a:xfrm>
            <a:off x="5469197" y="171676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9897" y="2755734"/>
            <a:ext cx="421853" cy="1715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2"/>
                </a:moveTo>
                <a:lnTo>
                  <a:pt x="0" y="503773"/>
                </a:lnTo>
                <a:lnTo>
                  <a:pt x="9144000" y="503773"/>
                </a:lnTo>
                <a:lnTo>
                  <a:pt x="9144000" y="2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20989" y="305873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21" y="2227"/>
                </a:lnTo>
                <a:lnTo>
                  <a:pt x="8307" y="8301"/>
                </a:lnTo>
                <a:lnTo>
                  <a:pt x="2229" y="17311"/>
                </a:lnTo>
                <a:lnTo>
                  <a:pt x="0" y="28346"/>
                </a:lnTo>
                <a:lnTo>
                  <a:pt x="2229" y="39383"/>
                </a:lnTo>
                <a:lnTo>
                  <a:pt x="8307" y="48398"/>
                </a:lnTo>
                <a:lnTo>
                  <a:pt x="17321" y="54476"/>
                </a:lnTo>
                <a:lnTo>
                  <a:pt x="28359" y="56705"/>
                </a:lnTo>
                <a:lnTo>
                  <a:pt x="39396" y="54476"/>
                </a:lnTo>
                <a:lnTo>
                  <a:pt x="48410" y="48398"/>
                </a:lnTo>
                <a:lnTo>
                  <a:pt x="54489" y="39383"/>
                </a:lnTo>
                <a:lnTo>
                  <a:pt x="56718" y="28346"/>
                </a:lnTo>
                <a:lnTo>
                  <a:pt x="54489" y="17311"/>
                </a:lnTo>
                <a:lnTo>
                  <a:pt x="48410" y="8301"/>
                </a:lnTo>
                <a:lnTo>
                  <a:pt x="39396" y="2227"/>
                </a:lnTo>
                <a:lnTo>
                  <a:pt x="28359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20989" y="356136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21" y="2227"/>
                </a:lnTo>
                <a:lnTo>
                  <a:pt x="8307" y="8301"/>
                </a:lnTo>
                <a:lnTo>
                  <a:pt x="2229" y="17311"/>
                </a:lnTo>
                <a:lnTo>
                  <a:pt x="0" y="28346"/>
                </a:lnTo>
                <a:lnTo>
                  <a:pt x="2229" y="39383"/>
                </a:lnTo>
                <a:lnTo>
                  <a:pt x="8307" y="48398"/>
                </a:lnTo>
                <a:lnTo>
                  <a:pt x="17321" y="54476"/>
                </a:lnTo>
                <a:lnTo>
                  <a:pt x="28359" y="56705"/>
                </a:lnTo>
                <a:lnTo>
                  <a:pt x="39396" y="54476"/>
                </a:lnTo>
                <a:lnTo>
                  <a:pt x="48410" y="48398"/>
                </a:lnTo>
                <a:lnTo>
                  <a:pt x="54489" y="39383"/>
                </a:lnTo>
                <a:lnTo>
                  <a:pt x="56718" y="28346"/>
                </a:lnTo>
                <a:lnTo>
                  <a:pt x="54489" y="17311"/>
                </a:lnTo>
                <a:lnTo>
                  <a:pt x="48410" y="8301"/>
                </a:lnTo>
                <a:lnTo>
                  <a:pt x="39396" y="2227"/>
                </a:lnTo>
                <a:lnTo>
                  <a:pt x="28359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20989" y="381214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21" y="2229"/>
                </a:lnTo>
                <a:lnTo>
                  <a:pt x="8307" y="8307"/>
                </a:lnTo>
                <a:lnTo>
                  <a:pt x="2229" y="17321"/>
                </a:lnTo>
                <a:lnTo>
                  <a:pt x="0" y="28359"/>
                </a:lnTo>
                <a:lnTo>
                  <a:pt x="2229" y="39389"/>
                </a:lnTo>
                <a:lnTo>
                  <a:pt x="8307" y="48399"/>
                </a:lnTo>
                <a:lnTo>
                  <a:pt x="17321" y="54476"/>
                </a:lnTo>
                <a:lnTo>
                  <a:pt x="28359" y="56705"/>
                </a:lnTo>
                <a:lnTo>
                  <a:pt x="39396" y="54476"/>
                </a:lnTo>
                <a:lnTo>
                  <a:pt x="48410" y="48399"/>
                </a:lnTo>
                <a:lnTo>
                  <a:pt x="54489" y="39389"/>
                </a:lnTo>
                <a:lnTo>
                  <a:pt x="56718" y="28359"/>
                </a:lnTo>
                <a:lnTo>
                  <a:pt x="54489" y="17321"/>
                </a:lnTo>
                <a:lnTo>
                  <a:pt x="48410" y="8307"/>
                </a:lnTo>
                <a:lnTo>
                  <a:pt x="39396" y="2229"/>
                </a:lnTo>
                <a:lnTo>
                  <a:pt x="28359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20989" y="406291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21" y="2229"/>
                </a:lnTo>
                <a:lnTo>
                  <a:pt x="8307" y="8307"/>
                </a:lnTo>
                <a:lnTo>
                  <a:pt x="2229" y="17321"/>
                </a:lnTo>
                <a:lnTo>
                  <a:pt x="0" y="28359"/>
                </a:lnTo>
                <a:lnTo>
                  <a:pt x="2229" y="39396"/>
                </a:lnTo>
                <a:lnTo>
                  <a:pt x="8307" y="48410"/>
                </a:lnTo>
                <a:lnTo>
                  <a:pt x="17321" y="54489"/>
                </a:lnTo>
                <a:lnTo>
                  <a:pt x="28359" y="56718"/>
                </a:lnTo>
                <a:lnTo>
                  <a:pt x="39396" y="54489"/>
                </a:lnTo>
                <a:lnTo>
                  <a:pt x="48410" y="48410"/>
                </a:lnTo>
                <a:lnTo>
                  <a:pt x="54489" y="39396"/>
                </a:lnTo>
                <a:lnTo>
                  <a:pt x="56718" y="28359"/>
                </a:lnTo>
                <a:lnTo>
                  <a:pt x="54489" y="17321"/>
                </a:lnTo>
                <a:lnTo>
                  <a:pt x="48410" y="8307"/>
                </a:lnTo>
                <a:lnTo>
                  <a:pt x="39396" y="2229"/>
                </a:lnTo>
                <a:lnTo>
                  <a:pt x="28359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64900" y="2043278"/>
            <a:ext cx="256540" cy="377190"/>
          </a:xfrm>
          <a:custGeom>
            <a:avLst/>
            <a:gdLst/>
            <a:ahLst/>
            <a:cxnLst/>
            <a:rect l="l" t="t" r="r" b="b"/>
            <a:pathLst>
              <a:path w="256539" h="377189">
                <a:moveTo>
                  <a:pt x="232163" y="357619"/>
                </a:moveTo>
                <a:lnTo>
                  <a:pt x="24035" y="357619"/>
                </a:lnTo>
                <a:lnTo>
                  <a:pt x="22029" y="358508"/>
                </a:lnTo>
                <a:lnTo>
                  <a:pt x="18371" y="362191"/>
                </a:lnTo>
                <a:lnTo>
                  <a:pt x="17457" y="364362"/>
                </a:lnTo>
                <a:lnTo>
                  <a:pt x="17457" y="369519"/>
                </a:lnTo>
                <a:lnTo>
                  <a:pt x="18371" y="371767"/>
                </a:lnTo>
                <a:lnTo>
                  <a:pt x="22029" y="375792"/>
                </a:lnTo>
                <a:lnTo>
                  <a:pt x="24035" y="376770"/>
                </a:lnTo>
                <a:lnTo>
                  <a:pt x="232163" y="376770"/>
                </a:lnTo>
                <a:lnTo>
                  <a:pt x="234284" y="375792"/>
                </a:lnTo>
                <a:lnTo>
                  <a:pt x="235897" y="373773"/>
                </a:lnTo>
                <a:lnTo>
                  <a:pt x="237586" y="371767"/>
                </a:lnTo>
                <a:lnTo>
                  <a:pt x="238360" y="369519"/>
                </a:lnTo>
                <a:lnTo>
                  <a:pt x="238360" y="364362"/>
                </a:lnTo>
                <a:lnTo>
                  <a:pt x="237586" y="362191"/>
                </a:lnTo>
                <a:lnTo>
                  <a:pt x="235897" y="360362"/>
                </a:lnTo>
                <a:lnTo>
                  <a:pt x="234284" y="358508"/>
                </a:lnTo>
                <a:lnTo>
                  <a:pt x="232163" y="357619"/>
                </a:lnTo>
                <a:close/>
              </a:path>
              <a:path w="256539" h="377189">
                <a:moveTo>
                  <a:pt x="9989" y="165201"/>
                </a:moveTo>
                <a:lnTo>
                  <a:pt x="7220" y="165201"/>
                </a:lnTo>
                <a:lnTo>
                  <a:pt x="4312" y="166293"/>
                </a:lnTo>
                <a:lnTo>
                  <a:pt x="1378" y="168122"/>
                </a:lnTo>
                <a:lnTo>
                  <a:pt x="98" y="170319"/>
                </a:lnTo>
                <a:lnTo>
                  <a:pt x="0" y="175750"/>
                </a:lnTo>
                <a:lnTo>
                  <a:pt x="1629" y="206730"/>
                </a:lnTo>
                <a:lnTo>
                  <a:pt x="15341" y="257944"/>
                </a:lnTo>
                <a:lnTo>
                  <a:pt x="43374" y="290964"/>
                </a:lnTo>
                <a:lnTo>
                  <a:pt x="89422" y="309882"/>
                </a:lnTo>
                <a:lnTo>
                  <a:pt x="119425" y="314286"/>
                </a:lnTo>
                <a:lnTo>
                  <a:pt x="119425" y="357619"/>
                </a:lnTo>
                <a:lnTo>
                  <a:pt x="136405" y="357619"/>
                </a:lnTo>
                <a:lnTo>
                  <a:pt x="136525" y="302106"/>
                </a:lnTo>
                <a:lnTo>
                  <a:pt x="137388" y="297281"/>
                </a:lnTo>
                <a:lnTo>
                  <a:pt x="119425" y="297281"/>
                </a:lnTo>
                <a:lnTo>
                  <a:pt x="94713" y="293821"/>
                </a:lnTo>
                <a:lnTo>
                  <a:pt x="56476" y="279166"/>
                </a:lnTo>
                <a:lnTo>
                  <a:pt x="24935" y="235694"/>
                </a:lnTo>
                <a:lnTo>
                  <a:pt x="17457" y="188760"/>
                </a:lnTo>
                <a:lnTo>
                  <a:pt x="48292" y="188760"/>
                </a:lnTo>
                <a:lnTo>
                  <a:pt x="31794" y="177870"/>
                </a:lnTo>
                <a:lnTo>
                  <a:pt x="12529" y="166293"/>
                </a:lnTo>
                <a:lnTo>
                  <a:pt x="9989" y="165201"/>
                </a:lnTo>
                <a:close/>
              </a:path>
              <a:path w="256539" h="377189">
                <a:moveTo>
                  <a:pt x="255403" y="188760"/>
                </a:moveTo>
                <a:lnTo>
                  <a:pt x="238360" y="188760"/>
                </a:lnTo>
                <a:lnTo>
                  <a:pt x="236980" y="206730"/>
                </a:lnTo>
                <a:lnTo>
                  <a:pt x="234422" y="222821"/>
                </a:lnTo>
                <a:lnTo>
                  <a:pt x="219575" y="260007"/>
                </a:lnTo>
                <a:lnTo>
                  <a:pt x="190139" y="284708"/>
                </a:lnTo>
                <a:lnTo>
                  <a:pt x="188691" y="286334"/>
                </a:lnTo>
                <a:lnTo>
                  <a:pt x="187967" y="288543"/>
                </a:lnTo>
                <a:lnTo>
                  <a:pt x="187260" y="290592"/>
                </a:lnTo>
                <a:lnTo>
                  <a:pt x="187241" y="290964"/>
                </a:lnTo>
                <a:lnTo>
                  <a:pt x="193720" y="299224"/>
                </a:lnTo>
                <a:lnTo>
                  <a:pt x="196057" y="300151"/>
                </a:lnTo>
                <a:lnTo>
                  <a:pt x="234815" y="268116"/>
                </a:lnTo>
                <a:lnTo>
                  <a:pt x="252581" y="218905"/>
                </a:lnTo>
                <a:lnTo>
                  <a:pt x="255090" y="197659"/>
                </a:lnTo>
                <a:lnTo>
                  <a:pt x="255403" y="188760"/>
                </a:lnTo>
                <a:close/>
              </a:path>
              <a:path w="256539" h="377189">
                <a:moveTo>
                  <a:pt x="131109" y="723"/>
                </a:moveTo>
                <a:lnTo>
                  <a:pt x="125546" y="723"/>
                </a:lnTo>
                <a:lnTo>
                  <a:pt x="125254" y="914"/>
                </a:lnTo>
                <a:lnTo>
                  <a:pt x="124924" y="1269"/>
                </a:lnTo>
                <a:lnTo>
                  <a:pt x="124594" y="1269"/>
                </a:lnTo>
                <a:lnTo>
                  <a:pt x="124264" y="1358"/>
                </a:lnTo>
                <a:lnTo>
                  <a:pt x="123260" y="2374"/>
                </a:lnTo>
                <a:lnTo>
                  <a:pt x="122714" y="2374"/>
                </a:lnTo>
                <a:lnTo>
                  <a:pt x="87705" y="51431"/>
                </a:lnTo>
                <a:lnTo>
                  <a:pt x="67634" y="90081"/>
                </a:lnTo>
                <a:lnTo>
                  <a:pt x="59447" y="137469"/>
                </a:lnTo>
                <a:lnTo>
                  <a:pt x="61881" y="150393"/>
                </a:lnTo>
                <a:lnTo>
                  <a:pt x="89648" y="185862"/>
                </a:lnTo>
                <a:lnTo>
                  <a:pt x="119425" y="200812"/>
                </a:lnTo>
                <a:lnTo>
                  <a:pt x="119425" y="297281"/>
                </a:lnTo>
                <a:lnTo>
                  <a:pt x="137388" y="297281"/>
                </a:lnTo>
                <a:lnTo>
                  <a:pt x="138791" y="289438"/>
                </a:lnTo>
                <a:lnTo>
                  <a:pt x="144293" y="275721"/>
                </a:lnTo>
                <a:lnTo>
                  <a:pt x="152912" y="261630"/>
                </a:lnTo>
                <a:lnTo>
                  <a:pt x="157332" y="256184"/>
                </a:lnTo>
                <a:lnTo>
                  <a:pt x="136405" y="256184"/>
                </a:lnTo>
                <a:lnTo>
                  <a:pt x="136405" y="183286"/>
                </a:lnTo>
                <a:lnTo>
                  <a:pt x="119425" y="183286"/>
                </a:lnTo>
                <a:lnTo>
                  <a:pt x="104308" y="175750"/>
                </a:lnTo>
                <a:lnTo>
                  <a:pt x="92423" y="166839"/>
                </a:lnTo>
                <a:lnTo>
                  <a:pt x="83765" y="156558"/>
                </a:lnTo>
                <a:lnTo>
                  <a:pt x="78328" y="144906"/>
                </a:lnTo>
                <a:lnTo>
                  <a:pt x="76411" y="134142"/>
                </a:lnTo>
                <a:lnTo>
                  <a:pt x="76729" y="122302"/>
                </a:lnTo>
                <a:lnTo>
                  <a:pt x="91234" y="79436"/>
                </a:lnTo>
                <a:lnTo>
                  <a:pt x="113316" y="43523"/>
                </a:lnTo>
                <a:lnTo>
                  <a:pt x="128239" y="23202"/>
                </a:lnTo>
                <a:lnTo>
                  <a:pt x="149282" y="23202"/>
                </a:lnTo>
                <a:lnTo>
                  <a:pt x="135351" y="4571"/>
                </a:lnTo>
                <a:lnTo>
                  <a:pt x="133687" y="2374"/>
                </a:lnTo>
                <a:lnTo>
                  <a:pt x="132582" y="1269"/>
                </a:lnTo>
                <a:lnTo>
                  <a:pt x="131109" y="723"/>
                </a:lnTo>
                <a:close/>
              </a:path>
              <a:path w="256539" h="377189">
                <a:moveTo>
                  <a:pt x="248990" y="165201"/>
                </a:moveTo>
                <a:lnTo>
                  <a:pt x="246285" y="165201"/>
                </a:lnTo>
                <a:lnTo>
                  <a:pt x="243301" y="166293"/>
                </a:lnTo>
                <a:lnTo>
                  <a:pt x="207841" y="188561"/>
                </a:lnTo>
                <a:lnTo>
                  <a:pt x="178208" y="210962"/>
                </a:lnTo>
                <a:lnTo>
                  <a:pt x="154399" y="233502"/>
                </a:lnTo>
                <a:lnTo>
                  <a:pt x="136405" y="256184"/>
                </a:lnTo>
                <a:lnTo>
                  <a:pt x="157332" y="256184"/>
                </a:lnTo>
                <a:lnTo>
                  <a:pt x="164650" y="247167"/>
                </a:lnTo>
                <a:lnTo>
                  <a:pt x="179239" y="232508"/>
                </a:lnTo>
                <a:lnTo>
                  <a:pt x="196390" y="217887"/>
                </a:lnTo>
                <a:lnTo>
                  <a:pt x="216099" y="203304"/>
                </a:lnTo>
                <a:lnTo>
                  <a:pt x="238360" y="188760"/>
                </a:lnTo>
                <a:lnTo>
                  <a:pt x="255403" y="188760"/>
                </a:lnTo>
                <a:lnTo>
                  <a:pt x="255861" y="175750"/>
                </a:lnTo>
                <a:lnTo>
                  <a:pt x="255925" y="170649"/>
                </a:lnTo>
                <a:lnTo>
                  <a:pt x="254464" y="168122"/>
                </a:lnTo>
                <a:lnTo>
                  <a:pt x="251556" y="166293"/>
                </a:lnTo>
                <a:lnTo>
                  <a:pt x="248990" y="165201"/>
                </a:lnTo>
                <a:close/>
              </a:path>
              <a:path w="256539" h="377189">
                <a:moveTo>
                  <a:pt x="48292" y="188760"/>
                </a:moveTo>
                <a:lnTo>
                  <a:pt x="17457" y="188760"/>
                </a:lnTo>
                <a:lnTo>
                  <a:pt x="33255" y="199111"/>
                </a:lnTo>
                <a:lnTo>
                  <a:pt x="47200" y="208773"/>
                </a:lnTo>
                <a:lnTo>
                  <a:pt x="59298" y="217747"/>
                </a:lnTo>
                <a:lnTo>
                  <a:pt x="71381" y="227520"/>
                </a:lnTo>
                <a:lnTo>
                  <a:pt x="73387" y="228231"/>
                </a:lnTo>
                <a:lnTo>
                  <a:pt x="77769" y="228231"/>
                </a:lnTo>
                <a:lnTo>
                  <a:pt x="79737" y="227317"/>
                </a:lnTo>
                <a:lnTo>
                  <a:pt x="81579" y="225488"/>
                </a:lnTo>
                <a:lnTo>
                  <a:pt x="83065" y="223672"/>
                </a:lnTo>
                <a:lnTo>
                  <a:pt x="83687" y="221640"/>
                </a:lnTo>
                <a:lnTo>
                  <a:pt x="83344" y="217258"/>
                </a:lnTo>
                <a:lnTo>
                  <a:pt x="82316" y="215252"/>
                </a:lnTo>
                <a:lnTo>
                  <a:pt x="80512" y="213423"/>
                </a:lnTo>
                <a:lnTo>
                  <a:pt x="65784" y="201439"/>
                </a:lnTo>
                <a:lnTo>
                  <a:pt x="49545" y="189587"/>
                </a:lnTo>
                <a:lnTo>
                  <a:pt x="48292" y="188760"/>
                </a:lnTo>
                <a:close/>
              </a:path>
              <a:path w="256539" h="377189">
                <a:moveTo>
                  <a:pt x="130423" y="93357"/>
                </a:moveTo>
                <a:lnTo>
                  <a:pt x="125623" y="93357"/>
                </a:lnTo>
                <a:lnTo>
                  <a:pt x="123527" y="94195"/>
                </a:lnTo>
                <a:lnTo>
                  <a:pt x="120276" y="97485"/>
                </a:lnTo>
                <a:lnTo>
                  <a:pt x="119425" y="99593"/>
                </a:lnTo>
                <a:lnTo>
                  <a:pt x="119425" y="183286"/>
                </a:lnTo>
                <a:lnTo>
                  <a:pt x="136405" y="183286"/>
                </a:lnTo>
                <a:lnTo>
                  <a:pt x="136405" y="99593"/>
                </a:lnTo>
                <a:lnTo>
                  <a:pt x="135617" y="97485"/>
                </a:lnTo>
                <a:lnTo>
                  <a:pt x="132315" y="94195"/>
                </a:lnTo>
                <a:lnTo>
                  <a:pt x="130423" y="93357"/>
                </a:lnTo>
                <a:close/>
              </a:path>
              <a:path w="256539" h="377189">
                <a:moveTo>
                  <a:pt x="149282" y="23202"/>
                </a:moveTo>
                <a:lnTo>
                  <a:pt x="128239" y="23202"/>
                </a:lnTo>
                <a:lnTo>
                  <a:pt x="145170" y="46588"/>
                </a:lnTo>
                <a:lnTo>
                  <a:pt x="158706" y="67952"/>
                </a:lnTo>
                <a:lnTo>
                  <a:pt x="168851" y="87291"/>
                </a:lnTo>
                <a:lnTo>
                  <a:pt x="175610" y="104597"/>
                </a:lnTo>
                <a:lnTo>
                  <a:pt x="179164" y="120141"/>
                </a:lnTo>
                <a:lnTo>
                  <a:pt x="179651" y="134192"/>
                </a:lnTo>
                <a:lnTo>
                  <a:pt x="177110" y="146597"/>
                </a:lnTo>
                <a:lnTo>
                  <a:pt x="171520" y="157505"/>
                </a:lnTo>
                <a:lnTo>
                  <a:pt x="170034" y="159346"/>
                </a:lnTo>
                <a:lnTo>
                  <a:pt x="169603" y="161442"/>
                </a:lnTo>
                <a:lnTo>
                  <a:pt x="170161" y="163804"/>
                </a:lnTo>
                <a:lnTo>
                  <a:pt x="170614" y="165941"/>
                </a:lnTo>
                <a:lnTo>
                  <a:pt x="170725" y="166293"/>
                </a:lnTo>
                <a:lnTo>
                  <a:pt x="171863" y="168122"/>
                </a:lnTo>
                <a:lnTo>
                  <a:pt x="173705" y="169583"/>
                </a:lnTo>
                <a:lnTo>
                  <a:pt x="174810" y="170319"/>
                </a:lnTo>
                <a:lnTo>
                  <a:pt x="176461" y="170649"/>
                </a:lnTo>
                <a:lnTo>
                  <a:pt x="181934" y="170649"/>
                </a:lnTo>
                <a:lnTo>
                  <a:pt x="196743" y="126263"/>
                </a:lnTo>
                <a:lnTo>
                  <a:pt x="195359" y="114382"/>
                </a:lnTo>
                <a:lnTo>
                  <a:pt x="181363" y="74460"/>
                </a:lnTo>
                <a:lnTo>
                  <a:pt x="150136" y="24344"/>
                </a:lnTo>
                <a:lnTo>
                  <a:pt x="149282" y="23202"/>
                </a:lnTo>
                <a:close/>
              </a:path>
              <a:path w="256539" h="377189">
                <a:moveTo>
                  <a:pt x="128582" y="0"/>
                </a:moveTo>
                <a:lnTo>
                  <a:pt x="127680" y="0"/>
                </a:lnTo>
                <a:lnTo>
                  <a:pt x="126562" y="723"/>
                </a:lnTo>
                <a:lnTo>
                  <a:pt x="129293" y="723"/>
                </a:lnTo>
                <a:lnTo>
                  <a:pt x="128582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25255" y="5885317"/>
            <a:ext cx="277495" cy="309880"/>
          </a:xfrm>
          <a:custGeom>
            <a:avLst/>
            <a:gdLst/>
            <a:ahLst/>
            <a:cxnLst/>
            <a:rect l="l" t="t" r="r" b="b"/>
            <a:pathLst>
              <a:path w="277495" h="309879">
                <a:moveTo>
                  <a:pt x="145643" y="264160"/>
                </a:moveTo>
                <a:lnTo>
                  <a:pt x="131546" y="264160"/>
                </a:lnTo>
                <a:lnTo>
                  <a:pt x="131546" y="306070"/>
                </a:lnTo>
                <a:lnTo>
                  <a:pt x="132232" y="307340"/>
                </a:lnTo>
                <a:lnTo>
                  <a:pt x="134962" y="309880"/>
                </a:lnTo>
                <a:lnTo>
                  <a:pt x="142239" y="309880"/>
                </a:lnTo>
                <a:lnTo>
                  <a:pt x="143624" y="308610"/>
                </a:lnTo>
                <a:lnTo>
                  <a:pt x="144970" y="307340"/>
                </a:lnTo>
                <a:lnTo>
                  <a:pt x="145643" y="306070"/>
                </a:lnTo>
                <a:lnTo>
                  <a:pt x="145643" y="264160"/>
                </a:lnTo>
                <a:close/>
              </a:path>
              <a:path w="277495" h="309879">
                <a:moveTo>
                  <a:pt x="145643" y="167640"/>
                </a:moveTo>
                <a:lnTo>
                  <a:pt x="131546" y="167640"/>
                </a:lnTo>
                <a:lnTo>
                  <a:pt x="131546" y="247650"/>
                </a:lnTo>
                <a:lnTo>
                  <a:pt x="89268" y="274320"/>
                </a:lnTo>
                <a:lnTo>
                  <a:pt x="87439" y="275590"/>
                </a:lnTo>
                <a:lnTo>
                  <a:pt x="86321" y="276860"/>
                </a:lnTo>
                <a:lnTo>
                  <a:pt x="85420" y="281940"/>
                </a:lnTo>
                <a:lnTo>
                  <a:pt x="85801" y="283210"/>
                </a:lnTo>
                <a:lnTo>
                  <a:pt x="87007" y="284480"/>
                </a:lnTo>
                <a:lnTo>
                  <a:pt x="88531" y="287020"/>
                </a:lnTo>
                <a:lnTo>
                  <a:pt x="90487" y="288290"/>
                </a:lnTo>
                <a:lnTo>
                  <a:pt x="94437" y="288290"/>
                </a:lnTo>
                <a:lnTo>
                  <a:pt x="95643" y="287020"/>
                </a:lnTo>
                <a:lnTo>
                  <a:pt x="96570" y="287020"/>
                </a:lnTo>
                <a:lnTo>
                  <a:pt x="131546" y="264160"/>
                </a:lnTo>
                <a:lnTo>
                  <a:pt x="145643" y="264160"/>
                </a:lnTo>
                <a:lnTo>
                  <a:pt x="145643" y="167640"/>
                </a:lnTo>
                <a:close/>
              </a:path>
              <a:path w="277495" h="309879">
                <a:moveTo>
                  <a:pt x="170484" y="262890"/>
                </a:moveTo>
                <a:lnTo>
                  <a:pt x="168846" y="262890"/>
                </a:lnTo>
                <a:lnTo>
                  <a:pt x="165201" y="264160"/>
                </a:lnTo>
                <a:lnTo>
                  <a:pt x="163690" y="265430"/>
                </a:lnTo>
                <a:lnTo>
                  <a:pt x="162483" y="266700"/>
                </a:lnTo>
                <a:lnTo>
                  <a:pt x="161556" y="267970"/>
                </a:lnTo>
                <a:lnTo>
                  <a:pt x="161340" y="270510"/>
                </a:lnTo>
                <a:lnTo>
                  <a:pt x="162242" y="273050"/>
                </a:lnTo>
                <a:lnTo>
                  <a:pt x="163233" y="275590"/>
                </a:lnTo>
                <a:lnTo>
                  <a:pt x="164731" y="276860"/>
                </a:lnTo>
                <a:lnTo>
                  <a:pt x="180644" y="287020"/>
                </a:lnTo>
                <a:lnTo>
                  <a:pt x="183464" y="287020"/>
                </a:lnTo>
                <a:lnTo>
                  <a:pt x="184137" y="288290"/>
                </a:lnTo>
                <a:lnTo>
                  <a:pt x="187172" y="288290"/>
                </a:lnTo>
                <a:lnTo>
                  <a:pt x="189141" y="287020"/>
                </a:lnTo>
                <a:lnTo>
                  <a:pt x="190652" y="284480"/>
                </a:lnTo>
                <a:lnTo>
                  <a:pt x="191566" y="283210"/>
                </a:lnTo>
                <a:lnTo>
                  <a:pt x="172021" y="264160"/>
                </a:lnTo>
                <a:lnTo>
                  <a:pt x="170484" y="262890"/>
                </a:lnTo>
                <a:close/>
              </a:path>
              <a:path w="277495" h="309879">
                <a:moveTo>
                  <a:pt x="52171" y="231140"/>
                </a:moveTo>
                <a:lnTo>
                  <a:pt x="50431" y="232410"/>
                </a:lnTo>
                <a:lnTo>
                  <a:pt x="47688" y="234950"/>
                </a:lnTo>
                <a:lnTo>
                  <a:pt x="47002" y="236220"/>
                </a:lnTo>
                <a:lnTo>
                  <a:pt x="47002" y="238760"/>
                </a:lnTo>
                <a:lnTo>
                  <a:pt x="46075" y="257810"/>
                </a:lnTo>
                <a:lnTo>
                  <a:pt x="46075" y="259080"/>
                </a:lnTo>
                <a:lnTo>
                  <a:pt x="46710" y="261620"/>
                </a:lnTo>
                <a:lnTo>
                  <a:pt x="49110" y="264160"/>
                </a:lnTo>
                <a:lnTo>
                  <a:pt x="56781" y="264160"/>
                </a:lnTo>
                <a:lnTo>
                  <a:pt x="59512" y="261620"/>
                </a:lnTo>
                <a:lnTo>
                  <a:pt x="60185" y="260350"/>
                </a:lnTo>
                <a:lnTo>
                  <a:pt x="60185" y="257810"/>
                </a:lnTo>
                <a:lnTo>
                  <a:pt x="60629" y="238760"/>
                </a:lnTo>
                <a:lnTo>
                  <a:pt x="60947" y="237490"/>
                </a:lnTo>
                <a:lnTo>
                  <a:pt x="60401" y="234950"/>
                </a:lnTo>
                <a:lnTo>
                  <a:pt x="57696" y="232410"/>
                </a:lnTo>
                <a:lnTo>
                  <a:pt x="54254" y="232410"/>
                </a:lnTo>
                <a:lnTo>
                  <a:pt x="52171" y="231140"/>
                </a:lnTo>
                <a:close/>
              </a:path>
              <a:path w="277495" h="309879">
                <a:moveTo>
                  <a:pt x="173994" y="167640"/>
                </a:moveTo>
                <a:lnTo>
                  <a:pt x="145643" y="167640"/>
                </a:lnTo>
                <a:lnTo>
                  <a:pt x="214756" y="207010"/>
                </a:lnTo>
                <a:lnTo>
                  <a:pt x="217474" y="257810"/>
                </a:lnTo>
                <a:lnTo>
                  <a:pt x="217474" y="260350"/>
                </a:lnTo>
                <a:lnTo>
                  <a:pt x="218147" y="261620"/>
                </a:lnTo>
                <a:lnTo>
                  <a:pt x="220891" y="264160"/>
                </a:lnTo>
                <a:lnTo>
                  <a:pt x="228168" y="264160"/>
                </a:lnTo>
                <a:lnTo>
                  <a:pt x="229488" y="262890"/>
                </a:lnTo>
                <a:lnTo>
                  <a:pt x="230885" y="261620"/>
                </a:lnTo>
                <a:lnTo>
                  <a:pt x="231432" y="259080"/>
                </a:lnTo>
                <a:lnTo>
                  <a:pt x="231114" y="257810"/>
                </a:lnTo>
                <a:lnTo>
                  <a:pt x="229298" y="215900"/>
                </a:lnTo>
                <a:lnTo>
                  <a:pt x="257502" y="215900"/>
                </a:lnTo>
                <a:lnTo>
                  <a:pt x="173994" y="167640"/>
                </a:lnTo>
                <a:close/>
              </a:path>
              <a:path w="277495" h="309879">
                <a:moveTo>
                  <a:pt x="8801" y="171450"/>
                </a:moveTo>
                <a:lnTo>
                  <a:pt x="6984" y="171450"/>
                </a:lnTo>
                <a:lnTo>
                  <a:pt x="3352" y="172720"/>
                </a:lnTo>
                <a:lnTo>
                  <a:pt x="1993" y="173990"/>
                </a:lnTo>
                <a:lnTo>
                  <a:pt x="177" y="176530"/>
                </a:lnTo>
                <a:lnTo>
                  <a:pt x="0" y="179070"/>
                </a:lnTo>
                <a:lnTo>
                  <a:pt x="1231" y="182880"/>
                </a:lnTo>
                <a:lnTo>
                  <a:pt x="2298" y="184150"/>
                </a:lnTo>
                <a:lnTo>
                  <a:pt x="3797" y="184150"/>
                </a:lnTo>
                <a:lnTo>
                  <a:pt x="41084" y="203200"/>
                </a:lnTo>
                <a:lnTo>
                  <a:pt x="6984" y="223520"/>
                </a:lnTo>
                <a:lnTo>
                  <a:pt x="5168" y="224790"/>
                </a:lnTo>
                <a:lnTo>
                  <a:pt x="4051" y="226060"/>
                </a:lnTo>
                <a:lnTo>
                  <a:pt x="3136" y="229870"/>
                </a:lnTo>
                <a:lnTo>
                  <a:pt x="3352" y="231140"/>
                </a:lnTo>
                <a:lnTo>
                  <a:pt x="4267" y="232410"/>
                </a:lnTo>
                <a:lnTo>
                  <a:pt x="5778" y="234950"/>
                </a:lnTo>
                <a:lnTo>
                  <a:pt x="7912" y="236220"/>
                </a:lnTo>
                <a:lnTo>
                  <a:pt x="13195" y="236220"/>
                </a:lnTo>
                <a:lnTo>
                  <a:pt x="13817" y="234950"/>
                </a:lnTo>
                <a:lnTo>
                  <a:pt x="57454" y="209550"/>
                </a:lnTo>
                <a:lnTo>
                  <a:pt x="59435" y="209550"/>
                </a:lnTo>
                <a:lnTo>
                  <a:pt x="60629" y="208280"/>
                </a:lnTo>
                <a:lnTo>
                  <a:pt x="82791" y="195580"/>
                </a:lnTo>
                <a:lnTo>
                  <a:pt x="55194" y="195580"/>
                </a:lnTo>
                <a:lnTo>
                  <a:pt x="10629" y="172720"/>
                </a:lnTo>
                <a:lnTo>
                  <a:pt x="8801" y="171450"/>
                </a:lnTo>
                <a:close/>
              </a:path>
              <a:path w="277495" h="309879">
                <a:moveTo>
                  <a:pt x="257502" y="215900"/>
                </a:moveTo>
                <a:lnTo>
                  <a:pt x="229298" y="215900"/>
                </a:lnTo>
                <a:lnTo>
                  <a:pt x="263385" y="234950"/>
                </a:lnTo>
                <a:lnTo>
                  <a:pt x="264007" y="236220"/>
                </a:lnTo>
                <a:lnTo>
                  <a:pt x="269455" y="236220"/>
                </a:lnTo>
                <a:lnTo>
                  <a:pt x="271411" y="234950"/>
                </a:lnTo>
                <a:lnTo>
                  <a:pt x="273862" y="231140"/>
                </a:lnTo>
                <a:lnTo>
                  <a:pt x="274065" y="229870"/>
                </a:lnTo>
                <a:lnTo>
                  <a:pt x="273176" y="226060"/>
                </a:lnTo>
                <a:lnTo>
                  <a:pt x="272173" y="224790"/>
                </a:lnTo>
                <a:lnTo>
                  <a:pt x="270687" y="223520"/>
                </a:lnTo>
                <a:lnTo>
                  <a:pt x="257502" y="215900"/>
                </a:lnTo>
                <a:close/>
              </a:path>
              <a:path w="277495" h="309879">
                <a:moveTo>
                  <a:pt x="12293" y="73660"/>
                </a:moveTo>
                <a:lnTo>
                  <a:pt x="10540" y="73660"/>
                </a:lnTo>
                <a:lnTo>
                  <a:pt x="8572" y="74930"/>
                </a:lnTo>
                <a:lnTo>
                  <a:pt x="6603" y="74930"/>
                </a:lnTo>
                <a:lnTo>
                  <a:pt x="5168" y="76200"/>
                </a:lnTo>
                <a:lnTo>
                  <a:pt x="4267" y="77470"/>
                </a:lnTo>
                <a:lnTo>
                  <a:pt x="3352" y="80010"/>
                </a:lnTo>
                <a:lnTo>
                  <a:pt x="3136" y="81280"/>
                </a:lnTo>
                <a:lnTo>
                  <a:pt x="3581" y="83820"/>
                </a:lnTo>
                <a:lnTo>
                  <a:pt x="4051" y="85090"/>
                </a:lnTo>
                <a:lnTo>
                  <a:pt x="5168" y="86360"/>
                </a:lnTo>
                <a:lnTo>
                  <a:pt x="6984" y="87630"/>
                </a:lnTo>
                <a:lnTo>
                  <a:pt x="51092" y="113030"/>
                </a:lnTo>
                <a:lnTo>
                  <a:pt x="52019" y="113030"/>
                </a:lnTo>
                <a:lnTo>
                  <a:pt x="52920" y="114300"/>
                </a:lnTo>
                <a:lnTo>
                  <a:pt x="53822" y="114300"/>
                </a:lnTo>
                <a:lnTo>
                  <a:pt x="124726" y="154940"/>
                </a:lnTo>
                <a:lnTo>
                  <a:pt x="55194" y="195580"/>
                </a:lnTo>
                <a:lnTo>
                  <a:pt x="82791" y="195580"/>
                </a:lnTo>
                <a:lnTo>
                  <a:pt x="131546" y="167640"/>
                </a:lnTo>
                <a:lnTo>
                  <a:pt x="173994" y="167640"/>
                </a:lnTo>
                <a:lnTo>
                  <a:pt x="152018" y="154940"/>
                </a:lnTo>
                <a:lnTo>
                  <a:pt x="172342" y="143510"/>
                </a:lnTo>
                <a:lnTo>
                  <a:pt x="131546" y="143510"/>
                </a:lnTo>
                <a:lnTo>
                  <a:pt x="62014" y="104140"/>
                </a:lnTo>
                <a:lnTo>
                  <a:pt x="61694" y="95250"/>
                </a:lnTo>
                <a:lnTo>
                  <a:pt x="47917" y="95250"/>
                </a:lnTo>
                <a:lnTo>
                  <a:pt x="13817" y="74930"/>
                </a:lnTo>
                <a:lnTo>
                  <a:pt x="12293" y="73660"/>
                </a:lnTo>
                <a:close/>
              </a:path>
              <a:path w="277495" h="309879">
                <a:moveTo>
                  <a:pt x="270192" y="171450"/>
                </a:moveTo>
                <a:lnTo>
                  <a:pt x="268554" y="171450"/>
                </a:lnTo>
                <a:lnTo>
                  <a:pt x="267030" y="172720"/>
                </a:lnTo>
                <a:lnTo>
                  <a:pt x="249758" y="180340"/>
                </a:lnTo>
                <a:lnTo>
                  <a:pt x="248234" y="181610"/>
                </a:lnTo>
                <a:lnTo>
                  <a:pt x="247180" y="182880"/>
                </a:lnTo>
                <a:lnTo>
                  <a:pt x="245960" y="186690"/>
                </a:lnTo>
                <a:lnTo>
                  <a:pt x="246113" y="189230"/>
                </a:lnTo>
                <a:lnTo>
                  <a:pt x="247027" y="190500"/>
                </a:lnTo>
                <a:lnTo>
                  <a:pt x="248526" y="193040"/>
                </a:lnTo>
                <a:lnTo>
                  <a:pt x="250659" y="194310"/>
                </a:lnTo>
                <a:lnTo>
                  <a:pt x="255955" y="194310"/>
                </a:lnTo>
                <a:lnTo>
                  <a:pt x="256578" y="193040"/>
                </a:lnTo>
                <a:lnTo>
                  <a:pt x="273392" y="184150"/>
                </a:lnTo>
                <a:lnTo>
                  <a:pt x="275208" y="184150"/>
                </a:lnTo>
                <a:lnTo>
                  <a:pt x="276351" y="182880"/>
                </a:lnTo>
                <a:lnTo>
                  <a:pt x="277266" y="179070"/>
                </a:lnTo>
                <a:lnTo>
                  <a:pt x="277050" y="176530"/>
                </a:lnTo>
                <a:lnTo>
                  <a:pt x="275208" y="173990"/>
                </a:lnTo>
                <a:lnTo>
                  <a:pt x="273862" y="172720"/>
                </a:lnTo>
                <a:lnTo>
                  <a:pt x="270192" y="171450"/>
                </a:lnTo>
                <a:close/>
              </a:path>
              <a:path w="277495" h="309879">
                <a:moveTo>
                  <a:pt x="140639" y="0"/>
                </a:moveTo>
                <a:lnTo>
                  <a:pt x="136715" y="0"/>
                </a:lnTo>
                <a:lnTo>
                  <a:pt x="134962" y="1270"/>
                </a:lnTo>
                <a:lnTo>
                  <a:pt x="132232" y="3810"/>
                </a:lnTo>
                <a:lnTo>
                  <a:pt x="131546" y="5080"/>
                </a:lnTo>
                <a:lnTo>
                  <a:pt x="131546" y="143510"/>
                </a:lnTo>
                <a:lnTo>
                  <a:pt x="145643" y="143510"/>
                </a:lnTo>
                <a:lnTo>
                  <a:pt x="145643" y="63500"/>
                </a:lnTo>
                <a:lnTo>
                  <a:pt x="170888" y="46990"/>
                </a:lnTo>
                <a:lnTo>
                  <a:pt x="145643" y="46990"/>
                </a:lnTo>
                <a:lnTo>
                  <a:pt x="145643" y="5080"/>
                </a:lnTo>
                <a:lnTo>
                  <a:pt x="144970" y="3810"/>
                </a:lnTo>
                <a:lnTo>
                  <a:pt x="143624" y="2540"/>
                </a:lnTo>
                <a:lnTo>
                  <a:pt x="142239" y="1270"/>
                </a:lnTo>
                <a:lnTo>
                  <a:pt x="140639" y="0"/>
                </a:lnTo>
                <a:close/>
              </a:path>
              <a:path w="277495" h="309879">
                <a:moveTo>
                  <a:pt x="267030" y="73660"/>
                </a:moveTo>
                <a:lnTo>
                  <a:pt x="265226" y="73660"/>
                </a:lnTo>
                <a:lnTo>
                  <a:pt x="263385" y="74930"/>
                </a:lnTo>
                <a:lnTo>
                  <a:pt x="145643" y="143510"/>
                </a:lnTo>
                <a:lnTo>
                  <a:pt x="172342" y="143510"/>
                </a:lnTo>
                <a:lnTo>
                  <a:pt x="222021" y="115570"/>
                </a:lnTo>
                <a:lnTo>
                  <a:pt x="252425" y="115570"/>
                </a:lnTo>
                <a:lnTo>
                  <a:pt x="236118" y="106680"/>
                </a:lnTo>
                <a:lnTo>
                  <a:pt x="270687" y="87630"/>
                </a:lnTo>
                <a:lnTo>
                  <a:pt x="272173" y="86360"/>
                </a:lnTo>
                <a:lnTo>
                  <a:pt x="273176" y="85090"/>
                </a:lnTo>
                <a:lnTo>
                  <a:pt x="274065" y="81280"/>
                </a:lnTo>
                <a:lnTo>
                  <a:pt x="273862" y="80010"/>
                </a:lnTo>
                <a:lnTo>
                  <a:pt x="272935" y="77470"/>
                </a:lnTo>
                <a:lnTo>
                  <a:pt x="272033" y="76200"/>
                </a:lnTo>
                <a:lnTo>
                  <a:pt x="270687" y="74930"/>
                </a:lnTo>
                <a:lnTo>
                  <a:pt x="268846" y="74930"/>
                </a:lnTo>
                <a:lnTo>
                  <a:pt x="267030" y="73660"/>
                </a:lnTo>
                <a:close/>
              </a:path>
              <a:path w="277495" h="309879">
                <a:moveTo>
                  <a:pt x="27914" y="116840"/>
                </a:moveTo>
                <a:lnTo>
                  <a:pt x="21069" y="116840"/>
                </a:lnTo>
                <a:lnTo>
                  <a:pt x="3797" y="127000"/>
                </a:lnTo>
                <a:lnTo>
                  <a:pt x="2298" y="127000"/>
                </a:lnTo>
                <a:lnTo>
                  <a:pt x="1231" y="128270"/>
                </a:lnTo>
                <a:lnTo>
                  <a:pt x="0" y="132080"/>
                </a:lnTo>
                <a:lnTo>
                  <a:pt x="177" y="134620"/>
                </a:lnTo>
                <a:lnTo>
                  <a:pt x="1079" y="135890"/>
                </a:lnTo>
                <a:lnTo>
                  <a:pt x="2603" y="138430"/>
                </a:lnTo>
                <a:lnTo>
                  <a:pt x="4724" y="139700"/>
                </a:lnTo>
                <a:lnTo>
                  <a:pt x="9499" y="139700"/>
                </a:lnTo>
                <a:lnTo>
                  <a:pt x="10629" y="138430"/>
                </a:lnTo>
                <a:lnTo>
                  <a:pt x="27444" y="129540"/>
                </a:lnTo>
                <a:lnTo>
                  <a:pt x="28968" y="128270"/>
                </a:lnTo>
                <a:lnTo>
                  <a:pt x="30010" y="127000"/>
                </a:lnTo>
                <a:lnTo>
                  <a:pt x="31241" y="123190"/>
                </a:lnTo>
                <a:lnTo>
                  <a:pt x="31102" y="121920"/>
                </a:lnTo>
                <a:lnTo>
                  <a:pt x="30187" y="120650"/>
                </a:lnTo>
                <a:lnTo>
                  <a:pt x="29286" y="118110"/>
                </a:lnTo>
                <a:lnTo>
                  <a:pt x="27914" y="116840"/>
                </a:lnTo>
                <a:close/>
              </a:path>
              <a:path w="277495" h="309879">
                <a:moveTo>
                  <a:pt x="252425" y="115570"/>
                </a:moveTo>
                <a:lnTo>
                  <a:pt x="222021" y="115570"/>
                </a:lnTo>
                <a:lnTo>
                  <a:pt x="267030" y="138430"/>
                </a:lnTo>
                <a:lnTo>
                  <a:pt x="267334" y="138430"/>
                </a:lnTo>
                <a:lnTo>
                  <a:pt x="267804" y="139700"/>
                </a:lnTo>
                <a:lnTo>
                  <a:pt x="273253" y="139700"/>
                </a:lnTo>
                <a:lnTo>
                  <a:pt x="275361" y="138430"/>
                </a:lnTo>
                <a:lnTo>
                  <a:pt x="276567" y="135890"/>
                </a:lnTo>
                <a:lnTo>
                  <a:pt x="277190" y="133350"/>
                </a:lnTo>
                <a:lnTo>
                  <a:pt x="277190" y="132080"/>
                </a:lnTo>
                <a:lnTo>
                  <a:pt x="276567" y="130810"/>
                </a:lnTo>
                <a:lnTo>
                  <a:pt x="275970" y="128270"/>
                </a:lnTo>
                <a:lnTo>
                  <a:pt x="274904" y="127000"/>
                </a:lnTo>
                <a:lnTo>
                  <a:pt x="273392" y="127000"/>
                </a:lnTo>
                <a:lnTo>
                  <a:pt x="252425" y="115570"/>
                </a:lnTo>
                <a:close/>
              </a:path>
              <a:path w="277495" h="309879">
                <a:moveTo>
                  <a:pt x="54724" y="45720"/>
                </a:moveTo>
                <a:lnTo>
                  <a:pt x="50787" y="45720"/>
                </a:lnTo>
                <a:lnTo>
                  <a:pt x="49110" y="46990"/>
                </a:lnTo>
                <a:lnTo>
                  <a:pt x="46710" y="49530"/>
                </a:lnTo>
                <a:lnTo>
                  <a:pt x="46075" y="50800"/>
                </a:lnTo>
                <a:lnTo>
                  <a:pt x="46075" y="53340"/>
                </a:lnTo>
                <a:lnTo>
                  <a:pt x="47917" y="95250"/>
                </a:lnTo>
                <a:lnTo>
                  <a:pt x="61694" y="95250"/>
                </a:lnTo>
                <a:lnTo>
                  <a:pt x="60185" y="53340"/>
                </a:lnTo>
                <a:lnTo>
                  <a:pt x="54724" y="45720"/>
                </a:lnTo>
                <a:close/>
              </a:path>
              <a:path w="277495" h="309879">
                <a:moveTo>
                  <a:pt x="226860" y="45720"/>
                </a:moveTo>
                <a:lnTo>
                  <a:pt x="222643" y="45720"/>
                </a:lnTo>
                <a:lnTo>
                  <a:pt x="220891" y="46990"/>
                </a:lnTo>
                <a:lnTo>
                  <a:pt x="218147" y="49530"/>
                </a:lnTo>
                <a:lnTo>
                  <a:pt x="217474" y="50800"/>
                </a:lnTo>
                <a:lnTo>
                  <a:pt x="217474" y="53340"/>
                </a:lnTo>
                <a:lnTo>
                  <a:pt x="216573" y="72390"/>
                </a:lnTo>
                <a:lnTo>
                  <a:pt x="216573" y="73660"/>
                </a:lnTo>
                <a:lnTo>
                  <a:pt x="217182" y="76200"/>
                </a:lnTo>
                <a:lnTo>
                  <a:pt x="219608" y="78740"/>
                </a:lnTo>
                <a:lnTo>
                  <a:pt x="227634" y="78740"/>
                </a:lnTo>
                <a:lnTo>
                  <a:pt x="230047" y="77470"/>
                </a:lnTo>
                <a:lnTo>
                  <a:pt x="230657" y="72390"/>
                </a:lnTo>
                <a:lnTo>
                  <a:pt x="231114" y="53340"/>
                </a:lnTo>
                <a:lnTo>
                  <a:pt x="231432" y="52070"/>
                </a:lnTo>
                <a:lnTo>
                  <a:pt x="230962" y="50800"/>
                </a:lnTo>
                <a:lnTo>
                  <a:pt x="229768" y="48260"/>
                </a:lnTo>
                <a:lnTo>
                  <a:pt x="228523" y="46990"/>
                </a:lnTo>
                <a:lnTo>
                  <a:pt x="226860" y="45720"/>
                </a:lnTo>
                <a:close/>
              </a:path>
              <a:path w="277495" h="309879">
                <a:moveTo>
                  <a:pt x="95034" y="22860"/>
                </a:moveTo>
                <a:lnTo>
                  <a:pt x="93294" y="22860"/>
                </a:lnTo>
                <a:lnTo>
                  <a:pt x="89357" y="24130"/>
                </a:lnTo>
                <a:lnTo>
                  <a:pt x="87922" y="25400"/>
                </a:lnTo>
                <a:lnTo>
                  <a:pt x="87007" y="26670"/>
                </a:lnTo>
                <a:lnTo>
                  <a:pt x="85801" y="27940"/>
                </a:lnTo>
                <a:lnTo>
                  <a:pt x="85420" y="29210"/>
                </a:lnTo>
                <a:lnTo>
                  <a:pt x="86321" y="33020"/>
                </a:lnTo>
                <a:lnTo>
                  <a:pt x="87439" y="35560"/>
                </a:lnTo>
                <a:lnTo>
                  <a:pt x="89268" y="35560"/>
                </a:lnTo>
                <a:lnTo>
                  <a:pt x="105194" y="46990"/>
                </a:lnTo>
                <a:lnTo>
                  <a:pt x="111556" y="46990"/>
                </a:lnTo>
                <a:lnTo>
                  <a:pt x="113525" y="45720"/>
                </a:lnTo>
                <a:lnTo>
                  <a:pt x="115938" y="43180"/>
                </a:lnTo>
                <a:lnTo>
                  <a:pt x="116331" y="40640"/>
                </a:lnTo>
                <a:lnTo>
                  <a:pt x="115417" y="36830"/>
                </a:lnTo>
                <a:lnTo>
                  <a:pt x="114426" y="35560"/>
                </a:lnTo>
                <a:lnTo>
                  <a:pt x="112915" y="34290"/>
                </a:lnTo>
                <a:lnTo>
                  <a:pt x="96570" y="24130"/>
                </a:lnTo>
                <a:lnTo>
                  <a:pt x="95034" y="22860"/>
                </a:lnTo>
                <a:close/>
              </a:path>
              <a:path w="277495" h="309879">
                <a:moveTo>
                  <a:pt x="184289" y="22860"/>
                </a:moveTo>
                <a:lnTo>
                  <a:pt x="182473" y="22860"/>
                </a:lnTo>
                <a:lnTo>
                  <a:pt x="180644" y="24130"/>
                </a:lnTo>
                <a:lnTo>
                  <a:pt x="145643" y="46990"/>
                </a:lnTo>
                <a:lnTo>
                  <a:pt x="170888" y="46990"/>
                </a:lnTo>
                <a:lnTo>
                  <a:pt x="188366" y="35560"/>
                </a:lnTo>
                <a:lnTo>
                  <a:pt x="189877" y="35560"/>
                </a:lnTo>
                <a:lnTo>
                  <a:pt x="190893" y="33020"/>
                </a:lnTo>
                <a:lnTo>
                  <a:pt x="191795" y="29210"/>
                </a:lnTo>
                <a:lnTo>
                  <a:pt x="191566" y="27940"/>
                </a:lnTo>
                <a:lnTo>
                  <a:pt x="190652" y="26670"/>
                </a:lnTo>
                <a:lnTo>
                  <a:pt x="189445" y="25400"/>
                </a:lnTo>
                <a:lnTo>
                  <a:pt x="187921" y="24130"/>
                </a:lnTo>
                <a:lnTo>
                  <a:pt x="184289" y="2286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25396" y="3213651"/>
            <a:ext cx="132080" cy="146050"/>
          </a:xfrm>
          <a:custGeom>
            <a:avLst/>
            <a:gdLst/>
            <a:ahLst/>
            <a:cxnLst/>
            <a:rect l="l" t="t" r="r" b="b"/>
            <a:pathLst>
              <a:path w="132079" h="146050">
                <a:moveTo>
                  <a:pt x="68770" y="144780"/>
                </a:moveTo>
                <a:lnTo>
                  <a:pt x="62712" y="144780"/>
                </a:lnTo>
                <a:lnTo>
                  <a:pt x="64020" y="146050"/>
                </a:lnTo>
                <a:lnTo>
                  <a:pt x="67462" y="146050"/>
                </a:lnTo>
                <a:lnTo>
                  <a:pt x="68770" y="144780"/>
                </a:lnTo>
                <a:close/>
              </a:path>
              <a:path w="132079" h="146050">
                <a:moveTo>
                  <a:pt x="69075" y="124460"/>
                </a:moveTo>
                <a:lnTo>
                  <a:pt x="62395" y="124460"/>
                </a:lnTo>
                <a:lnTo>
                  <a:pt x="62395" y="144780"/>
                </a:lnTo>
                <a:lnTo>
                  <a:pt x="69075" y="144780"/>
                </a:lnTo>
                <a:lnTo>
                  <a:pt x="69075" y="124460"/>
                </a:lnTo>
                <a:close/>
              </a:path>
              <a:path w="132079" h="146050">
                <a:moveTo>
                  <a:pt x="69075" y="78740"/>
                </a:moveTo>
                <a:lnTo>
                  <a:pt x="62395" y="78740"/>
                </a:lnTo>
                <a:lnTo>
                  <a:pt x="62395" y="116840"/>
                </a:lnTo>
                <a:lnTo>
                  <a:pt x="42341" y="129540"/>
                </a:lnTo>
                <a:lnTo>
                  <a:pt x="41465" y="130810"/>
                </a:lnTo>
                <a:lnTo>
                  <a:pt x="40932" y="130810"/>
                </a:lnTo>
                <a:lnTo>
                  <a:pt x="40500" y="133350"/>
                </a:lnTo>
                <a:lnTo>
                  <a:pt x="40690" y="133350"/>
                </a:lnTo>
                <a:lnTo>
                  <a:pt x="41275" y="134620"/>
                </a:lnTo>
                <a:lnTo>
                  <a:pt x="41986" y="135890"/>
                </a:lnTo>
                <a:lnTo>
                  <a:pt x="45364" y="135890"/>
                </a:lnTo>
                <a:lnTo>
                  <a:pt x="45796" y="134620"/>
                </a:lnTo>
                <a:lnTo>
                  <a:pt x="62395" y="124460"/>
                </a:lnTo>
                <a:lnTo>
                  <a:pt x="69075" y="124460"/>
                </a:lnTo>
                <a:lnTo>
                  <a:pt x="69075" y="78740"/>
                </a:lnTo>
                <a:close/>
              </a:path>
              <a:path w="132079" h="146050">
                <a:moveTo>
                  <a:pt x="81584" y="124460"/>
                </a:moveTo>
                <a:lnTo>
                  <a:pt x="78359" y="124460"/>
                </a:lnTo>
                <a:lnTo>
                  <a:pt x="77647" y="125730"/>
                </a:lnTo>
                <a:lnTo>
                  <a:pt x="77063" y="125730"/>
                </a:lnTo>
                <a:lnTo>
                  <a:pt x="76631" y="127000"/>
                </a:lnTo>
                <a:lnTo>
                  <a:pt x="76949" y="129540"/>
                </a:lnTo>
                <a:lnTo>
                  <a:pt x="77419" y="129540"/>
                </a:lnTo>
                <a:lnTo>
                  <a:pt x="78130" y="130810"/>
                </a:lnTo>
                <a:lnTo>
                  <a:pt x="85686" y="134620"/>
                </a:lnTo>
                <a:lnTo>
                  <a:pt x="85966" y="135890"/>
                </a:lnTo>
                <a:lnTo>
                  <a:pt x="89712" y="135890"/>
                </a:lnTo>
                <a:lnTo>
                  <a:pt x="90436" y="134620"/>
                </a:lnTo>
                <a:lnTo>
                  <a:pt x="90868" y="133350"/>
                </a:lnTo>
                <a:lnTo>
                  <a:pt x="90551" y="130810"/>
                </a:lnTo>
                <a:lnTo>
                  <a:pt x="90055" y="130810"/>
                </a:lnTo>
                <a:lnTo>
                  <a:pt x="89357" y="129540"/>
                </a:lnTo>
                <a:lnTo>
                  <a:pt x="81584" y="124460"/>
                </a:lnTo>
                <a:close/>
              </a:path>
              <a:path w="132079" h="146050">
                <a:moveTo>
                  <a:pt x="27368" y="109220"/>
                </a:moveTo>
                <a:lnTo>
                  <a:pt x="23901" y="109220"/>
                </a:lnTo>
                <a:lnTo>
                  <a:pt x="22606" y="110490"/>
                </a:lnTo>
                <a:lnTo>
                  <a:pt x="22301" y="111760"/>
                </a:lnTo>
                <a:lnTo>
                  <a:pt x="22301" y="113030"/>
                </a:lnTo>
                <a:lnTo>
                  <a:pt x="21844" y="121920"/>
                </a:lnTo>
                <a:lnTo>
                  <a:pt x="22148" y="123190"/>
                </a:lnTo>
                <a:lnTo>
                  <a:pt x="23291" y="124460"/>
                </a:lnTo>
                <a:lnTo>
                  <a:pt x="26924" y="124460"/>
                </a:lnTo>
                <a:lnTo>
                  <a:pt x="28206" y="123190"/>
                </a:lnTo>
                <a:lnTo>
                  <a:pt x="28549" y="123190"/>
                </a:lnTo>
                <a:lnTo>
                  <a:pt x="28740" y="113030"/>
                </a:lnTo>
                <a:lnTo>
                  <a:pt x="28905" y="111760"/>
                </a:lnTo>
                <a:lnTo>
                  <a:pt x="28651" y="110490"/>
                </a:lnTo>
                <a:lnTo>
                  <a:pt x="27368" y="109220"/>
                </a:lnTo>
                <a:close/>
              </a:path>
              <a:path w="132079" h="146050">
                <a:moveTo>
                  <a:pt x="82924" y="78740"/>
                </a:moveTo>
                <a:lnTo>
                  <a:pt x="69075" y="78740"/>
                </a:lnTo>
                <a:lnTo>
                  <a:pt x="101866" y="97790"/>
                </a:lnTo>
                <a:lnTo>
                  <a:pt x="103162" y="121920"/>
                </a:lnTo>
                <a:lnTo>
                  <a:pt x="103162" y="123190"/>
                </a:lnTo>
                <a:lnTo>
                  <a:pt x="103466" y="123190"/>
                </a:lnTo>
                <a:lnTo>
                  <a:pt x="104775" y="124460"/>
                </a:lnTo>
                <a:lnTo>
                  <a:pt x="108229" y="124460"/>
                </a:lnTo>
                <a:lnTo>
                  <a:pt x="109524" y="123190"/>
                </a:lnTo>
                <a:lnTo>
                  <a:pt x="109766" y="121920"/>
                </a:lnTo>
                <a:lnTo>
                  <a:pt x="109626" y="121920"/>
                </a:lnTo>
                <a:lnTo>
                  <a:pt x="108762" y="101600"/>
                </a:lnTo>
                <a:lnTo>
                  <a:pt x="121900" y="101600"/>
                </a:lnTo>
                <a:lnTo>
                  <a:pt x="82924" y="78740"/>
                </a:lnTo>
                <a:close/>
              </a:path>
              <a:path w="132079" h="146050">
                <a:moveTo>
                  <a:pt x="3302" y="80010"/>
                </a:moveTo>
                <a:lnTo>
                  <a:pt x="1587" y="81280"/>
                </a:lnTo>
                <a:lnTo>
                  <a:pt x="939" y="81280"/>
                </a:lnTo>
                <a:lnTo>
                  <a:pt x="76" y="83820"/>
                </a:lnTo>
                <a:lnTo>
                  <a:pt x="584" y="86360"/>
                </a:lnTo>
                <a:lnTo>
                  <a:pt x="1790" y="86360"/>
                </a:lnTo>
                <a:lnTo>
                  <a:pt x="19481" y="96520"/>
                </a:lnTo>
                <a:lnTo>
                  <a:pt x="3302" y="105410"/>
                </a:lnTo>
                <a:lnTo>
                  <a:pt x="2451" y="105410"/>
                </a:lnTo>
                <a:lnTo>
                  <a:pt x="1917" y="106680"/>
                </a:lnTo>
                <a:lnTo>
                  <a:pt x="1485" y="107950"/>
                </a:lnTo>
                <a:lnTo>
                  <a:pt x="1587" y="109220"/>
                </a:lnTo>
                <a:lnTo>
                  <a:pt x="2743" y="110490"/>
                </a:lnTo>
                <a:lnTo>
                  <a:pt x="3746" y="111760"/>
                </a:lnTo>
                <a:lnTo>
                  <a:pt x="6007" y="111760"/>
                </a:lnTo>
                <a:lnTo>
                  <a:pt x="6540" y="110490"/>
                </a:lnTo>
                <a:lnTo>
                  <a:pt x="27241" y="99060"/>
                </a:lnTo>
                <a:lnTo>
                  <a:pt x="28181" y="99060"/>
                </a:lnTo>
                <a:lnTo>
                  <a:pt x="28740" y="97790"/>
                </a:lnTo>
                <a:lnTo>
                  <a:pt x="37714" y="92710"/>
                </a:lnTo>
                <a:lnTo>
                  <a:pt x="26174" y="92710"/>
                </a:lnTo>
                <a:lnTo>
                  <a:pt x="4178" y="81280"/>
                </a:lnTo>
                <a:lnTo>
                  <a:pt x="3302" y="80010"/>
                </a:lnTo>
                <a:close/>
              </a:path>
              <a:path w="132079" h="146050">
                <a:moveTo>
                  <a:pt x="121900" y="101600"/>
                </a:moveTo>
                <a:lnTo>
                  <a:pt x="108762" y="101600"/>
                </a:lnTo>
                <a:lnTo>
                  <a:pt x="124942" y="110490"/>
                </a:lnTo>
                <a:lnTo>
                  <a:pt x="125501" y="111760"/>
                </a:lnTo>
                <a:lnTo>
                  <a:pt x="127812" y="111760"/>
                </a:lnTo>
                <a:lnTo>
                  <a:pt x="128739" y="110490"/>
                </a:lnTo>
                <a:lnTo>
                  <a:pt x="129895" y="109220"/>
                </a:lnTo>
                <a:lnTo>
                  <a:pt x="129997" y="107950"/>
                </a:lnTo>
                <a:lnTo>
                  <a:pt x="129578" y="106680"/>
                </a:lnTo>
                <a:lnTo>
                  <a:pt x="129108" y="105410"/>
                </a:lnTo>
                <a:lnTo>
                  <a:pt x="128397" y="105410"/>
                </a:lnTo>
                <a:lnTo>
                  <a:pt x="121900" y="101600"/>
                </a:lnTo>
                <a:close/>
              </a:path>
              <a:path w="132079" h="146050">
                <a:moveTo>
                  <a:pt x="5829" y="34290"/>
                </a:moveTo>
                <a:lnTo>
                  <a:pt x="4051" y="34290"/>
                </a:lnTo>
                <a:lnTo>
                  <a:pt x="3124" y="35560"/>
                </a:lnTo>
                <a:lnTo>
                  <a:pt x="2451" y="35560"/>
                </a:lnTo>
                <a:lnTo>
                  <a:pt x="2019" y="36830"/>
                </a:lnTo>
                <a:lnTo>
                  <a:pt x="1587" y="36830"/>
                </a:lnTo>
                <a:lnTo>
                  <a:pt x="1485" y="38100"/>
                </a:lnTo>
                <a:lnTo>
                  <a:pt x="1689" y="39370"/>
                </a:lnTo>
                <a:lnTo>
                  <a:pt x="1917" y="39370"/>
                </a:lnTo>
                <a:lnTo>
                  <a:pt x="2451" y="40640"/>
                </a:lnTo>
                <a:lnTo>
                  <a:pt x="3302" y="40640"/>
                </a:lnTo>
                <a:lnTo>
                  <a:pt x="24218" y="53340"/>
                </a:lnTo>
                <a:lnTo>
                  <a:pt x="25527" y="53340"/>
                </a:lnTo>
                <a:lnTo>
                  <a:pt x="59169" y="73660"/>
                </a:lnTo>
                <a:lnTo>
                  <a:pt x="26174" y="92710"/>
                </a:lnTo>
                <a:lnTo>
                  <a:pt x="37714" y="92710"/>
                </a:lnTo>
                <a:lnTo>
                  <a:pt x="62395" y="78740"/>
                </a:lnTo>
                <a:lnTo>
                  <a:pt x="82924" y="78740"/>
                </a:lnTo>
                <a:lnTo>
                  <a:pt x="72097" y="72390"/>
                </a:lnTo>
                <a:lnTo>
                  <a:pt x="80954" y="67310"/>
                </a:lnTo>
                <a:lnTo>
                  <a:pt x="62395" y="67310"/>
                </a:lnTo>
                <a:lnTo>
                  <a:pt x="29400" y="48260"/>
                </a:lnTo>
                <a:lnTo>
                  <a:pt x="29266" y="44450"/>
                </a:lnTo>
                <a:lnTo>
                  <a:pt x="22720" y="44450"/>
                </a:lnTo>
                <a:lnTo>
                  <a:pt x="6540" y="35560"/>
                </a:lnTo>
                <a:lnTo>
                  <a:pt x="5829" y="34290"/>
                </a:lnTo>
                <a:close/>
              </a:path>
              <a:path w="132079" h="146050">
                <a:moveTo>
                  <a:pt x="130543" y="81280"/>
                </a:moveTo>
                <a:lnTo>
                  <a:pt x="126657" y="81280"/>
                </a:lnTo>
                <a:lnTo>
                  <a:pt x="118465" y="85090"/>
                </a:lnTo>
                <a:lnTo>
                  <a:pt x="117741" y="85090"/>
                </a:lnTo>
                <a:lnTo>
                  <a:pt x="117246" y="86360"/>
                </a:lnTo>
                <a:lnTo>
                  <a:pt x="116662" y="87630"/>
                </a:lnTo>
                <a:lnTo>
                  <a:pt x="116738" y="88900"/>
                </a:lnTo>
                <a:lnTo>
                  <a:pt x="117894" y="91440"/>
                </a:lnTo>
                <a:lnTo>
                  <a:pt x="121704" y="91440"/>
                </a:lnTo>
                <a:lnTo>
                  <a:pt x="129679" y="86360"/>
                </a:lnTo>
                <a:lnTo>
                  <a:pt x="131089" y="86360"/>
                </a:lnTo>
                <a:lnTo>
                  <a:pt x="131508" y="83820"/>
                </a:lnTo>
                <a:lnTo>
                  <a:pt x="130543" y="81280"/>
                </a:lnTo>
                <a:close/>
              </a:path>
              <a:path w="132079" h="146050">
                <a:moveTo>
                  <a:pt x="128155" y="80010"/>
                </a:moveTo>
                <a:lnTo>
                  <a:pt x="127381" y="81280"/>
                </a:lnTo>
                <a:lnTo>
                  <a:pt x="129032" y="81280"/>
                </a:lnTo>
                <a:lnTo>
                  <a:pt x="128155" y="80010"/>
                </a:lnTo>
                <a:close/>
              </a:path>
              <a:path w="132079" h="146050">
                <a:moveTo>
                  <a:pt x="69075" y="1270"/>
                </a:moveTo>
                <a:lnTo>
                  <a:pt x="62395" y="1270"/>
                </a:lnTo>
                <a:lnTo>
                  <a:pt x="62395" y="67310"/>
                </a:lnTo>
                <a:lnTo>
                  <a:pt x="69075" y="67310"/>
                </a:lnTo>
                <a:lnTo>
                  <a:pt x="69075" y="29210"/>
                </a:lnTo>
                <a:lnTo>
                  <a:pt x="81663" y="21590"/>
                </a:lnTo>
                <a:lnTo>
                  <a:pt x="69075" y="21590"/>
                </a:lnTo>
                <a:lnTo>
                  <a:pt x="69075" y="1270"/>
                </a:lnTo>
                <a:close/>
              </a:path>
              <a:path w="132079" h="146050">
                <a:moveTo>
                  <a:pt x="127533" y="34290"/>
                </a:moveTo>
                <a:lnTo>
                  <a:pt x="125806" y="34290"/>
                </a:lnTo>
                <a:lnTo>
                  <a:pt x="124942" y="35560"/>
                </a:lnTo>
                <a:lnTo>
                  <a:pt x="69075" y="67310"/>
                </a:lnTo>
                <a:lnTo>
                  <a:pt x="80954" y="67310"/>
                </a:lnTo>
                <a:lnTo>
                  <a:pt x="105308" y="53340"/>
                </a:lnTo>
                <a:lnTo>
                  <a:pt x="118630" y="53340"/>
                </a:lnTo>
                <a:lnTo>
                  <a:pt x="112001" y="49530"/>
                </a:lnTo>
                <a:lnTo>
                  <a:pt x="128397" y="40640"/>
                </a:lnTo>
                <a:lnTo>
                  <a:pt x="129108" y="40640"/>
                </a:lnTo>
                <a:lnTo>
                  <a:pt x="129578" y="39370"/>
                </a:lnTo>
                <a:lnTo>
                  <a:pt x="129997" y="38100"/>
                </a:lnTo>
                <a:lnTo>
                  <a:pt x="129895" y="36830"/>
                </a:lnTo>
                <a:lnTo>
                  <a:pt x="129463" y="36830"/>
                </a:lnTo>
                <a:lnTo>
                  <a:pt x="129032" y="35560"/>
                </a:lnTo>
                <a:lnTo>
                  <a:pt x="128397" y="35560"/>
                </a:lnTo>
                <a:lnTo>
                  <a:pt x="127533" y="34290"/>
                </a:lnTo>
                <a:close/>
              </a:path>
              <a:path w="132079" h="146050">
                <a:moveTo>
                  <a:pt x="13233" y="54610"/>
                </a:moveTo>
                <a:lnTo>
                  <a:pt x="9994" y="54610"/>
                </a:lnTo>
                <a:lnTo>
                  <a:pt x="1790" y="59690"/>
                </a:lnTo>
                <a:lnTo>
                  <a:pt x="1079" y="59690"/>
                </a:lnTo>
                <a:lnTo>
                  <a:pt x="584" y="60960"/>
                </a:lnTo>
                <a:lnTo>
                  <a:pt x="0" y="62230"/>
                </a:lnTo>
                <a:lnTo>
                  <a:pt x="76" y="63500"/>
                </a:lnTo>
                <a:lnTo>
                  <a:pt x="508" y="63500"/>
                </a:lnTo>
                <a:lnTo>
                  <a:pt x="1219" y="64770"/>
                </a:lnTo>
                <a:lnTo>
                  <a:pt x="2222" y="66040"/>
                </a:lnTo>
                <a:lnTo>
                  <a:pt x="4051" y="66040"/>
                </a:lnTo>
                <a:lnTo>
                  <a:pt x="4749" y="64770"/>
                </a:lnTo>
                <a:lnTo>
                  <a:pt x="13017" y="60960"/>
                </a:lnTo>
                <a:lnTo>
                  <a:pt x="13741" y="60960"/>
                </a:lnTo>
                <a:lnTo>
                  <a:pt x="14236" y="59690"/>
                </a:lnTo>
                <a:lnTo>
                  <a:pt x="14820" y="58420"/>
                </a:lnTo>
                <a:lnTo>
                  <a:pt x="14744" y="57150"/>
                </a:lnTo>
                <a:lnTo>
                  <a:pt x="14312" y="55880"/>
                </a:lnTo>
                <a:lnTo>
                  <a:pt x="13881" y="55880"/>
                </a:lnTo>
                <a:lnTo>
                  <a:pt x="13233" y="54610"/>
                </a:lnTo>
                <a:close/>
              </a:path>
              <a:path w="132079" h="146050">
                <a:moveTo>
                  <a:pt x="118630" y="53340"/>
                </a:moveTo>
                <a:lnTo>
                  <a:pt x="105308" y="53340"/>
                </a:lnTo>
                <a:lnTo>
                  <a:pt x="126657" y="64770"/>
                </a:lnTo>
                <a:lnTo>
                  <a:pt x="126809" y="64770"/>
                </a:lnTo>
                <a:lnTo>
                  <a:pt x="127025" y="66040"/>
                </a:lnTo>
                <a:lnTo>
                  <a:pt x="129616" y="66040"/>
                </a:lnTo>
                <a:lnTo>
                  <a:pt x="130606" y="64770"/>
                </a:lnTo>
                <a:lnTo>
                  <a:pt x="131191" y="63500"/>
                </a:lnTo>
                <a:lnTo>
                  <a:pt x="131483" y="63500"/>
                </a:lnTo>
                <a:lnTo>
                  <a:pt x="131483" y="62230"/>
                </a:lnTo>
                <a:lnTo>
                  <a:pt x="130898" y="60960"/>
                </a:lnTo>
                <a:lnTo>
                  <a:pt x="130390" y="59690"/>
                </a:lnTo>
                <a:lnTo>
                  <a:pt x="129679" y="59690"/>
                </a:lnTo>
                <a:lnTo>
                  <a:pt x="118630" y="53340"/>
                </a:lnTo>
                <a:close/>
              </a:path>
              <a:path w="132079" h="146050">
                <a:moveTo>
                  <a:pt x="27368" y="21590"/>
                </a:moveTo>
                <a:lnTo>
                  <a:pt x="23291" y="21590"/>
                </a:lnTo>
                <a:lnTo>
                  <a:pt x="22148" y="22860"/>
                </a:lnTo>
                <a:lnTo>
                  <a:pt x="21844" y="24130"/>
                </a:lnTo>
                <a:lnTo>
                  <a:pt x="22720" y="44450"/>
                </a:lnTo>
                <a:lnTo>
                  <a:pt x="29266" y="44450"/>
                </a:lnTo>
                <a:lnTo>
                  <a:pt x="28549" y="24130"/>
                </a:lnTo>
                <a:lnTo>
                  <a:pt x="28384" y="22860"/>
                </a:lnTo>
                <a:lnTo>
                  <a:pt x="28003" y="22860"/>
                </a:lnTo>
                <a:lnTo>
                  <a:pt x="27368" y="21590"/>
                </a:lnTo>
                <a:close/>
              </a:path>
              <a:path w="132079" h="146050">
                <a:moveTo>
                  <a:pt x="108407" y="21590"/>
                </a:moveTo>
                <a:lnTo>
                  <a:pt x="104775" y="21590"/>
                </a:lnTo>
                <a:lnTo>
                  <a:pt x="103466" y="22860"/>
                </a:lnTo>
                <a:lnTo>
                  <a:pt x="103162" y="24130"/>
                </a:lnTo>
                <a:lnTo>
                  <a:pt x="102730" y="33020"/>
                </a:lnTo>
                <a:lnTo>
                  <a:pt x="102730" y="34290"/>
                </a:lnTo>
                <a:lnTo>
                  <a:pt x="103009" y="35560"/>
                </a:lnTo>
                <a:lnTo>
                  <a:pt x="104165" y="36830"/>
                </a:lnTo>
                <a:lnTo>
                  <a:pt x="107975" y="36830"/>
                </a:lnTo>
                <a:lnTo>
                  <a:pt x="109118" y="35560"/>
                </a:lnTo>
                <a:lnTo>
                  <a:pt x="109410" y="34290"/>
                </a:lnTo>
                <a:lnTo>
                  <a:pt x="109626" y="24130"/>
                </a:lnTo>
                <a:lnTo>
                  <a:pt x="109766" y="24130"/>
                </a:lnTo>
                <a:lnTo>
                  <a:pt x="109550" y="22860"/>
                </a:lnTo>
                <a:lnTo>
                  <a:pt x="108991" y="22860"/>
                </a:lnTo>
                <a:lnTo>
                  <a:pt x="108407" y="21590"/>
                </a:lnTo>
                <a:close/>
              </a:path>
              <a:path w="132079" h="146050">
                <a:moveTo>
                  <a:pt x="54737" y="16510"/>
                </a:moveTo>
                <a:lnTo>
                  <a:pt x="42341" y="16510"/>
                </a:lnTo>
                <a:lnTo>
                  <a:pt x="49885" y="21590"/>
                </a:lnTo>
                <a:lnTo>
                  <a:pt x="53835" y="21590"/>
                </a:lnTo>
                <a:lnTo>
                  <a:pt x="54991" y="19050"/>
                </a:lnTo>
                <a:lnTo>
                  <a:pt x="55168" y="19050"/>
                </a:lnTo>
                <a:lnTo>
                  <a:pt x="54737" y="16510"/>
                </a:lnTo>
                <a:close/>
              </a:path>
              <a:path w="132079" h="146050">
                <a:moveTo>
                  <a:pt x="89128" y="10160"/>
                </a:moveTo>
                <a:lnTo>
                  <a:pt x="86550" y="10160"/>
                </a:lnTo>
                <a:lnTo>
                  <a:pt x="85686" y="11430"/>
                </a:lnTo>
                <a:lnTo>
                  <a:pt x="69075" y="21590"/>
                </a:lnTo>
                <a:lnTo>
                  <a:pt x="81663" y="21590"/>
                </a:lnTo>
                <a:lnTo>
                  <a:pt x="90055" y="16510"/>
                </a:lnTo>
                <a:lnTo>
                  <a:pt x="90551" y="15240"/>
                </a:lnTo>
                <a:lnTo>
                  <a:pt x="90970" y="13970"/>
                </a:lnTo>
                <a:lnTo>
                  <a:pt x="90868" y="12700"/>
                </a:lnTo>
                <a:lnTo>
                  <a:pt x="90436" y="11430"/>
                </a:lnTo>
                <a:lnTo>
                  <a:pt x="89865" y="11430"/>
                </a:lnTo>
                <a:lnTo>
                  <a:pt x="89128" y="10160"/>
                </a:lnTo>
                <a:close/>
              </a:path>
              <a:path w="132079" h="146050">
                <a:moveTo>
                  <a:pt x="45072" y="10160"/>
                </a:moveTo>
                <a:lnTo>
                  <a:pt x="42379" y="10160"/>
                </a:lnTo>
                <a:lnTo>
                  <a:pt x="41694" y="11430"/>
                </a:lnTo>
                <a:lnTo>
                  <a:pt x="41275" y="11430"/>
                </a:lnTo>
                <a:lnTo>
                  <a:pt x="40690" y="12700"/>
                </a:lnTo>
                <a:lnTo>
                  <a:pt x="40500" y="13970"/>
                </a:lnTo>
                <a:lnTo>
                  <a:pt x="40728" y="13970"/>
                </a:lnTo>
                <a:lnTo>
                  <a:pt x="40932" y="15240"/>
                </a:lnTo>
                <a:lnTo>
                  <a:pt x="41465" y="16510"/>
                </a:lnTo>
                <a:lnTo>
                  <a:pt x="54267" y="16510"/>
                </a:lnTo>
                <a:lnTo>
                  <a:pt x="53543" y="15240"/>
                </a:lnTo>
                <a:lnTo>
                  <a:pt x="45796" y="11430"/>
                </a:lnTo>
                <a:lnTo>
                  <a:pt x="45072" y="10160"/>
                </a:lnTo>
                <a:close/>
              </a:path>
              <a:path w="132079" h="146050">
                <a:moveTo>
                  <a:pt x="67462" y="0"/>
                </a:moveTo>
                <a:lnTo>
                  <a:pt x="64020" y="0"/>
                </a:lnTo>
                <a:lnTo>
                  <a:pt x="62712" y="1270"/>
                </a:lnTo>
                <a:lnTo>
                  <a:pt x="68770" y="1270"/>
                </a:lnTo>
                <a:lnTo>
                  <a:pt x="67462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40431" y="5020769"/>
            <a:ext cx="247015" cy="323850"/>
          </a:xfrm>
          <a:custGeom>
            <a:avLst/>
            <a:gdLst/>
            <a:ahLst/>
            <a:cxnLst/>
            <a:rect l="l" t="t" r="r" b="b"/>
            <a:pathLst>
              <a:path w="247014" h="323850">
                <a:moveTo>
                  <a:pt x="230378" y="309562"/>
                </a:moveTo>
                <a:lnTo>
                  <a:pt x="23228" y="309562"/>
                </a:lnTo>
                <a:lnTo>
                  <a:pt x="21628" y="310146"/>
                </a:lnTo>
                <a:lnTo>
                  <a:pt x="19240" y="312508"/>
                </a:lnTo>
                <a:lnTo>
                  <a:pt x="18656" y="314147"/>
                </a:lnTo>
                <a:lnTo>
                  <a:pt x="18656" y="318300"/>
                </a:lnTo>
                <a:lnTo>
                  <a:pt x="19240" y="320001"/>
                </a:lnTo>
                <a:lnTo>
                  <a:pt x="21628" y="322668"/>
                </a:lnTo>
                <a:lnTo>
                  <a:pt x="23228" y="323316"/>
                </a:lnTo>
                <a:lnTo>
                  <a:pt x="230378" y="323316"/>
                </a:lnTo>
                <a:lnTo>
                  <a:pt x="232079" y="322668"/>
                </a:lnTo>
                <a:lnTo>
                  <a:pt x="234721" y="320001"/>
                </a:lnTo>
                <a:lnTo>
                  <a:pt x="235394" y="318300"/>
                </a:lnTo>
                <a:lnTo>
                  <a:pt x="235394" y="314147"/>
                </a:lnTo>
                <a:lnTo>
                  <a:pt x="234721" y="312508"/>
                </a:lnTo>
                <a:lnTo>
                  <a:pt x="232079" y="310146"/>
                </a:lnTo>
                <a:lnTo>
                  <a:pt x="230378" y="309562"/>
                </a:lnTo>
                <a:close/>
              </a:path>
              <a:path w="247014" h="323850">
                <a:moveTo>
                  <a:pt x="132359" y="251383"/>
                </a:moveTo>
                <a:lnTo>
                  <a:pt x="118579" y="251383"/>
                </a:lnTo>
                <a:lnTo>
                  <a:pt x="118579" y="309562"/>
                </a:lnTo>
                <a:lnTo>
                  <a:pt x="132359" y="309562"/>
                </a:lnTo>
                <a:lnTo>
                  <a:pt x="132359" y="251383"/>
                </a:lnTo>
                <a:close/>
              </a:path>
              <a:path w="247014" h="323850">
                <a:moveTo>
                  <a:pt x="213918" y="164782"/>
                </a:moveTo>
                <a:lnTo>
                  <a:pt x="46647" y="164782"/>
                </a:lnTo>
                <a:lnTo>
                  <a:pt x="45148" y="165353"/>
                </a:lnTo>
                <a:lnTo>
                  <a:pt x="43967" y="166547"/>
                </a:lnTo>
                <a:lnTo>
                  <a:pt x="2209" y="202514"/>
                </a:lnTo>
                <a:lnTo>
                  <a:pt x="749" y="204000"/>
                </a:lnTo>
                <a:lnTo>
                  <a:pt x="0" y="205803"/>
                </a:lnTo>
                <a:lnTo>
                  <a:pt x="0" y="209638"/>
                </a:lnTo>
                <a:lnTo>
                  <a:pt x="43967" y="250037"/>
                </a:lnTo>
                <a:lnTo>
                  <a:pt x="46939" y="251383"/>
                </a:lnTo>
                <a:lnTo>
                  <a:pt x="221945" y="251383"/>
                </a:lnTo>
                <a:lnTo>
                  <a:pt x="223634" y="250697"/>
                </a:lnTo>
                <a:lnTo>
                  <a:pt x="224967" y="249389"/>
                </a:lnTo>
                <a:lnTo>
                  <a:pt x="226288" y="248030"/>
                </a:lnTo>
                <a:lnTo>
                  <a:pt x="226949" y="246494"/>
                </a:lnTo>
                <a:lnTo>
                  <a:pt x="226949" y="237604"/>
                </a:lnTo>
                <a:lnTo>
                  <a:pt x="51092" y="237604"/>
                </a:lnTo>
                <a:lnTo>
                  <a:pt x="17322" y="207848"/>
                </a:lnTo>
                <a:lnTo>
                  <a:pt x="51092" y="178561"/>
                </a:lnTo>
                <a:lnTo>
                  <a:pt x="213918" y="178561"/>
                </a:lnTo>
                <a:lnTo>
                  <a:pt x="215646" y="177876"/>
                </a:lnTo>
                <a:lnTo>
                  <a:pt x="216941" y="176542"/>
                </a:lnTo>
                <a:lnTo>
                  <a:pt x="218300" y="175221"/>
                </a:lnTo>
                <a:lnTo>
                  <a:pt x="218960" y="173672"/>
                </a:lnTo>
                <a:lnTo>
                  <a:pt x="218960" y="169811"/>
                </a:lnTo>
                <a:lnTo>
                  <a:pt x="218300" y="168097"/>
                </a:lnTo>
                <a:lnTo>
                  <a:pt x="216941" y="166789"/>
                </a:lnTo>
                <a:lnTo>
                  <a:pt x="215646" y="165430"/>
                </a:lnTo>
                <a:lnTo>
                  <a:pt x="213918" y="164782"/>
                </a:lnTo>
                <a:close/>
              </a:path>
              <a:path w="247014" h="323850">
                <a:moveTo>
                  <a:pt x="221945" y="206095"/>
                </a:moveTo>
                <a:lnTo>
                  <a:pt x="218071" y="206095"/>
                </a:lnTo>
                <a:lnTo>
                  <a:pt x="216522" y="206743"/>
                </a:lnTo>
                <a:lnTo>
                  <a:pt x="213842" y="209410"/>
                </a:lnTo>
                <a:lnTo>
                  <a:pt x="213182" y="210972"/>
                </a:lnTo>
                <a:lnTo>
                  <a:pt x="213182" y="237604"/>
                </a:lnTo>
                <a:lnTo>
                  <a:pt x="226949" y="237604"/>
                </a:lnTo>
                <a:lnTo>
                  <a:pt x="226949" y="210972"/>
                </a:lnTo>
                <a:lnTo>
                  <a:pt x="226288" y="209410"/>
                </a:lnTo>
                <a:lnTo>
                  <a:pt x="223634" y="206743"/>
                </a:lnTo>
                <a:lnTo>
                  <a:pt x="221945" y="206095"/>
                </a:lnTo>
                <a:close/>
              </a:path>
              <a:path w="247014" h="323850">
                <a:moveTo>
                  <a:pt x="133692" y="135470"/>
                </a:moveTo>
                <a:lnTo>
                  <a:pt x="119938" y="135470"/>
                </a:lnTo>
                <a:lnTo>
                  <a:pt x="119938" y="164782"/>
                </a:lnTo>
                <a:lnTo>
                  <a:pt x="133692" y="164782"/>
                </a:lnTo>
                <a:lnTo>
                  <a:pt x="133692" y="135470"/>
                </a:lnTo>
                <a:close/>
              </a:path>
              <a:path w="247014" h="323850">
                <a:moveTo>
                  <a:pt x="29146" y="89700"/>
                </a:moveTo>
                <a:lnTo>
                  <a:pt x="25006" y="89700"/>
                </a:lnTo>
                <a:lnTo>
                  <a:pt x="23304" y="90373"/>
                </a:lnTo>
                <a:lnTo>
                  <a:pt x="22009" y="91719"/>
                </a:lnTo>
                <a:lnTo>
                  <a:pt x="20650" y="93052"/>
                </a:lnTo>
                <a:lnTo>
                  <a:pt x="19989" y="94754"/>
                </a:lnTo>
                <a:lnTo>
                  <a:pt x="19989" y="130428"/>
                </a:lnTo>
                <a:lnTo>
                  <a:pt x="20650" y="132118"/>
                </a:lnTo>
                <a:lnTo>
                  <a:pt x="22009" y="133464"/>
                </a:lnTo>
                <a:lnTo>
                  <a:pt x="23304" y="134785"/>
                </a:lnTo>
                <a:lnTo>
                  <a:pt x="25006" y="135470"/>
                </a:lnTo>
                <a:lnTo>
                  <a:pt x="200304" y="135470"/>
                </a:lnTo>
                <a:lnTo>
                  <a:pt x="201803" y="134873"/>
                </a:lnTo>
                <a:lnTo>
                  <a:pt x="202971" y="133667"/>
                </a:lnTo>
                <a:lnTo>
                  <a:pt x="216402" y="121678"/>
                </a:lnTo>
                <a:lnTo>
                  <a:pt x="34188" y="121678"/>
                </a:lnTo>
                <a:lnTo>
                  <a:pt x="34188" y="94754"/>
                </a:lnTo>
                <a:lnTo>
                  <a:pt x="33553" y="93052"/>
                </a:lnTo>
                <a:lnTo>
                  <a:pt x="32194" y="91719"/>
                </a:lnTo>
                <a:lnTo>
                  <a:pt x="30873" y="90373"/>
                </a:lnTo>
                <a:lnTo>
                  <a:pt x="29146" y="89700"/>
                </a:lnTo>
                <a:close/>
              </a:path>
              <a:path w="247014" h="323850">
                <a:moveTo>
                  <a:pt x="199707" y="48399"/>
                </a:moveTo>
                <a:lnTo>
                  <a:pt x="33020" y="48399"/>
                </a:lnTo>
                <a:lnTo>
                  <a:pt x="31330" y="49085"/>
                </a:lnTo>
                <a:lnTo>
                  <a:pt x="28638" y="51752"/>
                </a:lnTo>
                <a:lnTo>
                  <a:pt x="27965" y="53454"/>
                </a:lnTo>
                <a:lnTo>
                  <a:pt x="27965" y="57302"/>
                </a:lnTo>
                <a:lnTo>
                  <a:pt x="28638" y="58839"/>
                </a:lnTo>
                <a:lnTo>
                  <a:pt x="31330" y="61518"/>
                </a:lnTo>
                <a:lnTo>
                  <a:pt x="33020" y="62179"/>
                </a:lnTo>
                <a:lnTo>
                  <a:pt x="195872" y="62179"/>
                </a:lnTo>
                <a:lnTo>
                  <a:pt x="229603" y="91503"/>
                </a:lnTo>
                <a:lnTo>
                  <a:pt x="195872" y="121678"/>
                </a:lnTo>
                <a:lnTo>
                  <a:pt x="216402" y="121678"/>
                </a:lnTo>
                <a:lnTo>
                  <a:pt x="244729" y="96392"/>
                </a:lnTo>
                <a:lnTo>
                  <a:pt x="246202" y="94894"/>
                </a:lnTo>
                <a:lnTo>
                  <a:pt x="246938" y="93268"/>
                </a:lnTo>
                <a:lnTo>
                  <a:pt x="246938" y="89420"/>
                </a:lnTo>
                <a:lnTo>
                  <a:pt x="246202" y="87642"/>
                </a:lnTo>
                <a:lnTo>
                  <a:pt x="244729" y="86156"/>
                </a:lnTo>
                <a:lnTo>
                  <a:pt x="202971" y="50190"/>
                </a:lnTo>
                <a:lnTo>
                  <a:pt x="201206" y="49009"/>
                </a:lnTo>
                <a:lnTo>
                  <a:pt x="199707" y="48399"/>
                </a:lnTo>
                <a:close/>
              </a:path>
              <a:path w="247014" h="323850">
                <a:moveTo>
                  <a:pt x="128778" y="0"/>
                </a:moveTo>
                <a:lnTo>
                  <a:pt x="124955" y="0"/>
                </a:lnTo>
                <a:lnTo>
                  <a:pt x="123240" y="660"/>
                </a:lnTo>
                <a:lnTo>
                  <a:pt x="121907" y="2006"/>
                </a:lnTo>
                <a:lnTo>
                  <a:pt x="120573" y="3314"/>
                </a:lnTo>
                <a:lnTo>
                  <a:pt x="119938" y="4876"/>
                </a:lnTo>
                <a:lnTo>
                  <a:pt x="119938" y="48399"/>
                </a:lnTo>
                <a:lnTo>
                  <a:pt x="133692" y="48399"/>
                </a:lnTo>
                <a:lnTo>
                  <a:pt x="133692" y="4876"/>
                </a:lnTo>
                <a:lnTo>
                  <a:pt x="133032" y="3314"/>
                </a:lnTo>
                <a:lnTo>
                  <a:pt x="130352" y="660"/>
                </a:lnTo>
                <a:lnTo>
                  <a:pt x="128778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39626" y="4082586"/>
            <a:ext cx="281305" cy="319405"/>
          </a:xfrm>
          <a:custGeom>
            <a:avLst/>
            <a:gdLst/>
            <a:ahLst/>
            <a:cxnLst/>
            <a:rect l="l" t="t" r="r" b="b"/>
            <a:pathLst>
              <a:path w="281304" h="319404">
                <a:moveTo>
                  <a:pt x="112331" y="186067"/>
                </a:moveTo>
                <a:lnTo>
                  <a:pt x="67881" y="311149"/>
                </a:lnTo>
                <a:lnTo>
                  <a:pt x="68033" y="312877"/>
                </a:lnTo>
                <a:lnTo>
                  <a:pt x="69951" y="316077"/>
                </a:lnTo>
                <a:lnTo>
                  <a:pt x="71373" y="317207"/>
                </a:lnTo>
                <a:lnTo>
                  <a:pt x="73317" y="317842"/>
                </a:lnTo>
                <a:lnTo>
                  <a:pt x="77749" y="318782"/>
                </a:lnTo>
                <a:lnTo>
                  <a:pt x="80619" y="317512"/>
                </a:lnTo>
                <a:lnTo>
                  <a:pt x="81914" y="313994"/>
                </a:lnTo>
                <a:lnTo>
                  <a:pt x="114884" y="206476"/>
                </a:lnTo>
                <a:lnTo>
                  <a:pt x="132722" y="206476"/>
                </a:lnTo>
                <a:lnTo>
                  <a:pt x="116789" y="189268"/>
                </a:lnTo>
                <a:lnTo>
                  <a:pt x="114553" y="187032"/>
                </a:lnTo>
                <a:lnTo>
                  <a:pt x="112331" y="186067"/>
                </a:lnTo>
                <a:close/>
              </a:path>
              <a:path w="281304" h="319404">
                <a:moveTo>
                  <a:pt x="54660" y="68173"/>
                </a:moveTo>
                <a:lnTo>
                  <a:pt x="48666" y="68503"/>
                </a:lnTo>
                <a:lnTo>
                  <a:pt x="38176" y="72974"/>
                </a:lnTo>
                <a:lnTo>
                  <a:pt x="34747" y="77114"/>
                </a:lnTo>
                <a:lnTo>
                  <a:pt x="33014" y="83642"/>
                </a:lnTo>
                <a:lnTo>
                  <a:pt x="1600" y="194995"/>
                </a:lnTo>
                <a:lnTo>
                  <a:pt x="0" y="200418"/>
                </a:lnTo>
                <a:lnTo>
                  <a:pt x="800" y="205841"/>
                </a:lnTo>
                <a:lnTo>
                  <a:pt x="4025" y="211239"/>
                </a:lnTo>
                <a:lnTo>
                  <a:pt x="7188" y="216674"/>
                </a:lnTo>
                <a:lnTo>
                  <a:pt x="11988" y="220319"/>
                </a:lnTo>
                <a:lnTo>
                  <a:pt x="18376" y="222249"/>
                </a:lnTo>
                <a:lnTo>
                  <a:pt x="50330" y="231330"/>
                </a:lnTo>
                <a:lnTo>
                  <a:pt x="30276" y="309702"/>
                </a:lnTo>
                <a:lnTo>
                  <a:pt x="29311" y="314172"/>
                </a:lnTo>
                <a:lnTo>
                  <a:pt x="30899" y="316877"/>
                </a:lnTo>
                <a:lnTo>
                  <a:pt x="35090" y="317842"/>
                </a:lnTo>
                <a:lnTo>
                  <a:pt x="36664" y="318160"/>
                </a:lnTo>
                <a:lnTo>
                  <a:pt x="38176" y="317893"/>
                </a:lnTo>
                <a:lnTo>
                  <a:pt x="41046" y="316318"/>
                </a:lnTo>
                <a:lnTo>
                  <a:pt x="42062" y="315137"/>
                </a:lnTo>
                <a:lnTo>
                  <a:pt x="42697" y="313537"/>
                </a:lnTo>
                <a:lnTo>
                  <a:pt x="67323" y="217957"/>
                </a:lnTo>
                <a:lnTo>
                  <a:pt x="53695" y="217957"/>
                </a:lnTo>
                <a:lnTo>
                  <a:pt x="22148" y="208876"/>
                </a:lnTo>
                <a:lnTo>
                  <a:pt x="14477" y="200583"/>
                </a:lnTo>
                <a:lnTo>
                  <a:pt x="15468" y="198348"/>
                </a:lnTo>
                <a:lnTo>
                  <a:pt x="24549" y="164426"/>
                </a:lnTo>
                <a:lnTo>
                  <a:pt x="56570" y="164426"/>
                </a:lnTo>
                <a:lnTo>
                  <a:pt x="56730" y="163944"/>
                </a:lnTo>
                <a:lnTo>
                  <a:pt x="56578" y="162255"/>
                </a:lnTo>
                <a:lnTo>
                  <a:pt x="54660" y="159384"/>
                </a:lnTo>
                <a:lnTo>
                  <a:pt x="53047" y="158368"/>
                </a:lnTo>
                <a:lnTo>
                  <a:pt x="50812" y="157733"/>
                </a:lnTo>
                <a:lnTo>
                  <a:pt x="28384" y="151028"/>
                </a:lnTo>
                <a:lnTo>
                  <a:pt x="36004" y="123304"/>
                </a:lnTo>
                <a:lnTo>
                  <a:pt x="67643" y="123304"/>
                </a:lnTo>
                <a:lnTo>
                  <a:pt x="67680" y="122910"/>
                </a:lnTo>
                <a:lnTo>
                  <a:pt x="67551" y="121564"/>
                </a:lnTo>
                <a:lnTo>
                  <a:pt x="65646" y="118376"/>
                </a:lnTo>
                <a:lnTo>
                  <a:pt x="64223" y="117424"/>
                </a:lnTo>
                <a:lnTo>
                  <a:pt x="62306" y="117119"/>
                </a:lnTo>
                <a:lnTo>
                  <a:pt x="39357" y="110401"/>
                </a:lnTo>
                <a:lnTo>
                  <a:pt x="46050" y="86982"/>
                </a:lnTo>
                <a:lnTo>
                  <a:pt x="46367" y="85064"/>
                </a:lnTo>
                <a:lnTo>
                  <a:pt x="47739" y="83565"/>
                </a:lnTo>
                <a:lnTo>
                  <a:pt x="52501" y="81343"/>
                </a:lnTo>
                <a:lnTo>
                  <a:pt x="54952" y="81089"/>
                </a:lnTo>
                <a:lnTo>
                  <a:pt x="107368" y="81089"/>
                </a:lnTo>
                <a:lnTo>
                  <a:pt x="54660" y="68173"/>
                </a:lnTo>
                <a:close/>
              </a:path>
              <a:path w="281304" h="319404">
                <a:moveTo>
                  <a:pt x="132722" y="206476"/>
                </a:moveTo>
                <a:lnTo>
                  <a:pt x="114884" y="206476"/>
                </a:lnTo>
                <a:lnTo>
                  <a:pt x="146430" y="242328"/>
                </a:lnTo>
                <a:lnTo>
                  <a:pt x="146430" y="313067"/>
                </a:lnTo>
                <a:lnTo>
                  <a:pt x="147142" y="314655"/>
                </a:lnTo>
                <a:lnTo>
                  <a:pt x="150025" y="317207"/>
                </a:lnTo>
                <a:lnTo>
                  <a:pt x="151688" y="317842"/>
                </a:lnTo>
                <a:lnTo>
                  <a:pt x="155181" y="317842"/>
                </a:lnTo>
                <a:lnTo>
                  <a:pt x="156705" y="317207"/>
                </a:lnTo>
                <a:lnTo>
                  <a:pt x="158127" y="315912"/>
                </a:lnTo>
                <a:lnTo>
                  <a:pt x="159600" y="314655"/>
                </a:lnTo>
                <a:lnTo>
                  <a:pt x="160286" y="313067"/>
                </a:lnTo>
                <a:lnTo>
                  <a:pt x="159835" y="242328"/>
                </a:lnTo>
                <a:lnTo>
                  <a:pt x="159816" y="236918"/>
                </a:lnTo>
                <a:lnTo>
                  <a:pt x="159499" y="235318"/>
                </a:lnTo>
                <a:lnTo>
                  <a:pt x="158838" y="234683"/>
                </a:lnTo>
                <a:lnTo>
                  <a:pt x="132722" y="206476"/>
                </a:lnTo>
                <a:close/>
              </a:path>
              <a:path w="281304" h="319404">
                <a:moveTo>
                  <a:pt x="107368" y="81089"/>
                </a:moveTo>
                <a:lnTo>
                  <a:pt x="54952" y="81089"/>
                </a:lnTo>
                <a:lnTo>
                  <a:pt x="57530" y="81724"/>
                </a:lnTo>
                <a:lnTo>
                  <a:pt x="86207" y="89865"/>
                </a:lnTo>
                <a:lnTo>
                  <a:pt x="53695" y="217957"/>
                </a:lnTo>
                <a:lnTo>
                  <a:pt x="67323" y="217957"/>
                </a:lnTo>
                <a:lnTo>
                  <a:pt x="99593" y="92709"/>
                </a:lnTo>
                <a:lnTo>
                  <a:pt x="140253" y="92709"/>
                </a:lnTo>
                <a:lnTo>
                  <a:pt x="136067" y="89458"/>
                </a:lnTo>
                <a:lnTo>
                  <a:pt x="128244" y="86194"/>
                </a:lnTo>
                <a:lnTo>
                  <a:pt x="107368" y="81089"/>
                </a:lnTo>
                <a:close/>
              </a:path>
              <a:path w="281304" h="319404">
                <a:moveTo>
                  <a:pt x="56570" y="164426"/>
                </a:moveTo>
                <a:lnTo>
                  <a:pt x="24549" y="164426"/>
                </a:lnTo>
                <a:lnTo>
                  <a:pt x="47497" y="170141"/>
                </a:lnTo>
                <a:lnTo>
                  <a:pt x="49695" y="170472"/>
                </a:lnTo>
                <a:lnTo>
                  <a:pt x="51561" y="170230"/>
                </a:lnTo>
                <a:lnTo>
                  <a:pt x="54419" y="168630"/>
                </a:lnTo>
                <a:lnTo>
                  <a:pt x="55460" y="167449"/>
                </a:lnTo>
                <a:lnTo>
                  <a:pt x="56095" y="165849"/>
                </a:lnTo>
                <a:lnTo>
                  <a:pt x="56570" y="164426"/>
                </a:lnTo>
                <a:close/>
              </a:path>
              <a:path w="281304" h="319404">
                <a:moveTo>
                  <a:pt x="140253" y="92709"/>
                </a:moveTo>
                <a:lnTo>
                  <a:pt x="99593" y="92709"/>
                </a:lnTo>
                <a:lnTo>
                  <a:pt x="115354" y="96545"/>
                </a:lnTo>
                <a:lnTo>
                  <a:pt x="123964" y="99098"/>
                </a:lnTo>
                <a:lnTo>
                  <a:pt x="145478" y="120916"/>
                </a:lnTo>
                <a:lnTo>
                  <a:pt x="165049" y="154863"/>
                </a:lnTo>
                <a:lnTo>
                  <a:pt x="165696" y="156451"/>
                </a:lnTo>
                <a:lnTo>
                  <a:pt x="166966" y="157479"/>
                </a:lnTo>
                <a:lnTo>
                  <a:pt x="170789" y="158432"/>
                </a:lnTo>
                <a:lnTo>
                  <a:pt x="172554" y="158368"/>
                </a:lnTo>
                <a:lnTo>
                  <a:pt x="174142" y="157733"/>
                </a:lnTo>
                <a:lnTo>
                  <a:pt x="201266" y="141960"/>
                </a:lnTo>
                <a:lnTo>
                  <a:pt x="173177" y="141960"/>
                </a:lnTo>
                <a:lnTo>
                  <a:pt x="156921" y="115188"/>
                </a:lnTo>
                <a:lnTo>
                  <a:pt x="152905" y="107919"/>
                </a:lnTo>
                <a:lnTo>
                  <a:pt x="148939" y="101868"/>
                </a:lnTo>
                <a:lnTo>
                  <a:pt x="145030" y="97038"/>
                </a:lnTo>
                <a:lnTo>
                  <a:pt x="141185" y="93433"/>
                </a:lnTo>
                <a:lnTo>
                  <a:pt x="140253" y="92709"/>
                </a:lnTo>
                <a:close/>
              </a:path>
              <a:path w="281304" h="319404">
                <a:moveTo>
                  <a:pt x="227698" y="112001"/>
                </a:moveTo>
                <a:lnTo>
                  <a:pt x="223824" y="114249"/>
                </a:lnTo>
                <a:lnTo>
                  <a:pt x="173177" y="141960"/>
                </a:lnTo>
                <a:lnTo>
                  <a:pt x="201266" y="141960"/>
                </a:lnTo>
                <a:lnTo>
                  <a:pt x="230073" y="125209"/>
                </a:lnTo>
                <a:lnTo>
                  <a:pt x="231635" y="124269"/>
                </a:lnTo>
                <a:lnTo>
                  <a:pt x="232689" y="122910"/>
                </a:lnTo>
                <a:lnTo>
                  <a:pt x="233224" y="120916"/>
                </a:lnTo>
                <a:lnTo>
                  <a:pt x="233654" y="119418"/>
                </a:lnTo>
                <a:lnTo>
                  <a:pt x="233527" y="117894"/>
                </a:lnTo>
                <a:lnTo>
                  <a:pt x="232930" y="116611"/>
                </a:lnTo>
                <a:lnTo>
                  <a:pt x="230695" y="112788"/>
                </a:lnTo>
                <a:lnTo>
                  <a:pt x="227698" y="112001"/>
                </a:lnTo>
                <a:close/>
              </a:path>
              <a:path w="281304" h="319404">
                <a:moveTo>
                  <a:pt x="67643" y="123304"/>
                </a:moveTo>
                <a:lnTo>
                  <a:pt x="36004" y="123304"/>
                </a:lnTo>
                <a:lnTo>
                  <a:pt x="58953" y="129514"/>
                </a:lnTo>
                <a:lnTo>
                  <a:pt x="60845" y="129857"/>
                </a:lnTo>
                <a:lnTo>
                  <a:pt x="62509" y="129514"/>
                </a:lnTo>
                <a:lnTo>
                  <a:pt x="65404" y="127609"/>
                </a:lnTo>
                <a:lnTo>
                  <a:pt x="66446" y="126339"/>
                </a:lnTo>
                <a:lnTo>
                  <a:pt x="67643" y="123304"/>
                </a:lnTo>
                <a:close/>
              </a:path>
              <a:path w="281304" h="319404">
                <a:moveTo>
                  <a:pt x="138772" y="0"/>
                </a:moveTo>
                <a:lnTo>
                  <a:pt x="105931" y="27235"/>
                </a:lnTo>
                <a:lnTo>
                  <a:pt x="105321" y="33921"/>
                </a:lnTo>
                <a:lnTo>
                  <a:pt x="105931" y="40610"/>
                </a:lnTo>
                <a:lnTo>
                  <a:pt x="138772" y="67398"/>
                </a:lnTo>
                <a:lnTo>
                  <a:pt x="145465" y="66784"/>
                </a:lnTo>
                <a:lnTo>
                  <a:pt x="151679" y="64944"/>
                </a:lnTo>
                <a:lnTo>
                  <a:pt x="157421" y="61880"/>
                </a:lnTo>
                <a:lnTo>
                  <a:pt x="162699" y="57594"/>
                </a:lnTo>
                <a:lnTo>
                  <a:pt x="165744" y="54013"/>
                </a:lnTo>
                <a:lnTo>
                  <a:pt x="133045" y="54013"/>
                </a:lnTo>
                <a:lnTo>
                  <a:pt x="128244" y="52095"/>
                </a:lnTo>
                <a:lnTo>
                  <a:pt x="120611" y="44449"/>
                </a:lnTo>
                <a:lnTo>
                  <a:pt x="118681" y="39662"/>
                </a:lnTo>
                <a:lnTo>
                  <a:pt x="118681" y="28193"/>
                </a:lnTo>
                <a:lnTo>
                  <a:pt x="120611" y="23367"/>
                </a:lnTo>
                <a:lnTo>
                  <a:pt x="128244" y="15392"/>
                </a:lnTo>
                <a:lnTo>
                  <a:pt x="133045" y="13385"/>
                </a:lnTo>
                <a:lnTo>
                  <a:pt x="165482" y="13385"/>
                </a:lnTo>
                <a:lnTo>
                  <a:pt x="162699" y="10045"/>
                </a:lnTo>
                <a:lnTo>
                  <a:pt x="157421" y="5652"/>
                </a:lnTo>
                <a:lnTo>
                  <a:pt x="151679" y="2513"/>
                </a:lnTo>
                <a:lnTo>
                  <a:pt x="145465" y="628"/>
                </a:lnTo>
                <a:lnTo>
                  <a:pt x="138772" y="0"/>
                </a:lnTo>
                <a:close/>
              </a:path>
              <a:path w="281304" h="319404">
                <a:moveTo>
                  <a:pt x="165482" y="13385"/>
                </a:moveTo>
                <a:lnTo>
                  <a:pt x="144525" y="13385"/>
                </a:lnTo>
                <a:lnTo>
                  <a:pt x="149364" y="15392"/>
                </a:lnTo>
                <a:lnTo>
                  <a:pt x="153352" y="19354"/>
                </a:lnTo>
                <a:lnTo>
                  <a:pt x="157327" y="23367"/>
                </a:lnTo>
                <a:lnTo>
                  <a:pt x="159321" y="28193"/>
                </a:lnTo>
                <a:lnTo>
                  <a:pt x="159321" y="39662"/>
                </a:lnTo>
                <a:lnTo>
                  <a:pt x="157327" y="44449"/>
                </a:lnTo>
                <a:lnTo>
                  <a:pt x="149364" y="52095"/>
                </a:lnTo>
                <a:lnTo>
                  <a:pt x="144525" y="54013"/>
                </a:lnTo>
                <a:lnTo>
                  <a:pt x="165744" y="54013"/>
                </a:lnTo>
                <a:lnTo>
                  <a:pt x="167074" y="52449"/>
                </a:lnTo>
                <a:lnTo>
                  <a:pt x="170197" y="46786"/>
                </a:lnTo>
                <a:lnTo>
                  <a:pt x="172070" y="40610"/>
                </a:lnTo>
                <a:lnTo>
                  <a:pt x="172694" y="33921"/>
                </a:lnTo>
                <a:lnTo>
                  <a:pt x="172070" y="27235"/>
                </a:lnTo>
                <a:lnTo>
                  <a:pt x="170197" y="21026"/>
                </a:lnTo>
                <a:lnTo>
                  <a:pt x="167074" y="15296"/>
                </a:lnTo>
                <a:lnTo>
                  <a:pt x="165482" y="13385"/>
                </a:lnTo>
                <a:close/>
              </a:path>
              <a:path w="281304" h="319404">
                <a:moveTo>
                  <a:pt x="256832" y="40322"/>
                </a:moveTo>
                <a:lnTo>
                  <a:pt x="254901" y="40627"/>
                </a:lnTo>
                <a:lnTo>
                  <a:pt x="250774" y="40932"/>
                </a:lnTo>
                <a:lnTo>
                  <a:pt x="248797" y="43357"/>
                </a:lnTo>
                <a:lnTo>
                  <a:pt x="248704" y="48285"/>
                </a:lnTo>
                <a:lnTo>
                  <a:pt x="268217" y="308762"/>
                </a:lnTo>
                <a:lnTo>
                  <a:pt x="268287" y="311632"/>
                </a:lnTo>
                <a:lnTo>
                  <a:pt x="268922" y="313207"/>
                </a:lnTo>
                <a:lnTo>
                  <a:pt x="270217" y="314477"/>
                </a:lnTo>
                <a:lnTo>
                  <a:pt x="271475" y="315760"/>
                </a:lnTo>
                <a:lnTo>
                  <a:pt x="272922" y="316395"/>
                </a:lnTo>
                <a:lnTo>
                  <a:pt x="274980" y="316395"/>
                </a:lnTo>
                <a:lnTo>
                  <a:pt x="276593" y="316077"/>
                </a:lnTo>
                <a:lnTo>
                  <a:pt x="278002" y="315277"/>
                </a:lnTo>
                <a:lnTo>
                  <a:pt x="280555" y="312750"/>
                </a:lnTo>
                <a:lnTo>
                  <a:pt x="281203" y="310984"/>
                </a:lnTo>
                <a:lnTo>
                  <a:pt x="281203" y="308762"/>
                </a:lnTo>
                <a:lnTo>
                  <a:pt x="262572" y="47320"/>
                </a:lnTo>
                <a:lnTo>
                  <a:pt x="262254" y="45072"/>
                </a:lnTo>
                <a:lnTo>
                  <a:pt x="261340" y="43357"/>
                </a:lnTo>
                <a:lnTo>
                  <a:pt x="258508" y="40792"/>
                </a:lnTo>
                <a:lnTo>
                  <a:pt x="256832" y="40322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66200" y="3314425"/>
            <a:ext cx="453390" cy="261620"/>
          </a:xfrm>
          <a:custGeom>
            <a:avLst/>
            <a:gdLst/>
            <a:ahLst/>
            <a:cxnLst/>
            <a:rect l="l" t="t" r="r" b="b"/>
            <a:pathLst>
              <a:path w="453389" h="261620">
                <a:moveTo>
                  <a:pt x="254787" y="247472"/>
                </a:moveTo>
                <a:lnTo>
                  <a:pt x="4965" y="247472"/>
                </a:lnTo>
                <a:lnTo>
                  <a:pt x="3289" y="248145"/>
                </a:lnTo>
                <a:lnTo>
                  <a:pt x="1981" y="249428"/>
                </a:lnTo>
                <a:lnTo>
                  <a:pt x="660" y="250761"/>
                </a:lnTo>
                <a:lnTo>
                  <a:pt x="0" y="252450"/>
                </a:lnTo>
                <a:lnTo>
                  <a:pt x="0" y="256260"/>
                </a:lnTo>
                <a:lnTo>
                  <a:pt x="660" y="257797"/>
                </a:lnTo>
                <a:lnTo>
                  <a:pt x="3289" y="260413"/>
                </a:lnTo>
                <a:lnTo>
                  <a:pt x="4965" y="261073"/>
                </a:lnTo>
                <a:lnTo>
                  <a:pt x="254787" y="261073"/>
                </a:lnTo>
                <a:lnTo>
                  <a:pt x="256476" y="260413"/>
                </a:lnTo>
                <a:lnTo>
                  <a:pt x="259105" y="257797"/>
                </a:lnTo>
                <a:lnTo>
                  <a:pt x="259740" y="256260"/>
                </a:lnTo>
                <a:lnTo>
                  <a:pt x="259740" y="252450"/>
                </a:lnTo>
                <a:lnTo>
                  <a:pt x="259105" y="250761"/>
                </a:lnTo>
                <a:lnTo>
                  <a:pt x="257784" y="249428"/>
                </a:lnTo>
                <a:lnTo>
                  <a:pt x="256476" y="248145"/>
                </a:lnTo>
                <a:lnTo>
                  <a:pt x="254787" y="247472"/>
                </a:lnTo>
                <a:close/>
              </a:path>
              <a:path w="453389" h="261620">
                <a:moveTo>
                  <a:pt x="448437" y="247472"/>
                </a:moveTo>
                <a:lnTo>
                  <a:pt x="311962" y="247472"/>
                </a:lnTo>
                <a:lnTo>
                  <a:pt x="310426" y="248145"/>
                </a:lnTo>
                <a:lnTo>
                  <a:pt x="309092" y="249428"/>
                </a:lnTo>
                <a:lnTo>
                  <a:pt x="307809" y="250761"/>
                </a:lnTo>
                <a:lnTo>
                  <a:pt x="307136" y="252450"/>
                </a:lnTo>
                <a:lnTo>
                  <a:pt x="307136" y="256260"/>
                </a:lnTo>
                <a:lnTo>
                  <a:pt x="307809" y="257797"/>
                </a:lnTo>
                <a:lnTo>
                  <a:pt x="309092" y="259105"/>
                </a:lnTo>
                <a:lnTo>
                  <a:pt x="310426" y="260413"/>
                </a:lnTo>
                <a:lnTo>
                  <a:pt x="311962" y="261073"/>
                </a:lnTo>
                <a:lnTo>
                  <a:pt x="448437" y="261073"/>
                </a:lnTo>
                <a:lnTo>
                  <a:pt x="449961" y="260413"/>
                </a:lnTo>
                <a:lnTo>
                  <a:pt x="452602" y="257797"/>
                </a:lnTo>
                <a:lnTo>
                  <a:pt x="453237" y="256260"/>
                </a:lnTo>
                <a:lnTo>
                  <a:pt x="453237" y="252450"/>
                </a:lnTo>
                <a:lnTo>
                  <a:pt x="452602" y="250761"/>
                </a:lnTo>
                <a:lnTo>
                  <a:pt x="451294" y="249428"/>
                </a:lnTo>
                <a:lnTo>
                  <a:pt x="449961" y="248145"/>
                </a:lnTo>
                <a:lnTo>
                  <a:pt x="448437" y="247472"/>
                </a:lnTo>
                <a:close/>
              </a:path>
              <a:path w="453389" h="261620">
                <a:moveTo>
                  <a:pt x="141719" y="82499"/>
                </a:moveTo>
                <a:lnTo>
                  <a:pt x="140855" y="82499"/>
                </a:lnTo>
                <a:lnTo>
                  <a:pt x="136728" y="82778"/>
                </a:lnTo>
                <a:lnTo>
                  <a:pt x="133096" y="84251"/>
                </a:lnTo>
                <a:lnTo>
                  <a:pt x="129882" y="86880"/>
                </a:lnTo>
                <a:lnTo>
                  <a:pt x="126644" y="89496"/>
                </a:lnTo>
                <a:lnTo>
                  <a:pt x="122847" y="94653"/>
                </a:lnTo>
                <a:lnTo>
                  <a:pt x="118478" y="102247"/>
                </a:lnTo>
                <a:lnTo>
                  <a:pt x="118478" y="102679"/>
                </a:lnTo>
                <a:lnTo>
                  <a:pt x="52641" y="247472"/>
                </a:lnTo>
                <a:lnTo>
                  <a:pt x="67576" y="247472"/>
                </a:lnTo>
                <a:lnTo>
                  <a:pt x="103111" y="169811"/>
                </a:lnTo>
                <a:lnTo>
                  <a:pt x="121184" y="169811"/>
                </a:lnTo>
                <a:lnTo>
                  <a:pt x="130759" y="108394"/>
                </a:lnTo>
                <a:lnTo>
                  <a:pt x="139979" y="96113"/>
                </a:lnTo>
                <a:lnTo>
                  <a:pt x="161379" y="96113"/>
                </a:lnTo>
                <a:lnTo>
                  <a:pt x="161010" y="95351"/>
                </a:lnTo>
                <a:lnTo>
                  <a:pt x="157518" y="90246"/>
                </a:lnTo>
                <a:lnTo>
                  <a:pt x="150507" y="84391"/>
                </a:lnTo>
                <a:lnTo>
                  <a:pt x="146405" y="82778"/>
                </a:lnTo>
                <a:lnTo>
                  <a:pt x="141719" y="82499"/>
                </a:lnTo>
                <a:close/>
              </a:path>
              <a:path w="453389" h="261620">
                <a:moveTo>
                  <a:pt x="293026" y="13614"/>
                </a:moveTo>
                <a:lnTo>
                  <a:pt x="274396" y="13614"/>
                </a:lnTo>
                <a:lnTo>
                  <a:pt x="276580" y="14770"/>
                </a:lnTo>
                <a:lnTo>
                  <a:pt x="278638" y="17106"/>
                </a:lnTo>
                <a:lnTo>
                  <a:pt x="280713" y="19519"/>
                </a:lnTo>
                <a:lnTo>
                  <a:pt x="283006" y="23253"/>
                </a:lnTo>
                <a:lnTo>
                  <a:pt x="285648" y="28524"/>
                </a:lnTo>
                <a:lnTo>
                  <a:pt x="385254" y="247472"/>
                </a:lnTo>
                <a:lnTo>
                  <a:pt x="399719" y="247472"/>
                </a:lnTo>
                <a:lnTo>
                  <a:pt x="297484" y="22821"/>
                </a:lnTo>
                <a:lnTo>
                  <a:pt x="293128" y="13766"/>
                </a:lnTo>
                <a:lnTo>
                  <a:pt x="293026" y="13614"/>
                </a:lnTo>
                <a:close/>
              </a:path>
              <a:path w="453389" h="261620">
                <a:moveTo>
                  <a:pt x="161379" y="96113"/>
                </a:moveTo>
                <a:lnTo>
                  <a:pt x="143040" y="96113"/>
                </a:lnTo>
                <a:lnTo>
                  <a:pt x="145376" y="96672"/>
                </a:lnTo>
                <a:lnTo>
                  <a:pt x="148636" y="100850"/>
                </a:lnTo>
                <a:lnTo>
                  <a:pt x="152704" y="108394"/>
                </a:lnTo>
                <a:lnTo>
                  <a:pt x="194805" y="201828"/>
                </a:lnTo>
                <a:lnTo>
                  <a:pt x="195681" y="204482"/>
                </a:lnTo>
                <a:lnTo>
                  <a:pt x="197739" y="205803"/>
                </a:lnTo>
                <a:lnTo>
                  <a:pt x="202958" y="205803"/>
                </a:lnTo>
                <a:lnTo>
                  <a:pt x="203288" y="205651"/>
                </a:lnTo>
                <a:lnTo>
                  <a:pt x="203593" y="205333"/>
                </a:lnTo>
                <a:lnTo>
                  <a:pt x="205359" y="204762"/>
                </a:lnTo>
                <a:lnTo>
                  <a:pt x="206502" y="203504"/>
                </a:lnTo>
                <a:lnTo>
                  <a:pt x="207111" y="201612"/>
                </a:lnTo>
                <a:lnTo>
                  <a:pt x="207683" y="199732"/>
                </a:lnTo>
                <a:lnTo>
                  <a:pt x="207683" y="198056"/>
                </a:lnTo>
                <a:lnTo>
                  <a:pt x="207111" y="196596"/>
                </a:lnTo>
                <a:lnTo>
                  <a:pt x="194373" y="168046"/>
                </a:lnTo>
                <a:lnTo>
                  <a:pt x="194437" y="167551"/>
                </a:lnTo>
                <a:lnTo>
                  <a:pt x="194729" y="167259"/>
                </a:lnTo>
                <a:lnTo>
                  <a:pt x="194805" y="166738"/>
                </a:lnTo>
                <a:lnTo>
                  <a:pt x="201696" y="151803"/>
                </a:lnTo>
                <a:lnTo>
                  <a:pt x="186918" y="151803"/>
                </a:lnTo>
                <a:lnTo>
                  <a:pt x="164553" y="102679"/>
                </a:lnTo>
                <a:lnTo>
                  <a:pt x="161379" y="96113"/>
                </a:lnTo>
                <a:close/>
              </a:path>
              <a:path w="453389" h="261620">
                <a:moveTo>
                  <a:pt x="160789" y="168490"/>
                </a:moveTo>
                <a:lnTo>
                  <a:pt x="143929" y="168490"/>
                </a:lnTo>
                <a:lnTo>
                  <a:pt x="154889" y="184302"/>
                </a:lnTo>
                <a:lnTo>
                  <a:pt x="156337" y="186067"/>
                </a:lnTo>
                <a:lnTo>
                  <a:pt x="158229" y="186918"/>
                </a:lnTo>
                <a:lnTo>
                  <a:pt x="161175" y="186918"/>
                </a:lnTo>
                <a:lnTo>
                  <a:pt x="161861" y="186842"/>
                </a:lnTo>
                <a:lnTo>
                  <a:pt x="162560" y="186677"/>
                </a:lnTo>
                <a:lnTo>
                  <a:pt x="163296" y="186550"/>
                </a:lnTo>
                <a:lnTo>
                  <a:pt x="167843" y="179552"/>
                </a:lnTo>
                <a:lnTo>
                  <a:pt x="167462" y="177863"/>
                </a:lnTo>
                <a:lnTo>
                  <a:pt x="166306" y="176377"/>
                </a:lnTo>
                <a:lnTo>
                  <a:pt x="160789" y="168490"/>
                </a:lnTo>
                <a:close/>
              </a:path>
              <a:path w="453389" h="261620">
                <a:moveTo>
                  <a:pt x="121184" y="169811"/>
                </a:moveTo>
                <a:lnTo>
                  <a:pt x="103111" y="169811"/>
                </a:lnTo>
                <a:lnTo>
                  <a:pt x="116293" y="184302"/>
                </a:lnTo>
                <a:lnTo>
                  <a:pt x="117436" y="185750"/>
                </a:lnTo>
                <a:lnTo>
                  <a:pt x="118922" y="186550"/>
                </a:lnTo>
                <a:lnTo>
                  <a:pt x="120675" y="186677"/>
                </a:lnTo>
                <a:lnTo>
                  <a:pt x="122415" y="186842"/>
                </a:lnTo>
                <a:lnTo>
                  <a:pt x="124028" y="186334"/>
                </a:lnTo>
                <a:lnTo>
                  <a:pt x="125501" y="185153"/>
                </a:lnTo>
                <a:lnTo>
                  <a:pt x="142004" y="170230"/>
                </a:lnTo>
                <a:lnTo>
                  <a:pt x="121551" y="170230"/>
                </a:lnTo>
                <a:lnTo>
                  <a:pt x="121184" y="169811"/>
                </a:lnTo>
                <a:close/>
              </a:path>
              <a:path w="453389" h="261620">
                <a:moveTo>
                  <a:pt x="144068" y="151511"/>
                </a:moveTo>
                <a:lnTo>
                  <a:pt x="142328" y="152146"/>
                </a:lnTo>
                <a:lnTo>
                  <a:pt x="140855" y="153568"/>
                </a:lnTo>
                <a:lnTo>
                  <a:pt x="121551" y="170230"/>
                </a:lnTo>
                <a:lnTo>
                  <a:pt x="142004" y="170230"/>
                </a:lnTo>
                <a:lnTo>
                  <a:pt x="143929" y="168490"/>
                </a:lnTo>
                <a:lnTo>
                  <a:pt x="160789" y="168490"/>
                </a:lnTo>
                <a:lnTo>
                  <a:pt x="150964" y="154444"/>
                </a:lnTo>
                <a:lnTo>
                  <a:pt x="149199" y="152704"/>
                </a:lnTo>
                <a:lnTo>
                  <a:pt x="147599" y="151803"/>
                </a:lnTo>
                <a:lnTo>
                  <a:pt x="146113" y="151803"/>
                </a:lnTo>
                <a:lnTo>
                  <a:pt x="144068" y="151511"/>
                </a:lnTo>
                <a:close/>
              </a:path>
              <a:path w="453389" h="261620">
                <a:moveTo>
                  <a:pt x="277456" y="0"/>
                </a:moveTo>
                <a:lnTo>
                  <a:pt x="267919" y="0"/>
                </a:lnTo>
                <a:lnTo>
                  <a:pt x="265023" y="749"/>
                </a:lnTo>
                <a:lnTo>
                  <a:pt x="186918" y="151803"/>
                </a:lnTo>
                <a:lnTo>
                  <a:pt x="201696" y="151803"/>
                </a:lnTo>
                <a:lnTo>
                  <a:pt x="226390" y="98285"/>
                </a:lnTo>
                <a:lnTo>
                  <a:pt x="245123" y="98285"/>
                </a:lnTo>
                <a:lnTo>
                  <a:pt x="258432" y="28524"/>
                </a:lnTo>
                <a:lnTo>
                  <a:pt x="265696" y="17348"/>
                </a:lnTo>
                <a:lnTo>
                  <a:pt x="267589" y="15151"/>
                </a:lnTo>
                <a:lnTo>
                  <a:pt x="269417" y="13893"/>
                </a:lnTo>
                <a:lnTo>
                  <a:pt x="271157" y="13614"/>
                </a:lnTo>
                <a:lnTo>
                  <a:pt x="293026" y="13614"/>
                </a:lnTo>
                <a:lnTo>
                  <a:pt x="289064" y="7683"/>
                </a:lnTo>
                <a:lnTo>
                  <a:pt x="281762" y="1536"/>
                </a:lnTo>
                <a:lnTo>
                  <a:pt x="277456" y="0"/>
                </a:lnTo>
                <a:close/>
              </a:path>
              <a:path w="453389" h="261620">
                <a:moveTo>
                  <a:pt x="291431" y="96964"/>
                </a:moveTo>
                <a:lnTo>
                  <a:pt x="273354" y="96964"/>
                </a:lnTo>
                <a:lnTo>
                  <a:pt x="290042" y="116293"/>
                </a:lnTo>
                <a:lnTo>
                  <a:pt x="291490" y="118033"/>
                </a:lnTo>
                <a:lnTo>
                  <a:pt x="293243" y="118922"/>
                </a:lnTo>
                <a:lnTo>
                  <a:pt x="296735" y="118922"/>
                </a:lnTo>
                <a:lnTo>
                  <a:pt x="298069" y="118325"/>
                </a:lnTo>
                <a:lnTo>
                  <a:pt x="299262" y="117170"/>
                </a:lnTo>
                <a:lnTo>
                  <a:pt x="300723" y="115989"/>
                </a:lnTo>
                <a:lnTo>
                  <a:pt x="301536" y="114452"/>
                </a:lnTo>
                <a:lnTo>
                  <a:pt x="301650" y="112572"/>
                </a:lnTo>
                <a:lnTo>
                  <a:pt x="301828" y="110629"/>
                </a:lnTo>
                <a:lnTo>
                  <a:pt x="301269" y="108953"/>
                </a:lnTo>
                <a:lnTo>
                  <a:pt x="300113" y="107492"/>
                </a:lnTo>
                <a:lnTo>
                  <a:pt x="291431" y="96964"/>
                </a:lnTo>
                <a:close/>
              </a:path>
              <a:path w="453389" h="261620">
                <a:moveTo>
                  <a:pt x="245123" y="98285"/>
                </a:moveTo>
                <a:lnTo>
                  <a:pt x="226390" y="98285"/>
                </a:lnTo>
                <a:lnTo>
                  <a:pt x="242633" y="116293"/>
                </a:lnTo>
                <a:lnTo>
                  <a:pt x="244094" y="117741"/>
                </a:lnTo>
                <a:lnTo>
                  <a:pt x="245719" y="118465"/>
                </a:lnTo>
                <a:lnTo>
                  <a:pt x="248932" y="118465"/>
                </a:lnTo>
                <a:lnTo>
                  <a:pt x="250545" y="117894"/>
                </a:lnTo>
                <a:lnTo>
                  <a:pt x="252298" y="116700"/>
                </a:lnTo>
                <a:lnTo>
                  <a:pt x="268219" y="101777"/>
                </a:lnTo>
                <a:lnTo>
                  <a:pt x="248348" y="101777"/>
                </a:lnTo>
                <a:lnTo>
                  <a:pt x="245123" y="98285"/>
                </a:lnTo>
                <a:close/>
              </a:path>
              <a:path w="453389" h="261620">
                <a:moveTo>
                  <a:pt x="276415" y="80289"/>
                </a:moveTo>
                <a:lnTo>
                  <a:pt x="272326" y="80289"/>
                </a:lnTo>
                <a:lnTo>
                  <a:pt x="270560" y="80886"/>
                </a:lnTo>
                <a:lnTo>
                  <a:pt x="269417" y="82067"/>
                </a:lnTo>
                <a:lnTo>
                  <a:pt x="248348" y="101777"/>
                </a:lnTo>
                <a:lnTo>
                  <a:pt x="268219" y="101777"/>
                </a:lnTo>
                <a:lnTo>
                  <a:pt x="273354" y="96964"/>
                </a:lnTo>
                <a:lnTo>
                  <a:pt x="291431" y="96964"/>
                </a:lnTo>
                <a:lnTo>
                  <a:pt x="279501" y="82499"/>
                </a:lnTo>
                <a:lnTo>
                  <a:pt x="278041" y="81026"/>
                </a:lnTo>
                <a:lnTo>
                  <a:pt x="276415" y="80289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272342"/>
              </p:ext>
            </p:extLst>
          </p:nvPr>
        </p:nvGraphicFramePr>
        <p:xfrm>
          <a:off x="6067768" y="2346468"/>
          <a:ext cx="3076230" cy="1447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5032"/>
                <a:gridCol w="1098609"/>
                <a:gridCol w="882589"/>
              </a:tblGrid>
              <a:tr h="26670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   City</a:t>
                      </a:r>
                      <a:endParaRPr lang="en-US" sz="1100" dirty="0" smtClean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255"/>
                        </a:lnSpc>
                      </a:pPr>
                      <a:r>
                        <a:rPr lang="en-US" sz="1100" b="1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Kilometers </a:t>
                      </a:r>
                      <a:r>
                        <a:rPr sz="1100" b="1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100" b="1" spc="-80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55"/>
                        </a:lnSpc>
                      </a:pPr>
                      <a:r>
                        <a:rPr lang="en-US" sz="1100" b="1" spc="-5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Miles from </a:t>
                      </a:r>
                      <a:r>
                        <a:rPr sz="1100" b="1" spc="-5" dirty="0" smtClean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Santiago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Coyhaique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1.649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1.024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3660" marB="0">
                    <a:solidFill>
                      <a:srgbClr val="00B5AC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Puerto</a:t>
                      </a:r>
                      <a:r>
                        <a:rPr sz="1100" b="1" spc="-150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Aysén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1.642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1.020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Punta</a:t>
                      </a:r>
                      <a:r>
                        <a:rPr sz="1100" b="1" spc="-1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Arenas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3.090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5A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1.920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66675" marB="0">
                    <a:solidFill>
                      <a:srgbClr val="00B5AC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spc="-40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Puerto</a:t>
                      </a:r>
                      <a:r>
                        <a:rPr sz="1100" b="1" spc="-17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Natales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3.103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100" b="1" dirty="0">
                          <a:solidFill>
                            <a:srgbClr val="1B0087"/>
                          </a:solidFill>
                          <a:latin typeface="Trebuchet MS"/>
                          <a:cs typeface="Trebuchet MS"/>
                        </a:rPr>
                        <a:t>1.928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 flipH="1">
            <a:off x="7104381" y="2345608"/>
            <a:ext cx="45719" cy="1448660"/>
          </a:xfrm>
          <a:custGeom>
            <a:avLst/>
            <a:gdLst/>
            <a:ahLst/>
            <a:cxnLst/>
            <a:rect l="l" t="t" r="r" b="b"/>
            <a:pathLst>
              <a:path h="1658620">
                <a:moveTo>
                  <a:pt x="0" y="0"/>
                </a:moveTo>
                <a:lnTo>
                  <a:pt x="0" y="1658366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55000" y="2345608"/>
            <a:ext cx="50800" cy="1448660"/>
          </a:xfrm>
          <a:custGeom>
            <a:avLst/>
            <a:gdLst/>
            <a:ahLst/>
            <a:cxnLst/>
            <a:rect l="l" t="t" r="r" b="b"/>
            <a:pathLst>
              <a:path h="1658620">
                <a:moveTo>
                  <a:pt x="0" y="0"/>
                </a:moveTo>
                <a:lnTo>
                  <a:pt x="0" y="1658366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067768" y="2038616"/>
            <a:ext cx="3076575" cy="307340"/>
          </a:xfrm>
          <a:prstGeom prst="rect">
            <a:avLst/>
          </a:prstGeom>
          <a:solidFill>
            <a:srgbClr val="EC1550"/>
          </a:solidFill>
        </p:spPr>
        <p:txBody>
          <a:bodyPr vert="horz" wrap="square" lIns="0" tIns="5715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450"/>
              </a:spcBef>
            </a:pPr>
            <a:r>
              <a:rPr sz="1100" b="1" spc="-15" dirty="0">
                <a:solidFill>
                  <a:srgbClr val="FFFFFF"/>
                </a:solidFill>
                <a:latin typeface="Trebuchet MS"/>
                <a:cs typeface="Trebuchet MS"/>
              </a:rPr>
              <a:t>NORTH DISTANCES</a:t>
            </a:r>
            <a:r>
              <a:rPr sz="11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Trebuchet MS"/>
                <a:cs typeface="Trebuchet MS"/>
              </a:rPr>
              <a:t>TABLE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67780" y="4214355"/>
            <a:ext cx="3076575" cy="1168400"/>
          </a:xfrm>
          <a:custGeom>
            <a:avLst/>
            <a:gdLst/>
            <a:ahLst/>
            <a:cxnLst/>
            <a:rect l="l" t="t" r="r" b="b"/>
            <a:pathLst>
              <a:path w="3076575" h="1168400">
                <a:moveTo>
                  <a:pt x="0" y="1168400"/>
                </a:moveTo>
                <a:lnTo>
                  <a:pt x="3076219" y="1168400"/>
                </a:lnTo>
                <a:lnTo>
                  <a:pt x="3076219" y="0"/>
                </a:lnTo>
                <a:lnTo>
                  <a:pt x="0" y="0"/>
                </a:lnTo>
                <a:lnTo>
                  <a:pt x="0" y="1168400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184863" y="4638700"/>
            <a:ext cx="725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00B5AC"/>
                </a:solidFill>
                <a:latin typeface="Trebuchet MS"/>
                <a:cs typeface="Trebuchet MS"/>
              </a:rPr>
              <a:t>CLIMATE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b="1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Trebuchet MS"/>
                <a:cs typeface="Trebuchet MS"/>
              </a:rPr>
              <a:t>AREA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26833" y="4343370"/>
            <a:ext cx="160210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JAN    FEB   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MAR   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APR    </a:t>
            </a:r>
            <a:r>
              <a:rPr sz="750" spc="-35" dirty="0">
                <a:solidFill>
                  <a:srgbClr val="FFFFFF"/>
                </a:solidFill>
                <a:latin typeface="Trebuchet MS"/>
                <a:cs typeface="Trebuchet MS"/>
              </a:rPr>
              <a:t>MAY  </a:t>
            </a:r>
            <a:r>
              <a:rPr sz="75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JUNE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10414" y="4835935"/>
            <a:ext cx="159258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30" dirty="0">
                <a:solidFill>
                  <a:srgbClr val="FFFFFF"/>
                </a:solidFill>
                <a:latin typeface="Trebuchet MS"/>
                <a:cs typeface="Trebuchet MS"/>
              </a:rPr>
              <a:t>JULY   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AUG   SEPT   OCT   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NOV </a:t>
            </a:r>
            <a:r>
              <a:rPr sz="750" spc="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DEC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64348" y="4482147"/>
            <a:ext cx="1685912" cy="266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306691" y="4963807"/>
            <a:ext cx="1685912" cy="266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1604" y="2006142"/>
            <a:ext cx="1887855" cy="4429760"/>
          </a:xfrm>
          <a:custGeom>
            <a:avLst/>
            <a:gdLst/>
            <a:ahLst/>
            <a:cxnLst/>
            <a:rect l="l" t="t" r="r" b="b"/>
            <a:pathLst>
              <a:path w="1887855" h="4429760">
                <a:moveTo>
                  <a:pt x="1887258" y="4429493"/>
                </a:moveTo>
                <a:lnTo>
                  <a:pt x="0" y="4429493"/>
                </a:lnTo>
                <a:lnTo>
                  <a:pt x="0" y="0"/>
                </a:lnTo>
                <a:lnTo>
                  <a:pt x="1887258" y="0"/>
                </a:lnTo>
                <a:lnTo>
                  <a:pt x="1887258" y="4429493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35768" y="1187822"/>
            <a:ext cx="54254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5" dirty="0">
                <a:solidFill>
                  <a:srgbClr val="1B0087"/>
                </a:solidFill>
              </a:rPr>
              <a:t>PATAGONIA </a:t>
            </a:r>
            <a:r>
              <a:rPr dirty="0">
                <a:solidFill>
                  <a:srgbClr val="1B0087"/>
                </a:solidFill>
              </a:rPr>
              <a:t>&amp; EXTREME</a:t>
            </a:r>
            <a:r>
              <a:rPr spc="-140" dirty="0">
                <a:solidFill>
                  <a:srgbClr val="1B0087"/>
                </a:solidFill>
              </a:rPr>
              <a:t> </a:t>
            </a:r>
            <a:r>
              <a:rPr spc="-5" dirty="0">
                <a:solidFill>
                  <a:srgbClr val="1B0087"/>
                </a:solidFill>
              </a:rPr>
              <a:t>SOUTH</a:t>
            </a:r>
          </a:p>
        </p:txBody>
      </p:sp>
      <p:sp>
        <p:nvSpPr>
          <p:cNvPr id="27" name="object 27"/>
          <p:cNvSpPr/>
          <p:nvPr/>
        </p:nvSpPr>
        <p:spPr>
          <a:xfrm>
            <a:off x="1064406" y="5399003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9" y="2742"/>
                </a:lnTo>
                <a:lnTo>
                  <a:pt x="10228" y="10223"/>
                </a:lnTo>
                <a:lnTo>
                  <a:pt x="2744" y="21324"/>
                </a:lnTo>
                <a:lnTo>
                  <a:pt x="0" y="34924"/>
                </a:lnTo>
                <a:lnTo>
                  <a:pt x="2744" y="48520"/>
                </a:lnTo>
                <a:lnTo>
                  <a:pt x="10228" y="59621"/>
                </a:lnTo>
                <a:lnTo>
                  <a:pt x="21329" y="67105"/>
                </a:lnTo>
                <a:lnTo>
                  <a:pt x="34925" y="69849"/>
                </a:lnTo>
                <a:lnTo>
                  <a:pt x="48525" y="67105"/>
                </a:lnTo>
                <a:lnTo>
                  <a:pt x="59626" y="59621"/>
                </a:lnTo>
                <a:lnTo>
                  <a:pt x="67107" y="48520"/>
                </a:lnTo>
                <a:lnTo>
                  <a:pt x="69850" y="34924"/>
                </a:lnTo>
                <a:lnTo>
                  <a:pt x="67107" y="21324"/>
                </a:lnTo>
                <a:lnTo>
                  <a:pt x="59626" y="10223"/>
                </a:lnTo>
                <a:lnTo>
                  <a:pt x="48525" y="2742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74775" y="4353361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9" y="2744"/>
                </a:lnTo>
                <a:lnTo>
                  <a:pt x="10228" y="10228"/>
                </a:lnTo>
                <a:lnTo>
                  <a:pt x="2744" y="21329"/>
                </a:lnTo>
                <a:lnTo>
                  <a:pt x="0" y="34925"/>
                </a:lnTo>
                <a:lnTo>
                  <a:pt x="2744" y="48525"/>
                </a:lnTo>
                <a:lnTo>
                  <a:pt x="10228" y="59626"/>
                </a:lnTo>
                <a:lnTo>
                  <a:pt x="21329" y="67107"/>
                </a:lnTo>
                <a:lnTo>
                  <a:pt x="34925" y="69850"/>
                </a:lnTo>
                <a:lnTo>
                  <a:pt x="48520" y="67107"/>
                </a:lnTo>
                <a:lnTo>
                  <a:pt x="59621" y="59626"/>
                </a:lnTo>
                <a:lnTo>
                  <a:pt x="67105" y="48525"/>
                </a:lnTo>
                <a:lnTo>
                  <a:pt x="69850" y="34925"/>
                </a:lnTo>
                <a:lnTo>
                  <a:pt x="67105" y="21329"/>
                </a:lnTo>
                <a:lnTo>
                  <a:pt x="59621" y="10228"/>
                </a:lnTo>
                <a:lnTo>
                  <a:pt x="48520" y="2744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90960" y="3116935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4" y="2744"/>
                </a:lnTo>
                <a:lnTo>
                  <a:pt x="10223" y="10228"/>
                </a:lnTo>
                <a:lnTo>
                  <a:pt x="2742" y="21329"/>
                </a:lnTo>
                <a:lnTo>
                  <a:pt x="0" y="34925"/>
                </a:lnTo>
                <a:lnTo>
                  <a:pt x="2742" y="48520"/>
                </a:lnTo>
                <a:lnTo>
                  <a:pt x="10223" y="59621"/>
                </a:lnTo>
                <a:lnTo>
                  <a:pt x="21324" y="67105"/>
                </a:lnTo>
                <a:lnTo>
                  <a:pt x="34925" y="69850"/>
                </a:lnTo>
                <a:lnTo>
                  <a:pt x="48520" y="67105"/>
                </a:lnTo>
                <a:lnTo>
                  <a:pt x="59621" y="59621"/>
                </a:lnTo>
                <a:lnTo>
                  <a:pt x="67105" y="48520"/>
                </a:lnTo>
                <a:lnTo>
                  <a:pt x="69850" y="34925"/>
                </a:lnTo>
                <a:lnTo>
                  <a:pt x="67105" y="21329"/>
                </a:lnTo>
                <a:lnTo>
                  <a:pt x="59621" y="10228"/>
                </a:lnTo>
                <a:lnTo>
                  <a:pt x="48520" y="2744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5881" y="3213243"/>
            <a:ext cx="312420" cy="1666239"/>
          </a:xfrm>
          <a:custGeom>
            <a:avLst/>
            <a:gdLst/>
            <a:ahLst/>
            <a:cxnLst/>
            <a:rect l="l" t="t" r="r" b="b"/>
            <a:pathLst>
              <a:path w="312419" h="1666239">
                <a:moveTo>
                  <a:pt x="57721" y="1665655"/>
                </a:moveTo>
                <a:lnTo>
                  <a:pt x="39778" y="1653927"/>
                </a:lnTo>
                <a:lnTo>
                  <a:pt x="30714" y="1646555"/>
                </a:lnTo>
                <a:lnTo>
                  <a:pt x="27757" y="1640420"/>
                </a:lnTo>
                <a:lnTo>
                  <a:pt x="28130" y="1632407"/>
                </a:lnTo>
                <a:lnTo>
                  <a:pt x="28197" y="1624476"/>
                </a:lnTo>
                <a:lnTo>
                  <a:pt x="26463" y="1618497"/>
                </a:lnTo>
                <a:lnTo>
                  <a:pt x="23344" y="1611218"/>
                </a:lnTo>
                <a:lnTo>
                  <a:pt x="19253" y="1599387"/>
                </a:lnTo>
                <a:lnTo>
                  <a:pt x="13535" y="1580189"/>
                </a:lnTo>
                <a:lnTo>
                  <a:pt x="6850" y="1557248"/>
                </a:lnTo>
                <a:lnTo>
                  <a:pt x="1552" y="1536993"/>
                </a:lnTo>
                <a:lnTo>
                  <a:pt x="0" y="1525854"/>
                </a:lnTo>
                <a:lnTo>
                  <a:pt x="1945" y="1509799"/>
                </a:lnTo>
                <a:lnTo>
                  <a:pt x="5554" y="1479596"/>
                </a:lnTo>
                <a:lnTo>
                  <a:pt x="10828" y="1448842"/>
                </a:lnTo>
                <a:lnTo>
                  <a:pt x="17767" y="1431137"/>
                </a:lnTo>
                <a:lnTo>
                  <a:pt x="24913" y="1424410"/>
                </a:lnTo>
                <a:lnTo>
                  <a:pt x="30530" y="1417266"/>
                </a:lnTo>
                <a:lnTo>
                  <a:pt x="34205" y="1409288"/>
                </a:lnTo>
                <a:lnTo>
                  <a:pt x="35521" y="1400060"/>
                </a:lnTo>
                <a:lnTo>
                  <a:pt x="35290" y="1388923"/>
                </a:lnTo>
                <a:lnTo>
                  <a:pt x="35336" y="1376468"/>
                </a:lnTo>
                <a:lnTo>
                  <a:pt x="36770" y="1364154"/>
                </a:lnTo>
                <a:lnTo>
                  <a:pt x="40703" y="1353439"/>
                </a:lnTo>
                <a:lnTo>
                  <a:pt x="45435" y="1343781"/>
                </a:lnTo>
                <a:lnTo>
                  <a:pt x="49125" y="1333917"/>
                </a:lnTo>
                <a:lnTo>
                  <a:pt x="52674" y="1324194"/>
                </a:lnTo>
                <a:lnTo>
                  <a:pt x="56984" y="1314958"/>
                </a:lnTo>
                <a:lnTo>
                  <a:pt x="61474" y="1304698"/>
                </a:lnTo>
                <a:lnTo>
                  <a:pt x="65128" y="1293402"/>
                </a:lnTo>
                <a:lnTo>
                  <a:pt x="68225" y="1283636"/>
                </a:lnTo>
                <a:lnTo>
                  <a:pt x="71043" y="1277962"/>
                </a:lnTo>
                <a:lnTo>
                  <a:pt x="71881" y="1273987"/>
                </a:lnTo>
                <a:lnTo>
                  <a:pt x="70496" y="1268345"/>
                </a:lnTo>
                <a:lnTo>
                  <a:pt x="69384" y="1262146"/>
                </a:lnTo>
                <a:lnTo>
                  <a:pt x="71043" y="1256499"/>
                </a:lnTo>
                <a:lnTo>
                  <a:pt x="74883" y="1250802"/>
                </a:lnTo>
                <a:lnTo>
                  <a:pt x="77890" y="1244201"/>
                </a:lnTo>
                <a:lnTo>
                  <a:pt x="78957" y="1237460"/>
                </a:lnTo>
                <a:lnTo>
                  <a:pt x="76974" y="1231341"/>
                </a:lnTo>
                <a:lnTo>
                  <a:pt x="71780" y="1223937"/>
                </a:lnTo>
                <a:lnTo>
                  <a:pt x="73266" y="1222463"/>
                </a:lnTo>
                <a:lnTo>
                  <a:pt x="65125" y="1220241"/>
                </a:lnTo>
                <a:lnTo>
                  <a:pt x="56984" y="1218018"/>
                </a:lnTo>
                <a:lnTo>
                  <a:pt x="51803" y="1212100"/>
                </a:lnTo>
                <a:lnTo>
                  <a:pt x="50330" y="1208392"/>
                </a:lnTo>
                <a:lnTo>
                  <a:pt x="48844" y="1204696"/>
                </a:lnTo>
                <a:lnTo>
                  <a:pt x="49580" y="1200251"/>
                </a:lnTo>
                <a:lnTo>
                  <a:pt x="47371" y="1196555"/>
                </a:lnTo>
                <a:lnTo>
                  <a:pt x="45148" y="1192847"/>
                </a:lnTo>
                <a:lnTo>
                  <a:pt x="38163" y="1194346"/>
                </a:lnTo>
                <a:lnTo>
                  <a:pt x="39446" y="1188415"/>
                </a:lnTo>
                <a:lnTo>
                  <a:pt x="39167" y="1180574"/>
                </a:lnTo>
                <a:lnTo>
                  <a:pt x="37496" y="1168692"/>
                </a:lnTo>
                <a:lnTo>
                  <a:pt x="36006" y="1156914"/>
                </a:lnTo>
                <a:lnTo>
                  <a:pt x="36271" y="1149388"/>
                </a:lnTo>
                <a:lnTo>
                  <a:pt x="38481" y="1144016"/>
                </a:lnTo>
                <a:lnTo>
                  <a:pt x="39230" y="1142834"/>
                </a:lnTo>
                <a:lnTo>
                  <a:pt x="49580" y="1136764"/>
                </a:lnTo>
                <a:lnTo>
                  <a:pt x="56924" y="1129729"/>
                </a:lnTo>
                <a:lnTo>
                  <a:pt x="63366" y="1119854"/>
                </a:lnTo>
                <a:lnTo>
                  <a:pt x="68836" y="1110350"/>
                </a:lnTo>
                <a:lnTo>
                  <a:pt x="73266" y="1104430"/>
                </a:lnTo>
                <a:lnTo>
                  <a:pt x="76435" y="1103045"/>
                </a:lnTo>
                <a:lnTo>
                  <a:pt x="79187" y="1103085"/>
                </a:lnTo>
                <a:lnTo>
                  <a:pt x="83049" y="1101670"/>
                </a:lnTo>
                <a:lnTo>
                  <a:pt x="89547" y="1095921"/>
                </a:lnTo>
                <a:lnTo>
                  <a:pt x="95931" y="1088337"/>
                </a:lnTo>
                <a:lnTo>
                  <a:pt x="100095" y="1082971"/>
                </a:lnTo>
                <a:lnTo>
                  <a:pt x="104535" y="1079270"/>
                </a:lnTo>
                <a:lnTo>
                  <a:pt x="111747" y="1076680"/>
                </a:lnTo>
                <a:lnTo>
                  <a:pt x="120554" y="1073767"/>
                </a:lnTo>
                <a:lnTo>
                  <a:pt x="127282" y="1068911"/>
                </a:lnTo>
                <a:lnTo>
                  <a:pt x="130681" y="1061278"/>
                </a:lnTo>
                <a:lnTo>
                  <a:pt x="129501" y="1050036"/>
                </a:lnTo>
                <a:lnTo>
                  <a:pt x="125698" y="1036926"/>
                </a:lnTo>
                <a:lnTo>
                  <a:pt x="121826" y="1025063"/>
                </a:lnTo>
                <a:lnTo>
                  <a:pt x="117537" y="1015697"/>
                </a:lnTo>
                <a:lnTo>
                  <a:pt x="112483" y="1010081"/>
                </a:lnTo>
                <a:lnTo>
                  <a:pt x="105079" y="1005636"/>
                </a:lnTo>
                <a:lnTo>
                  <a:pt x="100647" y="1007110"/>
                </a:lnTo>
                <a:lnTo>
                  <a:pt x="99898" y="1001941"/>
                </a:lnTo>
                <a:lnTo>
                  <a:pt x="98725" y="997246"/>
                </a:lnTo>
                <a:lnTo>
                  <a:pt x="97129" y="991027"/>
                </a:lnTo>
                <a:lnTo>
                  <a:pt x="96362" y="983419"/>
                </a:lnTo>
                <a:lnTo>
                  <a:pt x="97675" y="974559"/>
                </a:lnTo>
                <a:lnTo>
                  <a:pt x="100965" y="966563"/>
                </a:lnTo>
                <a:lnTo>
                  <a:pt x="104530" y="960507"/>
                </a:lnTo>
                <a:lnTo>
                  <a:pt x="107262" y="955003"/>
                </a:lnTo>
                <a:lnTo>
                  <a:pt x="108051" y="948664"/>
                </a:lnTo>
                <a:lnTo>
                  <a:pt x="107271" y="941909"/>
                </a:lnTo>
                <a:lnTo>
                  <a:pt x="106284" y="935712"/>
                </a:lnTo>
                <a:lnTo>
                  <a:pt x="105438" y="929517"/>
                </a:lnTo>
                <a:lnTo>
                  <a:pt x="105079" y="922769"/>
                </a:lnTo>
                <a:lnTo>
                  <a:pt x="105079" y="913142"/>
                </a:lnTo>
                <a:lnTo>
                  <a:pt x="99174" y="904265"/>
                </a:lnTo>
                <a:lnTo>
                  <a:pt x="105829" y="901293"/>
                </a:lnTo>
                <a:lnTo>
                  <a:pt x="112483" y="898347"/>
                </a:lnTo>
                <a:lnTo>
                  <a:pt x="122097" y="901293"/>
                </a:lnTo>
                <a:lnTo>
                  <a:pt x="122847" y="893165"/>
                </a:lnTo>
                <a:lnTo>
                  <a:pt x="123583" y="885024"/>
                </a:lnTo>
                <a:lnTo>
                  <a:pt x="118402" y="878370"/>
                </a:lnTo>
                <a:lnTo>
                  <a:pt x="125793" y="872439"/>
                </a:lnTo>
                <a:lnTo>
                  <a:pt x="131463" y="866231"/>
                </a:lnTo>
                <a:lnTo>
                  <a:pt x="136717" y="857735"/>
                </a:lnTo>
                <a:lnTo>
                  <a:pt x="140582" y="848825"/>
                </a:lnTo>
                <a:lnTo>
                  <a:pt x="142087" y="841375"/>
                </a:lnTo>
                <a:lnTo>
                  <a:pt x="142087" y="833221"/>
                </a:lnTo>
                <a:lnTo>
                  <a:pt x="140601" y="825334"/>
                </a:lnTo>
                <a:lnTo>
                  <a:pt x="142087" y="816330"/>
                </a:lnTo>
                <a:lnTo>
                  <a:pt x="142454" y="809969"/>
                </a:lnTo>
                <a:lnTo>
                  <a:pt x="142268" y="804198"/>
                </a:lnTo>
                <a:lnTo>
                  <a:pt x="142916" y="798728"/>
                </a:lnTo>
                <a:lnTo>
                  <a:pt x="145783" y="793267"/>
                </a:lnTo>
                <a:lnTo>
                  <a:pt x="151701" y="785876"/>
                </a:lnTo>
                <a:lnTo>
                  <a:pt x="157619" y="779208"/>
                </a:lnTo>
                <a:lnTo>
                  <a:pt x="157619" y="774026"/>
                </a:lnTo>
                <a:lnTo>
                  <a:pt x="156476" y="765492"/>
                </a:lnTo>
                <a:lnTo>
                  <a:pt x="154571" y="751268"/>
                </a:lnTo>
                <a:lnTo>
                  <a:pt x="154190" y="736768"/>
                </a:lnTo>
                <a:lnTo>
                  <a:pt x="157619" y="727405"/>
                </a:lnTo>
                <a:lnTo>
                  <a:pt x="165760" y="720750"/>
                </a:lnTo>
                <a:lnTo>
                  <a:pt x="167246" y="711860"/>
                </a:lnTo>
                <a:lnTo>
                  <a:pt x="170192" y="707428"/>
                </a:lnTo>
                <a:lnTo>
                  <a:pt x="173164" y="702983"/>
                </a:lnTo>
                <a:lnTo>
                  <a:pt x="166497" y="696328"/>
                </a:lnTo>
                <a:lnTo>
                  <a:pt x="163537" y="692632"/>
                </a:lnTo>
                <a:lnTo>
                  <a:pt x="160591" y="688936"/>
                </a:lnTo>
                <a:lnTo>
                  <a:pt x="162064" y="685228"/>
                </a:lnTo>
                <a:lnTo>
                  <a:pt x="155397" y="680783"/>
                </a:lnTo>
                <a:lnTo>
                  <a:pt x="148742" y="676351"/>
                </a:lnTo>
                <a:lnTo>
                  <a:pt x="147993" y="677087"/>
                </a:lnTo>
                <a:lnTo>
                  <a:pt x="144297" y="665251"/>
                </a:lnTo>
                <a:lnTo>
                  <a:pt x="141201" y="657609"/>
                </a:lnTo>
                <a:lnTo>
                  <a:pt x="138382" y="651840"/>
                </a:lnTo>
                <a:lnTo>
                  <a:pt x="137225" y="647041"/>
                </a:lnTo>
                <a:lnTo>
                  <a:pt x="139115" y="642315"/>
                </a:lnTo>
                <a:lnTo>
                  <a:pt x="144297" y="635647"/>
                </a:lnTo>
                <a:lnTo>
                  <a:pt x="148742" y="629729"/>
                </a:lnTo>
                <a:lnTo>
                  <a:pt x="148742" y="620839"/>
                </a:lnTo>
                <a:lnTo>
                  <a:pt x="148742" y="611962"/>
                </a:lnTo>
                <a:lnTo>
                  <a:pt x="145046" y="606793"/>
                </a:lnTo>
                <a:lnTo>
                  <a:pt x="151701" y="606044"/>
                </a:lnTo>
                <a:lnTo>
                  <a:pt x="158369" y="605307"/>
                </a:lnTo>
                <a:lnTo>
                  <a:pt x="164287" y="593026"/>
                </a:lnTo>
                <a:lnTo>
                  <a:pt x="167246" y="591769"/>
                </a:lnTo>
                <a:lnTo>
                  <a:pt x="170192" y="590511"/>
                </a:lnTo>
                <a:lnTo>
                  <a:pt x="175387" y="591197"/>
                </a:lnTo>
                <a:lnTo>
                  <a:pt x="175387" y="586422"/>
                </a:lnTo>
                <a:lnTo>
                  <a:pt x="175387" y="581634"/>
                </a:lnTo>
                <a:lnTo>
                  <a:pt x="179819" y="577938"/>
                </a:lnTo>
                <a:lnTo>
                  <a:pt x="179819" y="569785"/>
                </a:lnTo>
                <a:lnTo>
                  <a:pt x="178107" y="563137"/>
                </a:lnTo>
                <a:lnTo>
                  <a:pt x="174453" y="556004"/>
                </a:lnTo>
                <a:lnTo>
                  <a:pt x="171075" y="549288"/>
                </a:lnTo>
                <a:lnTo>
                  <a:pt x="170192" y="543890"/>
                </a:lnTo>
                <a:lnTo>
                  <a:pt x="171691" y="537972"/>
                </a:lnTo>
                <a:lnTo>
                  <a:pt x="170192" y="529094"/>
                </a:lnTo>
                <a:lnTo>
                  <a:pt x="162801" y="521690"/>
                </a:lnTo>
                <a:lnTo>
                  <a:pt x="155397" y="514299"/>
                </a:lnTo>
                <a:lnTo>
                  <a:pt x="150964" y="515772"/>
                </a:lnTo>
                <a:lnTo>
                  <a:pt x="148742" y="509854"/>
                </a:lnTo>
                <a:lnTo>
                  <a:pt x="146519" y="503923"/>
                </a:lnTo>
                <a:lnTo>
                  <a:pt x="136893" y="499706"/>
                </a:lnTo>
                <a:lnTo>
                  <a:pt x="139115" y="493306"/>
                </a:lnTo>
                <a:lnTo>
                  <a:pt x="141338" y="486918"/>
                </a:lnTo>
                <a:lnTo>
                  <a:pt x="150964" y="478777"/>
                </a:lnTo>
                <a:lnTo>
                  <a:pt x="150964" y="475818"/>
                </a:lnTo>
                <a:lnTo>
                  <a:pt x="151195" y="471591"/>
                </a:lnTo>
                <a:lnTo>
                  <a:pt x="151701" y="464248"/>
                </a:lnTo>
                <a:lnTo>
                  <a:pt x="152207" y="455104"/>
                </a:lnTo>
                <a:lnTo>
                  <a:pt x="152438" y="445477"/>
                </a:lnTo>
                <a:lnTo>
                  <a:pt x="152438" y="432892"/>
                </a:lnTo>
                <a:lnTo>
                  <a:pt x="145783" y="426224"/>
                </a:lnTo>
                <a:lnTo>
                  <a:pt x="143560" y="421792"/>
                </a:lnTo>
                <a:lnTo>
                  <a:pt x="142126" y="407809"/>
                </a:lnTo>
                <a:lnTo>
                  <a:pt x="141527" y="380671"/>
                </a:lnTo>
                <a:lnTo>
                  <a:pt x="142316" y="352592"/>
                </a:lnTo>
                <a:lnTo>
                  <a:pt x="145046" y="335788"/>
                </a:lnTo>
                <a:lnTo>
                  <a:pt x="149076" y="329158"/>
                </a:lnTo>
                <a:lnTo>
                  <a:pt x="152903" y="323173"/>
                </a:lnTo>
                <a:lnTo>
                  <a:pt x="155760" y="317432"/>
                </a:lnTo>
                <a:lnTo>
                  <a:pt x="156883" y="311531"/>
                </a:lnTo>
                <a:lnTo>
                  <a:pt x="156883" y="303390"/>
                </a:lnTo>
                <a:lnTo>
                  <a:pt x="155397" y="297484"/>
                </a:lnTo>
                <a:lnTo>
                  <a:pt x="156883" y="290080"/>
                </a:lnTo>
                <a:lnTo>
                  <a:pt x="158369" y="282676"/>
                </a:lnTo>
                <a:lnTo>
                  <a:pt x="160591" y="282676"/>
                </a:lnTo>
                <a:lnTo>
                  <a:pt x="165023" y="273786"/>
                </a:lnTo>
                <a:lnTo>
                  <a:pt x="166356" y="266956"/>
                </a:lnTo>
                <a:lnTo>
                  <a:pt x="165674" y="260196"/>
                </a:lnTo>
                <a:lnTo>
                  <a:pt x="165959" y="254128"/>
                </a:lnTo>
                <a:lnTo>
                  <a:pt x="170192" y="249377"/>
                </a:lnTo>
                <a:lnTo>
                  <a:pt x="179819" y="244195"/>
                </a:lnTo>
                <a:lnTo>
                  <a:pt x="182791" y="241973"/>
                </a:lnTo>
                <a:lnTo>
                  <a:pt x="186486" y="241236"/>
                </a:lnTo>
                <a:lnTo>
                  <a:pt x="190182" y="240499"/>
                </a:lnTo>
                <a:lnTo>
                  <a:pt x="195364" y="231622"/>
                </a:lnTo>
                <a:lnTo>
                  <a:pt x="200545" y="227177"/>
                </a:lnTo>
                <a:lnTo>
                  <a:pt x="205714" y="222745"/>
                </a:lnTo>
                <a:lnTo>
                  <a:pt x="210159" y="221995"/>
                </a:lnTo>
                <a:lnTo>
                  <a:pt x="210159" y="214591"/>
                </a:lnTo>
                <a:lnTo>
                  <a:pt x="215027" y="206769"/>
                </a:lnTo>
                <a:lnTo>
                  <a:pt x="225791" y="196376"/>
                </a:lnTo>
                <a:lnTo>
                  <a:pt x="236696" y="186399"/>
                </a:lnTo>
                <a:lnTo>
                  <a:pt x="241985" y="179819"/>
                </a:lnTo>
                <a:lnTo>
                  <a:pt x="242722" y="174637"/>
                </a:lnTo>
                <a:lnTo>
                  <a:pt x="244500" y="164274"/>
                </a:lnTo>
                <a:lnTo>
                  <a:pt x="251383" y="159092"/>
                </a:lnTo>
                <a:lnTo>
                  <a:pt x="256980" y="154392"/>
                </a:lnTo>
                <a:lnTo>
                  <a:pt x="262582" y="148091"/>
                </a:lnTo>
                <a:lnTo>
                  <a:pt x="266892" y="140261"/>
                </a:lnTo>
                <a:lnTo>
                  <a:pt x="268617" y="130975"/>
                </a:lnTo>
                <a:lnTo>
                  <a:pt x="267681" y="119759"/>
                </a:lnTo>
                <a:lnTo>
                  <a:pt x="266122" y="107297"/>
                </a:lnTo>
                <a:lnTo>
                  <a:pt x="265810" y="95390"/>
                </a:lnTo>
                <a:lnTo>
                  <a:pt x="268617" y="85839"/>
                </a:lnTo>
                <a:lnTo>
                  <a:pt x="271789" y="77802"/>
                </a:lnTo>
                <a:lnTo>
                  <a:pt x="272876" y="69837"/>
                </a:lnTo>
                <a:lnTo>
                  <a:pt x="274238" y="62843"/>
                </a:lnTo>
                <a:lnTo>
                  <a:pt x="278231" y="57721"/>
                </a:lnTo>
                <a:lnTo>
                  <a:pt x="284737" y="51707"/>
                </a:lnTo>
                <a:lnTo>
                  <a:pt x="291377" y="42919"/>
                </a:lnTo>
                <a:lnTo>
                  <a:pt x="297182" y="33579"/>
                </a:lnTo>
                <a:lnTo>
                  <a:pt x="301180" y="25907"/>
                </a:lnTo>
                <a:lnTo>
                  <a:pt x="304473" y="18948"/>
                </a:lnTo>
                <a:lnTo>
                  <a:pt x="308116" y="11306"/>
                </a:lnTo>
                <a:lnTo>
                  <a:pt x="311065" y="4487"/>
                </a:lnTo>
                <a:lnTo>
                  <a:pt x="31228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5175" y="3461681"/>
            <a:ext cx="197485" cy="45720"/>
          </a:xfrm>
          <a:custGeom>
            <a:avLst/>
            <a:gdLst/>
            <a:ahLst/>
            <a:cxnLst/>
            <a:rect l="l" t="t" r="r" b="b"/>
            <a:pathLst>
              <a:path w="197484" h="45720">
                <a:moveTo>
                  <a:pt x="0" y="45146"/>
                </a:moveTo>
                <a:lnTo>
                  <a:pt x="3340" y="41260"/>
                </a:lnTo>
                <a:lnTo>
                  <a:pt x="5003" y="32941"/>
                </a:lnTo>
                <a:lnTo>
                  <a:pt x="11099" y="33500"/>
                </a:lnTo>
                <a:lnTo>
                  <a:pt x="17208" y="34059"/>
                </a:lnTo>
                <a:lnTo>
                  <a:pt x="30530" y="38504"/>
                </a:lnTo>
                <a:lnTo>
                  <a:pt x="33858" y="36281"/>
                </a:lnTo>
                <a:lnTo>
                  <a:pt x="37198" y="34059"/>
                </a:lnTo>
                <a:lnTo>
                  <a:pt x="45516" y="30160"/>
                </a:lnTo>
                <a:lnTo>
                  <a:pt x="53276" y="29055"/>
                </a:lnTo>
                <a:lnTo>
                  <a:pt x="61061" y="27950"/>
                </a:lnTo>
                <a:lnTo>
                  <a:pt x="68262" y="28496"/>
                </a:lnTo>
                <a:lnTo>
                  <a:pt x="77139" y="26286"/>
                </a:lnTo>
                <a:lnTo>
                  <a:pt x="86017" y="24064"/>
                </a:lnTo>
                <a:lnTo>
                  <a:pt x="91579" y="20178"/>
                </a:lnTo>
                <a:lnTo>
                  <a:pt x="97675" y="19619"/>
                </a:lnTo>
                <a:lnTo>
                  <a:pt x="102472" y="18335"/>
                </a:lnTo>
                <a:lnTo>
                  <a:pt x="108153" y="16012"/>
                </a:lnTo>
                <a:lnTo>
                  <a:pt x="115395" y="13690"/>
                </a:lnTo>
                <a:lnTo>
                  <a:pt x="124879" y="12405"/>
                </a:lnTo>
                <a:lnTo>
                  <a:pt x="134286" y="10928"/>
                </a:lnTo>
                <a:lnTo>
                  <a:pt x="141873" y="8043"/>
                </a:lnTo>
                <a:lnTo>
                  <a:pt x="149148" y="4844"/>
                </a:lnTo>
                <a:lnTo>
                  <a:pt x="157619" y="2423"/>
                </a:lnTo>
                <a:lnTo>
                  <a:pt x="166907" y="1060"/>
                </a:lnTo>
                <a:lnTo>
                  <a:pt x="175245" y="269"/>
                </a:lnTo>
                <a:lnTo>
                  <a:pt x="182067" y="0"/>
                </a:lnTo>
                <a:lnTo>
                  <a:pt x="186804" y="201"/>
                </a:lnTo>
                <a:lnTo>
                  <a:pt x="191477" y="759"/>
                </a:lnTo>
                <a:lnTo>
                  <a:pt x="197218" y="440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5109" y="2062429"/>
            <a:ext cx="1789696" cy="43301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12824" y="305873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146100" y="73037"/>
                </a:moveTo>
                <a:lnTo>
                  <a:pt x="140360" y="101473"/>
                </a:lnTo>
                <a:lnTo>
                  <a:pt x="124706" y="124693"/>
                </a:lnTo>
                <a:lnTo>
                  <a:pt x="101486" y="140347"/>
                </a:lnTo>
                <a:lnTo>
                  <a:pt x="73050" y="146088"/>
                </a:lnTo>
                <a:lnTo>
                  <a:pt x="44614" y="140347"/>
                </a:lnTo>
                <a:lnTo>
                  <a:pt x="21394" y="124693"/>
                </a:lnTo>
                <a:lnTo>
                  <a:pt x="5740" y="101473"/>
                </a:lnTo>
                <a:lnTo>
                  <a:pt x="0" y="73037"/>
                </a:lnTo>
                <a:lnTo>
                  <a:pt x="5740" y="44609"/>
                </a:lnTo>
                <a:lnTo>
                  <a:pt x="21394" y="21393"/>
                </a:lnTo>
                <a:lnTo>
                  <a:pt x="44614" y="5740"/>
                </a:lnTo>
                <a:lnTo>
                  <a:pt x="73050" y="0"/>
                </a:lnTo>
                <a:lnTo>
                  <a:pt x="101486" y="5740"/>
                </a:lnTo>
                <a:lnTo>
                  <a:pt x="124706" y="21393"/>
                </a:lnTo>
                <a:lnTo>
                  <a:pt x="140360" y="44609"/>
                </a:lnTo>
                <a:lnTo>
                  <a:pt x="146100" y="73037"/>
                </a:lnTo>
                <a:close/>
              </a:path>
            </a:pathLst>
          </a:custGeom>
          <a:ln w="9525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40826" y="3086721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69">
                <a:moveTo>
                  <a:pt x="45046" y="0"/>
                </a:moveTo>
                <a:lnTo>
                  <a:pt x="27512" y="3539"/>
                </a:lnTo>
                <a:lnTo>
                  <a:pt x="13193" y="13193"/>
                </a:lnTo>
                <a:lnTo>
                  <a:pt x="3539" y="27512"/>
                </a:lnTo>
                <a:lnTo>
                  <a:pt x="0" y="45046"/>
                </a:lnTo>
                <a:lnTo>
                  <a:pt x="3539" y="62583"/>
                </a:lnTo>
                <a:lnTo>
                  <a:pt x="13193" y="76906"/>
                </a:lnTo>
                <a:lnTo>
                  <a:pt x="27512" y="86564"/>
                </a:lnTo>
                <a:lnTo>
                  <a:pt x="45046" y="90106"/>
                </a:lnTo>
                <a:lnTo>
                  <a:pt x="62581" y="86564"/>
                </a:lnTo>
                <a:lnTo>
                  <a:pt x="76900" y="76906"/>
                </a:lnTo>
                <a:lnTo>
                  <a:pt x="86553" y="62583"/>
                </a:lnTo>
                <a:lnTo>
                  <a:pt x="90093" y="45046"/>
                </a:lnTo>
                <a:lnTo>
                  <a:pt x="86553" y="27512"/>
                </a:lnTo>
                <a:lnTo>
                  <a:pt x="76900" y="13193"/>
                </a:lnTo>
                <a:lnTo>
                  <a:pt x="62581" y="3539"/>
                </a:lnTo>
                <a:lnTo>
                  <a:pt x="45046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99329" y="4861646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146100" y="73050"/>
                </a:moveTo>
                <a:lnTo>
                  <a:pt x="140360" y="101478"/>
                </a:lnTo>
                <a:lnTo>
                  <a:pt x="124706" y="124694"/>
                </a:lnTo>
                <a:lnTo>
                  <a:pt x="101486" y="140348"/>
                </a:lnTo>
                <a:lnTo>
                  <a:pt x="73050" y="146088"/>
                </a:lnTo>
                <a:lnTo>
                  <a:pt x="44614" y="140348"/>
                </a:lnTo>
                <a:lnTo>
                  <a:pt x="21394" y="124694"/>
                </a:lnTo>
                <a:lnTo>
                  <a:pt x="5740" y="101478"/>
                </a:lnTo>
                <a:lnTo>
                  <a:pt x="0" y="73050"/>
                </a:lnTo>
                <a:lnTo>
                  <a:pt x="5740" y="44614"/>
                </a:lnTo>
                <a:lnTo>
                  <a:pt x="21394" y="21394"/>
                </a:lnTo>
                <a:lnTo>
                  <a:pt x="44614" y="5740"/>
                </a:lnTo>
                <a:lnTo>
                  <a:pt x="73050" y="0"/>
                </a:lnTo>
                <a:lnTo>
                  <a:pt x="101486" y="5740"/>
                </a:lnTo>
                <a:lnTo>
                  <a:pt x="124706" y="21394"/>
                </a:lnTo>
                <a:lnTo>
                  <a:pt x="140360" y="44614"/>
                </a:lnTo>
                <a:lnTo>
                  <a:pt x="146100" y="73050"/>
                </a:lnTo>
                <a:close/>
              </a:path>
            </a:pathLst>
          </a:custGeom>
          <a:ln w="9525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27333" y="4889637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70">
                <a:moveTo>
                  <a:pt x="45046" y="0"/>
                </a:moveTo>
                <a:lnTo>
                  <a:pt x="27512" y="3541"/>
                </a:lnTo>
                <a:lnTo>
                  <a:pt x="13193" y="13200"/>
                </a:lnTo>
                <a:lnTo>
                  <a:pt x="3539" y="27523"/>
                </a:lnTo>
                <a:lnTo>
                  <a:pt x="0" y="45059"/>
                </a:lnTo>
                <a:lnTo>
                  <a:pt x="3539" y="62594"/>
                </a:lnTo>
                <a:lnTo>
                  <a:pt x="13193" y="76912"/>
                </a:lnTo>
                <a:lnTo>
                  <a:pt x="27512" y="86566"/>
                </a:lnTo>
                <a:lnTo>
                  <a:pt x="45046" y="90106"/>
                </a:lnTo>
                <a:lnTo>
                  <a:pt x="62581" y="86566"/>
                </a:lnTo>
                <a:lnTo>
                  <a:pt x="76900" y="76912"/>
                </a:lnTo>
                <a:lnTo>
                  <a:pt x="86553" y="62594"/>
                </a:lnTo>
                <a:lnTo>
                  <a:pt x="90093" y="45059"/>
                </a:lnTo>
                <a:lnTo>
                  <a:pt x="86553" y="27523"/>
                </a:lnTo>
                <a:lnTo>
                  <a:pt x="76900" y="13200"/>
                </a:lnTo>
                <a:lnTo>
                  <a:pt x="62581" y="3541"/>
                </a:lnTo>
                <a:lnTo>
                  <a:pt x="45046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17909" y="5538516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146088" y="73037"/>
                </a:moveTo>
                <a:lnTo>
                  <a:pt x="140348" y="101473"/>
                </a:lnTo>
                <a:lnTo>
                  <a:pt x="124694" y="124693"/>
                </a:lnTo>
                <a:lnTo>
                  <a:pt x="101478" y="140347"/>
                </a:lnTo>
                <a:lnTo>
                  <a:pt x="73050" y="146088"/>
                </a:lnTo>
                <a:lnTo>
                  <a:pt x="44614" y="140347"/>
                </a:lnTo>
                <a:lnTo>
                  <a:pt x="21394" y="124693"/>
                </a:lnTo>
                <a:lnTo>
                  <a:pt x="5740" y="101473"/>
                </a:lnTo>
                <a:lnTo>
                  <a:pt x="0" y="73037"/>
                </a:lnTo>
                <a:lnTo>
                  <a:pt x="5740" y="44609"/>
                </a:lnTo>
                <a:lnTo>
                  <a:pt x="21394" y="21393"/>
                </a:lnTo>
                <a:lnTo>
                  <a:pt x="44614" y="5740"/>
                </a:lnTo>
                <a:lnTo>
                  <a:pt x="73050" y="0"/>
                </a:lnTo>
                <a:lnTo>
                  <a:pt x="101478" y="5740"/>
                </a:lnTo>
                <a:lnTo>
                  <a:pt x="124694" y="21393"/>
                </a:lnTo>
                <a:lnTo>
                  <a:pt x="140348" y="44609"/>
                </a:lnTo>
                <a:lnTo>
                  <a:pt x="146088" y="73037"/>
                </a:lnTo>
                <a:close/>
              </a:path>
            </a:pathLst>
          </a:custGeom>
          <a:ln w="9525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545898" y="5566507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70">
                <a:moveTo>
                  <a:pt x="45059" y="0"/>
                </a:moveTo>
                <a:lnTo>
                  <a:pt x="27523" y="3539"/>
                </a:lnTo>
                <a:lnTo>
                  <a:pt x="13200" y="13193"/>
                </a:lnTo>
                <a:lnTo>
                  <a:pt x="3541" y="27512"/>
                </a:lnTo>
                <a:lnTo>
                  <a:pt x="0" y="45046"/>
                </a:lnTo>
                <a:lnTo>
                  <a:pt x="3541" y="62583"/>
                </a:lnTo>
                <a:lnTo>
                  <a:pt x="13200" y="76906"/>
                </a:lnTo>
                <a:lnTo>
                  <a:pt x="27523" y="86564"/>
                </a:lnTo>
                <a:lnTo>
                  <a:pt x="45059" y="90106"/>
                </a:lnTo>
                <a:lnTo>
                  <a:pt x="62594" y="86564"/>
                </a:lnTo>
                <a:lnTo>
                  <a:pt x="76912" y="76906"/>
                </a:lnTo>
                <a:lnTo>
                  <a:pt x="86566" y="62583"/>
                </a:lnTo>
                <a:lnTo>
                  <a:pt x="90106" y="45046"/>
                </a:lnTo>
                <a:lnTo>
                  <a:pt x="86566" y="27512"/>
                </a:lnTo>
                <a:lnTo>
                  <a:pt x="76912" y="13193"/>
                </a:lnTo>
                <a:lnTo>
                  <a:pt x="62594" y="3539"/>
                </a:lnTo>
                <a:lnTo>
                  <a:pt x="45059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91604" y="3015505"/>
            <a:ext cx="1887855" cy="2663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2445" algn="ctr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1B0087"/>
                </a:solidFill>
                <a:latin typeface="Trebuchet MS"/>
                <a:cs typeface="Trebuchet MS"/>
              </a:rPr>
              <a:t>Coyhaique</a:t>
            </a:r>
            <a:endParaRPr sz="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00">
              <a:latin typeface="Times New Roman"/>
              <a:cs typeface="Times New Roman"/>
            </a:endParaRPr>
          </a:p>
          <a:p>
            <a:pPr marL="512445" algn="ctr">
              <a:lnSpc>
                <a:spcPct val="100000"/>
              </a:lnSpc>
              <a:spcBef>
                <a:spcPts val="5"/>
              </a:spcBef>
            </a:pPr>
            <a:r>
              <a:rPr sz="800" b="1" spc="-20" dirty="0">
                <a:solidFill>
                  <a:srgbClr val="1B0087"/>
                </a:solidFill>
                <a:latin typeface="Trebuchet MS"/>
                <a:cs typeface="Trebuchet MS"/>
              </a:rPr>
              <a:t>Torres </a:t>
            </a:r>
            <a:r>
              <a:rPr sz="800" b="1" dirty="0">
                <a:solidFill>
                  <a:srgbClr val="1B0087"/>
                </a:solidFill>
                <a:latin typeface="Trebuchet MS"/>
                <a:cs typeface="Trebuchet MS"/>
              </a:rPr>
              <a:t>del</a:t>
            </a:r>
            <a:r>
              <a:rPr sz="800" b="1" spc="-6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800" b="1" spc="-10" dirty="0">
                <a:solidFill>
                  <a:srgbClr val="1B0087"/>
                </a:solidFill>
                <a:latin typeface="Trebuchet MS"/>
                <a:cs typeface="Trebuchet MS"/>
              </a:rPr>
              <a:t>Paine</a:t>
            </a:r>
            <a:endParaRPr sz="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323850">
              <a:lnSpc>
                <a:spcPct val="100000"/>
              </a:lnSpc>
            </a:pPr>
            <a:r>
              <a:rPr sz="800" b="1" dirty="0">
                <a:solidFill>
                  <a:srgbClr val="1B0087"/>
                </a:solidFill>
                <a:latin typeface="Trebuchet MS"/>
                <a:cs typeface="Trebuchet MS"/>
              </a:rPr>
              <a:t>Punta</a:t>
            </a:r>
            <a:r>
              <a:rPr sz="800" b="1" spc="-14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800" b="1" spc="-5" dirty="0">
                <a:solidFill>
                  <a:srgbClr val="1B0087"/>
                </a:solidFill>
                <a:latin typeface="Trebuchet MS"/>
                <a:cs typeface="Trebuchet MS"/>
              </a:rPr>
              <a:t>Arenas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0"/>
            <a:ext cx="4114800" cy="1278255"/>
          </a:xfrm>
          <a:custGeom>
            <a:avLst/>
            <a:gdLst/>
            <a:ahLst/>
            <a:cxnLst/>
            <a:rect l="l" t="t" r="r" b="b"/>
            <a:pathLst>
              <a:path w="4114800" h="1278255">
                <a:moveTo>
                  <a:pt x="0" y="1278026"/>
                </a:moveTo>
                <a:lnTo>
                  <a:pt x="4114800" y="1278026"/>
                </a:lnTo>
                <a:lnTo>
                  <a:pt x="4114800" y="0"/>
                </a:lnTo>
                <a:lnTo>
                  <a:pt x="0" y="0"/>
                </a:lnTo>
                <a:lnTo>
                  <a:pt x="0" y="1278026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14"/>
            <a:ext cx="4114800" cy="5133975"/>
          </a:xfrm>
          <a:custGeom>
            <a:avLst/>
            <a:gdLst/>
            <a:ahLst/>
            <a:cxnLst/>
            <a:rect l="l" t="t" r="r" b="b"/>
            <a:pathLst>
              <a:path w="4114800" h="5133975">
                <a:moveTo>
                  <a:pt x="0" y="5133733"/>
                </a:moveTo>
                <a:lnTo>
                  <a:pt x="4114800" y="5133733"/>
                </a:lnTo>
                <a:lnTo>
                  <a:pt x="4114800" y="0"/>
                </a:lnTo>
                <a:lnTo>
                  <a:pt x="0" y="0"/>
                </a:lnTo>
                <a:lnTo>
                  <a:pt x="0" y="5133733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84539" y="1916807"/>
            <a:ext cx="28759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DISCOVER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THE SOUTHERN</a:t>
            </a:r>
            <a:r>
              <a:rPr sz="1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30" dirty="0">
                <a:solidFill>
                  <a:srgbClr val="00B5AC"/>
                </a:solidFill>
                <a:latin typeface="Trebuchet MS"/>
                <a:cs typeface="Trebuchet MS"/>
              </a:rPr>
              <a:t>HIGHWAY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8462" y="2626029"/>
            <a:ext cx="2100580" cy="3467735"/>
          </a:xfrm>
          <a:custGeom>
            <a:avLst/>
            <a:gdLst/>
            <a:ahLst/>
            <a:cxnLst/>
            <a:rect l="l" t="t" r="r" b="b"/>
            <a:pathLst>
              <a:path w="2100580" h="3467735">
                <a:moveTo>
                  <a:pt x="2099995" y="3467214"/>
                </a:moveTo>
                <a:lnTo>
                  <a:pt x="0" y="3467214"/>
                </a:lnTo>
                <a:lnTo>
                  <a:pt x="0" y="0"/>
                </a:lnTo>
                <a:lnTo>
                  <a:pt x="2099995" y="0"/>
                </a:lnTo>
                <a:lnTo>
                  <a:pt x="2099995" y="346721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5756" y="1187828"/>
            <a:ext cx="2038985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algn="just">
              <a:lnSpc>
                <a:spcPts val="3460"/>
              </a:lnSpc>
              <a:spcBef>
                <a:spcPts val="330"/>
              </a:spcBef>
            </a:pPr>
            <a:r>
              <a:rPr spc="-95" dirty="0">
                <a:solidFill>
                  <a:srgbClr val="FFFFFF"/>
                </a:solidFill>
              </a:rPr>
              <a:t>PATAGONIA  </a:t>
            </a:r>
            <a:r>
              <a:rPr dirty="0">
                <a:solidFill>
                  <a:srgbClr val="FFFFFF"/>
                </a:solidFill>
              </a:rPr>
              <a:t>&amp;</a:t>
            </a:r>
            <a:r>
              <a:rPr spc="-10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EXTREME  </a:t>
            </a:r>
            <a:r>
              <a:rPr spc="-5" dirty="0">
                <a:solidFill>
                  <a:srgbClr val="FFFFFF"/>
                </a:solidFill>
              </a:rPr>
              <a:t>SOUTH</a:t>
            </a:r>
          </a:p>
        </p:txBody>
      </p:sp>
      <p:sp>
        <p:nvSpPr>
          <p:cNvPr id="12" name="object 12"/>
          <p:cNvSpPr/>
          <p:nvPr/>
        </p:nvSpPr>
        <p:spPr>
          <a:xfrm>
            <a:off x="509463" y="2677883"/>
            <a:ext cx="1983431" cy="33632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27714" y="1278026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3" y="2"/>
                </a:moveTo>
                <a:lnTo>
                  <a:pt x="3" y="503773"/>
                </a:lnTo>
                <a:lnTo>
                  <a:pt x="9144003" y="503773"/>
                </a:lnTo>
                <a:lnTo>
                  <a:pt x="9144003" y="2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4463" y="3189749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4463" y="3882990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15405" y="2582882"/>
            <a:ext cx="2682875" cy="234166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highway is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1,200 kilometers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long,</a:t>
            </a:r>
            <a:endParaRPr sz="12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9"/>
              </a:spcBef>
            </a:pPr>
            <a:r>
              <a:rPr lang="en-US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rom </a:t>
            </a:r>
            <a:r>
              <a:rPr lang="en-US" sz="1200" spc="-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uerto </a:t>
            </a:r>
            <a:r>
              <a:rPr lang="en-US" sz="1200" spc="-5" dirty="0" err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spc="-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ontt</a:t>
            </a: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lang="en-US" sz="120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illa</a:t>
            </a:r>
            <a:r>
              <a:rPr sz="1200" spc="-8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o’</a:t>
            </a:r>
            <a:r>
              <a:rPr lang="en-US" sz="12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2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iggins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85725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Spectacular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fly-fishing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conditions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for  rainbow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brown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trout.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96520">
              <a:lnSpc>
                <a:spcPct val="125000"/>
              </a:lnSpc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lang="en-US" sz="12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2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jords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northern patagonia can  be accesed by this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route,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providing  adventure cruising 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Sea –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kayaking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opportunities.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523296" y="4043407"/>
            <a:ext cx="297815" cy="346710"/>
          </a:xfrm>
          <a:custGeom>
            <a:avLst/>
            <a:gdLst/>
            <a:ahLst/>
            <a:cxnLst/>
            <a:rect l="l" t="t" r="r" b="b"/>
            <a:pathLst>
              <a:path w="297814" h="346710">
                <a:moveTo>
                  <a:pt x="172516" y="234861"/>
                </a:moveTo>
                <a:lnTo>
                  <a:pt x="139242" y="234861"/>
                </a:lnTo>
                <a:lnTo>
                  <a:pt x="200012" y="270433"/>
                </a:lnTo>
                <a:lnTo>
                  <a:pt x="137248" y="333209"/>
                </a:lnTo>
                <a:lnTo>
                  <a:pt x="136398" y="335114"/>
                </a:lnTo>
                <a:lnTo>
                  <a:pt x="136029" y="339877"/>
                </a:lnTo>
                <a:lnTo>
                  <a:pt x="136893" y="341960"/>
                </a:lnTo>
                <a:lnTo>
                  <a:pt x="138696" y="343801"/>
                </a:lnTo>
                <a:lnTo>
                  <a:pt x="140525" y="345630"/>
                </a:lnTo>
                <a:lnTo>
                  <a:pt x="142621" y="346443"/>
                </a:lnTo>
                <a:lnTo>
                  <a:pt x="144983" y="346240"/>
                </a:lnTo>
                <a:lnTo>
                  <a:pt x="147358" y="346074"/>
                </a:lnTo>
                <a:lnTo>
                  <a:pt x="149288" y="345249"/>
                </a:lnTo>
                <a:lnTo>
                  <a:pt x="219748" y="274802"/>
                </a:lnTo>
                <a:lnTo>
                  <a:pt x="221551" y="273367"/>
                </a:lnTo>
                <a:lnTo>
                  <a:pt x="222440" y="270979"/>
                </a:lnTo>
                <a:lnTo>
                  <a:pt x="222440" y="267690"/>
                </a:lnTo>
                <a:lnTo>
                  <a:pt x="221691" y="264769"/>
                </a:lnTo>
                <a:lnTo>
                  <a:pt x="220256" y="262775"/>
                </a:lnTo>
                <a:lnTo>
                  <a:pt x="218059" y="261670"/>
                </a:lnTo>
                <a:lnTo>
                  <a:pt x="172516" y="234861"/>
                </a:lnTo>
                <a:close/>
              </a:path>
              <a:path w="297814" h="346710">
                <a:moveTo>
                  <a:pt x="152374" y="81851"/>
                </a:moveTo>
                <a:lnTo>
                  <a:pt x="148018" y="82930"/>
                </a:lnTo>
                <a:lnTo>
                  <a:pt x="146354" y="84289"/>
                </a:lnTo>
                <a:lnTo>
                  <a:pt x="145275" y="86486"/>
                </a:lnTo>
                <a:lnTo>
                  <a:pt x="1282" y="333400"/>
                </a:lnTo>
                <a:lnTo>
                  <a:pt x="190" y="335229"/>
                </a:lnTo>
                <a:lnTo>
                  <a:pt x="0" y="337311"/>
                </a:lnTo>
                <a:lnTo>
                  <a:pt x="805" y="339877"/>
                </a:lnTo>
                <a:lnTo>
                  <a:pt x="1417" y="341960"/>
                </a:lnTo>
                <a:lnTo>
                  <a:pt x="1523" y="342163"/>
                </a:lnTo>
                <a:lnTo>
                  <a:pt x="2743" y="343801"/>
                </a:lnTo>
                <a:lnTo>
                  <a:pt x="4572" y="344881"/>
                </a:lnTo>
                <a:lnTo>
                  <a:pt x="5283" y="345630"/>
                </a:lnTo>
                <a:lnTo>
                  <a:pt x="6769" y="345986"/>
                </a:lnTo>
                <a:lnTo>
                  <a:pt x="11849" y="345986"/>
                </a:lnTo>
                <a:lnTo>
                  <a:pt x="14236" y="344728"/>
                </a:lnTo>
                <a:lnTo>
                  <a:pt x="16078" y="342163"/>
                </a:lnTo>
                <a:lnTo>
                  <a:pt x="155689" y="101815"/>
                </a:lnTo>
                <a:lnTo>
                  <a:pt x="192199" y="101815"/>
                </a:lnTo>
                <a:lnTo>
                  <a:pt x="189611" y="99999"/>
                </a:lnTo>
                <a:lnTo>
                  <a:pt x="180835" y="95249"/>
                </a:lnTo>
                <a:lnTo>
                  <a:pt x="156197" y="83210"/>
                </a:lnTo>
                <a:lnTo>
                  <a:pt x="154381" y="82105"/>
                </a:lnTo>
                <a:lnTo>
                  <a:pt x="152374" y="81851"/>
                </a:lnTo>
                <a:close/>
              </a:path>
              <a:path w="297814" h="346710">
                <a:moveTo>
                  <a:pt x="137058" y="214871"/>
                </a:moveTo>
                <a:lnTo>
                  <a:pt x="51130" y="332854"/>
                </a:lnTo>
                <a:lnTo>
                  <a:pt x="49657" y="336765"/>
                </a:lnTo>
                <a:lnTo>
                  <a:pt x="50368" y="341515"/>
                </a:lnTo>
                <a:lnTo>
                  <a:pt x="55765" y="345693"/>
                </a:lnTo>
                <a:lnTo>
                  <a:pt x="56667" y="345897"/>
                </a:lnTo>
                <a:lnTo>
                  <a:pt x="57492" y="345986"/>
                </a:lnTo>
                <a:lnTo>
                  <a:pt x="61506" y="345986"/>
                </a:lnTo>
                <a:lnTo>
                  <a:pt x="63893" y="344881"/>
                </a:lnTo>
                <a:lnTo>
                  <a:pt x="65846" y="341960"/>
                </a:lnTo>
                <a:lnTo>
                  <a:pt x="139242" y="234861"/>
                </a:lnTo>
                <a:lnTo>
                  <a:pt x="172516" y="234861"/>
                </a:lnTo>
                <a:lnTo>
                  <a:pt x="140868" y="216230"/>
                </a:lnTo>
                <a:lnTo>
                  <a:pt x="139052" y="215137"/>
                </a:lnTo>
                <a:lnTo>
                  <a:pt x="137058" y="214871"/>
                </a:lnTo>
                <a:close/>
              </a:path>
              <a:path w="297814" h="346710">
                <a:moveTo>
                  <a:pt x="192199" y="101815"/>
                </a:moveTo>
                <a:lnTo>
                  <a:pt x="155689" y="101815"/>
                </a:lnTo>
                <a:lnTo>
                  <a:pt x="172631" y="110045"/>
                </a:lnTo>
                <a:lnTo>
                  <a:pt x="179629" y="114333"/>
                </a:lnTo>
                <a:lnTo>
                  <a:pt x="197843" y="149453"/>
                </a:lnTo>
                <a:lnTo>
                  <a:pt x="198374" y="190512"/>
                </a:lnTo>
                <a:lnTo>
                  <a:pt x="198374" y="193433"/>
                </a:lnTo>
                <a:lnTo>
                  <a:pt x="199644" y="195808"/>
                </a:lnTo>
                <a:lnTo>
                  <a:pt x="202196" y="197637"/>
                </a:lnTo>
                <a:lnTo>
                  <a:pt x="205473" y="199085"/>
                </a:lnTo>
                <a:lnTo>
                  <a:pt x="208216" y="199085"/>
                </a:lnTo>
                <a:lnTo>
                  <a:pt x="210400" y="197637"/>
                </a:lnTo>
                <a:lnTo>
                  <a:pt x="253775" y="176822"/>
                </a:lnTo>
                <a:lnTo>
                  <a:pt x="214795" y="176822"/>
                </a:lnTo>
                <a:lnTo>
                  <a:pt x="214329" y="151637"/>
                </a:lnTo>
                <a:lnTo>
                  <a:pt x="214249" y="138506"/>
                </a:lnTo>
                <a:lnTo>
                  <a:pt x="213144" y="131114"/>
                </a:lnTo>
                <a:lnTo>
                  <a:pt x="210869" y="124802"/>
                </a:lnTo>
                <a:lnTo>
                  <a:pt x="208749" y="119075"/>
                </a:lnTo>
                <a:lnTo>
                  <a:pt x="205397" y="113779"/>
                </a:lnTo>
                <a:lnTo>
                  <a:pt x="196253" y="104660"/>
                </a:lnTo>
                <a:lnTo>
                  <a:pt x="192199" y="101815"/>
                </a:lnTo>
                <a:close/>
              </a:path>
              <a:path w="297814" h="346710">
                <a:moveTo>
                  <a:pt x="289242" y="142151"/>
                </a:moveTo>
                <a:lnTo>
                  <a:pt x="287223" y="142341"/>
                </a:lnTo>
                <a:lnTo>
                  <a:pt x="285381" y="143433"/>
                </a:lnTo>
                <a:lnTo>
                  <a:pt x="214795" y="176822"/>
                </a:lnTo>
                <a:lnTo>
                  <a:pt x="253775" y="176822"/>
                </a:lnTo>
                <a:lnTo>
                  <a:pt x="292544" y="158216"/>
                </a:lnTo>
                <a:lnTo>
                  <a:pt x="294716" y="157492"/>
                </a:lnTo>
                <a:lnTo>
                  <a:pt x="296176" y="156006"/>
                </a:lnTo>
                <a:lnTo>
                  <a:pt x="296887" y="153835"/>
                </a:lnTo>
                <a:lnTo>
                  <a:pt x="297637" y="151637"/>
                </a:lnTo>
                <a:lnTo>
                  <a:pt x="297484" y="149453"/>
                </a:lnTo>
                <a:lnTo>
                  <a:pt x="296354" y="147256"/>
                </a:lnTo>
                <a:lnTo>
                  <a:pt x="295275" y="145046"/>
                </a:lnTo>
                <a:lnTo>
                  <a:pt x="293624" y="143611"/>
                </a:lnTo>
                <a:lnTo>
                  <a:pt x="289242" y="142151"/>
                </a:lnTo>
                <a:close/>
              </a:path>
              <a:path w="297814" h="346710">
                <a:moveTo>
                  <a:pt x="67881" y="47993"/>
                </a:moveTo>
                <a:lnTo>
                  <a:pt x="64414" y="48907"/>
                </a:lnTo>
                <a:lnTo>
                  <a:pt x="61506" y="52552"/>
                </a:lnTo>
                <a:lnTo>
                  <a:pt x="14414" y="113309"/>
                </a:lnTo>
                <a:lnTo>
                  <a:pt x="12954" y="115150"/>
                </a:lnTo>
                <a:lnTo>
                  <a:pt x="12420" y="117144"/>
                </a:lnTo>
                <a:lnTo>
                  <a:pt x="12763" y="119341"/>
                </a:lnTo>
                <a:lnTo>
                  <a:pt x="13157" y="121526"/>
                </a:lnTo>
                <a:lnTo>
                  <a:pt x="14236" y="123355"/>
                </a:lnTo>
                <a:lnTo>
                  <a:pt x="16078" y="124802"/>
                </a:lnTo>
                <a:lnTo>
                  <a:pt x="17183" y="126263"/>
                </a:lnTo>
                <a:lnTo>
                  <a:pt x="18808" y="127012"/>
                </a:lnTo>
                <a:lnTo>
                  <a:pt x="23914" y="127012"/>
                </a:lnTo>
                <a:lnTo>
                  <a:pt x="26098" y="125907"/>
                </a:lnTo>
                <a:lnTo>
                  <a:pt x="27571" y="123710"/>
                </a:lnTo>
                <a:lnTo>
                  <a:pt x="70802" y="67881"/>
                </a:lnTo>
                <a:lnTo>
                  <a:pt x="109991" y="67881"/>
                </a:lnTo>
                <a:lnTo>
                  <a:pt x="71907" y="49809"/>
                </a:lnTo>
                <a:lnTo>
                  <a:pt x="67881" y="47993"/>
                </a:lnTo>
                <a:close/>
              </a:path>
              <a:path w="297814" h="346710">
                <a:moveTo>
                  <a:pt x="109991" y="67881"/>
                </a:moveTo>
                <a:lnTo>
                  <a:pt x="70802" y="67881"/>
                </a:lnTo>
                <a:lnTo>
                  <a:pt x="117906" y="90335"/>
                </a:lnTo>
                <a:lnTo>
                  <a:pt x="122986" y="92151"/>
                </a:lnTo>
                <a:lnTo>
                  <a:pt x="126822" y="90703"/>
                </a:lnTo>
                <a:lnTo>
                  <a:pt x="129387" y="85953"/>
                </a:lnTo>
                <a:lnTo>
                  <a:pt x="130057" y="84289"/>
                </a:lnTo>
                <a:lnTo>
                  <a:pt x="130038" y="81851"/>
                </a:lnTo>
                <a:lnTo>
                  <a:pt x="128651" y="77736"/>
                </a:lnTo>
                <a:lnTo>
                  <a:pt x="127190" y="76085"/>
                </a:lnTo>
                <a:lnTo>
                  <a:pt x="125006" y="75006"/>
                </a:lnTo>
                <a:lnTo>
                  <a:pt x="109991" y="67881"/>
                </a:lnTo>
                <a:close/>
              </a:path>
              <a:path w="297814" h="346710">
                <a:moveTo>
                  <a:pt x="214249" y="0"/>
                </a:moveTo>
                <a:lnTo>
                  <a:pt x="178246" y="23606"/>
                </a:lnTo>
                <a:lnTo>
                  <a:pt x="175374" y="38303"/>
                </a:lnTo>
                <a:lnTo>
                  <a:pt x="176091" y="45960"/>
                </a:lnTo>
                <a:lnTo>
                  <a:pt x="206588" y="75944"/>
                </a:lnTo>
                <a:lnTo>
                  <a:pt x="214249" y="76644"/>
                </a:lnTo>
                <a:lnTo>
                  <a:pt x="221894" y="75944"/>
                </a:lnTo>
                <a:lnTo>
                  <a:pt x="228960" y="73842"/>
                </a:lnTo>
                <a:lnTo>
                  <a:pt x="235442" y="70338"/>
                </a:lnTo>
                <a:lnTo>
                  <a:pt x="241338" y="65430"/>
                </a:lnTo>
                <a:lnTo>
                  <a:pt x="245658" y="60223"/>
                </a:lnTo>
                <a:lnTo>
                  <a:pt x="208419" y="60223"/>
                </a:lnTo>
                <a:lnTo>
                  <a:pt x="203301" y="58026"/>
                </a:lnTo>
                <a:lnTo>
                  <a:pt x="194551" y="49275"/>
                </a:lnTo>
                <a:lnTo>
                  <a:pt x="192341" y="44157"/>
                </a:lnTo>
                <a:lnTo>
                  <a:pt x="192341" y="32130"/>
                </a:lnTo>
                <a:lnTo>
                  <a:pt x="194551" y="26911"/>
                </a:lnTo>
                <a:lnTo>
                  <a:pt x="203301" y="18529"/>
                </a:lnTo>
                <a:lnTo>
                  <a:pt x="208419" y="16421"/>
                </a:lnTo>
                <a:lnTo>
                  <a:pt x="245662" y="16421"/>
                </a:lnTo>
                <a:lnTo>
                  <a:pt x="241338" y="11214"/>
                </a:lnTo>
                <a:lnTo>
                  <a:pt x="235442" y="6311"/>
                </a:lnTo>
                <a:lnTo>
                  <a:pt x="228960" y="2806"/>
                </a:lnTo>
                <a:lnTo>
                  <a:pt x="221894" y="702"/>
                </a:lnTo>
                <a:lnTo>
                  <a:pt x="214249" y="0"/>
                </a:lnTo>
                <a:close/>
              </a:path>
              <a:path w="297814" h="346710">
                <a:moveTo>
                  <a:pt x="245662" y="16421"/>
                </a:moveTo>
                <a:lnTo>
                  <a:pt x="220065" y="16421"/>
                </a:lnTo>
                <a:lnTo>
                  <a:pt x="225107" y="18605"/>
                </a:lnTo>
                <a:lnTo>
                  <a:pt x="233476" y="27381"/>
                </a:lnTo>
                <a:lnTo>
                  <a:pt x="235597" y="32473"/>
                </a:lnTo>
                <a:lnTo>
                  <a:pt x="235597" y="44157"/>
                </a:lnTo>
                <a:lnTo>
                  <a:pt x="233476" y="49275"/>
                </a:lnTo>
                <a:lnTo>
                  <a:pt x="225107" y="58026"/>
                </a:lnTo>
                <a:lnTo>
                  <a:pt x="220065" y="60223"/>
                </a:lnTo>
                <a:lnTo>
                  <a:pt x="245658" y="60223"/>
                </a:lnTo>
                <a:lnTo>
                  <a:pt x="246244" y="59516"/>
                </a:lnTo>
                <a:lnTo>
                  <a:pt x="249758" y="53028"/>
                </a:lnTo>
                <a:lnTo>
                  <a:pt x="251871" y="45960"/>
                </a:lnTo>
                <a:lnTo>
                  <a:pt x="252577" y="38303"/>
                </a:lnTo>
                <a:lnTo>
                  <a:pt x="251871" y="30666"/>
                </a:lnTo>
                <a:lnTo>
                  <a:pt x="249758" y="23606"/>
                </a:lnTo>
                <a:lnTo>
                  <a:pt x="246244" y="17121"/>
                </a:lnTo>
                <a:lnTo>
                  <a:pt x="245662" y="16421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68062" y="3329249"/>
            <a:ext cx="385445" cy="429895"/>
          </a:xfrm>
          <a:custGeom>
            <a:avLst/>
            <a:gdLst/>
            <a:ahLst/>
            <a:cxnLst/>
            <a:rect l="l" t="t" r="r" b="b"/>
            <a:pathLst>
              <a:path w="385445" h="429895">
                <a:moveTo>
                  <a:pt x="45808" y="154698"/>
                </a:moveTo>
                <a:lnTo>
                  <a:pt x="5588" y="154698"/>
                </a:lnTo>
                <a:lnTo>
                  <a:pt x="3708" y="155447"/>
                </a:lnTo>
                <a:lnTo>
                  <a:pt x="2235" y="156946"/>
                </a:lnTo>
                <a:lnTo>
                  <a:pt x="736" y="158419"/>
                </a:lnTo>
                <a:lnTo>
                  <a:pt x="0" y="160312"/>
                </a:lnTo>
                <a:lnTo>
                  <a:pt x="0" y="164541"/>
                </a:lnTo>
                <a:lnTo>
                  <a:pt x="736" y="166293"/>
                </a:lnTo>
                <a:lnTo>
                  <a:pt x="2235" y="167754"/>
                </a:lnTo>
                <a:lnTo>
                  <a:pt x="3708" y="169240"/>
                </a:lnTo>
                <a:lnTo>
                  <a:pt x="5588" y="169964"/>
                </a:lnTo>
                <a:lnTo>
                  <a:pt x="45808" y="169964"/>
                </a:lnTo>
                <a:lnTo>
                  <a:pt x="47561" y="169240"/>
                </a:lnTo>
                <a:lnTo>
                  <a:pt x="50520" y="166293"/>
                </a:lnTo>
                <a:lnTo>
                  <a:pt x="51257" y="164541"/>
                </a:lnTo>
                <a:lnTo>
                  <a:pt x="51257" y="160312"/>
                </a:lnTo>
                <a:lnTo>
                  <a:pt x="50520" y="158419"/>
                </a:lnTo>
                <a:lnTo>
                  <a:pt x="47561" y="155447"/>
                </a:lnTo>
                <a:lnTo>
                  <a:pt x="45808" y="154698"/>
                </a:lnTo>
                <a:close/>
              </a:path>
              <a:path w="385445" h="429895">
                <a:moveTo>
                  <a:pt x="204660" y="146049"/>
                </a:moveTo>
                <a:lnTo>
                  <a:pt x="189547" y="148589"/>
                </a:lnTo>
                <a:lnTo>
                  <a:pt x="182994" y="149859"/>
                </a:lnTo>
                <a:lnTo>
                  <a:pt x="177419" y="154939"/>
                </a:lnTo>
                <a:lnTo>
                  <a:pt x="169861" y="160019"/>
                </a:lnTo>
                <a:lnTo>
                  <a:pt x="163972" y="167639"/>
                </a:lnTo>
                <a:lnTo>
                  <a:pt x="159756" y="177799"/>
                </a:lnTo>
                <a:lnTo>
                  <a:pt x="157213" y="187959"/>
                </a:lnTo>
                <a:lnTo>
                  <a:pt x="145295" y="189229"/>
                </a:lnTo>
                <a:lnTo>
                  <a:pt x="111173" y="213359"/>
                </a:lnTo>
                <a:lnTo>
                  <a:pt x="103096" y="243839"/>
                </a:lnTo>
                <a:lnTo>
                  <a:pt x="103889" y="253999"/>
                </a:lnTo>
                <a:lnTo>
                  <a:pt x="125192" y="287019"/>
                </a:lnTo>
                <a:lnTo>
                  <a:pt x="158178" y="294639"/>
                </a:lnTo>
                <a:lnTo>
                  <a:pt x="317588" y="294639"/>
                </a:lnTo>
                <a:lnTo>
                  <a:pt x="319074" y="292099"/>
                </a:lnTo>
                <a:lnTo>
                  <a:pt x="320535" y="290829"/>
                </a:lnTo>
                <a:lnTo>
                  <a:pt x="321284" y="289559"/>
                </a:lnTo>
                <a:lnTo>
                  <a:pt x="321284" y="284479"/>
                </a:lnTo>
                <a:lnTo>
                  <a:pt x="320535" y="283209"/>
                </a:lnTo>
                <a:lnTo>
                  <a:pt x="317588" y="280669"/>
                </a:lnTo>
                <a:lnTo>
                  <a:pt x="315696" y="279399"/>
                </a:lnTo>
                <a:lnTo>
                  <a:pt x="148736" y="279399"/>
                </a:lnTo>
                <a:lnTo>
                  <a:pt x="140622" y="276859"/>
                </a:lnTo>
                <a:lnTo>
                  <a:pt x="118745" y="242569"/>
                </a:lnTo>
                <a:lnTo>
                  <a:pt x="119518" y="233679"/>
                </a:lnTo>
                <a:lnTo>
                  <a:pt x="145637" y="205739"/>
                </a:lnTo>
                <a:lnTo>
                  <a:pt x="154570" y="203199"/>
                </a:lnTo>
                <a:lnTo>
                  <a:pt x="166560" y="203199"/>
                </a:lnTo>
                <a:lnTo>
                  <a:pt x="168287" y="201929"/>
                </a:lnTo>
                <a:lnTo>
                  <a:pt x="171234" y="199389"/>
                </a:lnTo>
                <a:lnTo>
                  <a:pt x="171996" y="198119"/>
                </a:lnTo>
                <a:lnTo>
                  <a:pt x="172118" y="194309"/>
                </a:lnTo>
                <a:lnTo>
                  <a:pt x="172856" y="186689"/>
                </a:lnTo>
                <a:lnTo>
                  <a:pt x="196215" y="162559"/>
                </a:lnTo>
                <a:lnTo>
                  <a:pt x="202285" y="162559"/>
                </a:lnTo>
                <a:lnTo>
                  <a:pt x="208356" y="161289"/>
                </a:lnTo>
                <a:lnTo>
                  <a:pt x="230845" y="161289"/>
                </a:lnTo>
                <a:lnTo>
                  <a:pt x="235803" y="152399"/>
                </a:lnTo>
                <a:lnTo>
                  <a:pt x="238034" y="149859"/>
                </a:lnTo>
                <a:lnTo>
                  <a:pt x="219773" y="149859"/>
                </a:lnTo>
                <a:lnTo>
                  <a:pt x="212217" y="147319"/>
                </a:lnTo>
                <a:lnTo>
                  <a:pt x="204660" y="146049"/>
                </a:lnTo>
                <a:close/>
              </a:path>
              <a:path w="385445" h="429895">
                <a:moveTo>
                  <a:pt x="321117" y="132079"/>
                </a:moveTo>
                <a:lnTo>
                  <a:pt x="286522" y="132079"/>
                </a:lnTo>
                <a:lnTo>
                  <a:pt x="295643" y="134619"/>
                </a:lnTo>
                <a:lnTo>
                  <a:pt x="304615" y="138429"/>
                </a:lnTo>
                <a:lnTo>
                  <a:pt x="330642" y="175259"/>
                </a:lnTo>
                <a:lnTo>
                  <a:pt x="333603" y="196849"/>
                </a:lnTo>
                <a:lnTo>
                  <a:pt x="334251" y="201929"/>
                </a:lnTo>
                <a:lnTo>
                  <a:pt x="336727" y="204469"/>
                </a:lnTo>
                <a:lnTo>
                  <a:pt x="350177" y="204469"/>
                </a:lnTo>
                <a:lnTo>
                  <a:pt x="357339" y="208279"/>
                </a:lnTo>
                <a:lnTo>
                  <a:pt x="370078" y="237489"/>
                </a:lnTo>
                <a:lnTo>
                  <a:pt x="370078" y="240029"/>
                </a:lnTo>
                <a:lnTo>
                  <a:pt x="370801" y="242569"/>
                </a:lnTo>
                <a:lnTo>
                  <a:pt x="372262" y="243839"/>
                </a:lnTo>
                <a:lnTo>
                  <a:pt x="373773" y="245109"/>
                </a:lnTo>
                <a:lnTo>
                  <a:pt x="375488" y="246379"/>
                </a:lnTo>
                <a:lnTo>
                  <a:pt x="379742" y="246379"/>
                </a:lnTo>
                <a:lnTo>
                  <a:pt x="381635" y="245109"/>
                </a:lnTo>
                <a:lnTo>
                  <a:pt x="384594" y="242569"/>
                </a:lnTo>
                <a:lnTo>
                  <a:pt x="385343" y="240029"/>
                </a:lnTo>
                <a:lnTo>
                  <a:pt x="385343" y="237489"/>
                </a:lnTo>
                <a:lnTo>
                  <a:pt x="369769" y="199389"/>
                </a:lnTo>
                <a:lnTo>
                  <a:pt x="348399" y="189229"/>
                </a:lnTo>
                <a:lnTo>
                  <a:pt x="343591" y="165099"/>
                </a:lnTo>
                <a:lnTo>
                  <a:pt x="334103" y="146049"/>
                </a:lnTo>
                <a:lnTo>
                  <a:pt x="321117" y="132079"/>
                </a:lnTo>
                <a:close/>
              </a:path>
              <a:path w="385445" h="429895">
                <a:moveTo>
                  <a:pt x="163118" y="78739"/>
                </a:moveTo>
                <a:lnTo>
                  <a:pt x="120967" y="90169"/>
                </a:lnTo>
                <a:lnTo>
                  <a:pt x="89458" y="120649"/>
                </a:lnTo>
                <a:lnTo>
                  <a:pt x="77531" y="162559"/>
                </a:lnTo>
                <a:lnTo>
                  <a:pt x="77455" y="166369"/>
                </a:lnTo>
                <a:lnTo>
                  <a:pt x="77901" y="173989"/>
                </a:lnTo>
                <a:lnTo>
                  <a:pt x="89687" y="205739"/>
                </a:lnTo>
                <a:lnTo>
                  <a:pt x="95440" y="205739"/>
                </a:lnTo>
                <a:lnTo>
                  <a:pt x="96088" y="204469"/>
                </a:lnTo>
                <a:lnTo>
                  <a:pt x="98069" y="204469"/>
                </a:lnTo>
                <a:lnTo>
                  <a:pt x="99377" y="203199"/>
                </a:lnTo>
                <a:lnTo>
                  <a:pt x="100698" y="198119"/>
                </a:lnTo>
                <a:lnTo>
                  <a:pt x="100533" y="196849"/>
                </a:lnTo>
                <a:lnTo>
                  <a:pt x="99542" y="194309"/>
                </a:lnTo>
                <a:lnTo>
                  <a:pt x="96525" y="187959"/>
                </a:lnTo>
                <a:lnTo>
                  <a:pt x="94370" y="180339"/>
                </a:lnTo>
                <a:lnTo>
                  <a:pt x="93077" y="172719"/>
                </a:lnTo>
                <a:lnTo>
                  <a:pt x="92718" y="166369"/>
                </a:lnTo>
                <a:lnTo>
                  <a:pt x="92764" y="163829"/>
                </a:lnTo>
                <a:lnTo>
                  <a:pt x="104283" y="125729"/>
                </a:lnTo>
                <a:lnTo>
                  <a:pt x="136131" y="99059"/>
                </a:lnTo>
                <a:lnTo>
                  <a:pt x="163118" y="93979"/>
                </a:lnTo>
                <a:lnTo>
                  <a:pt x="212470" y="93979"/>
                </a:lnTo>
                <a:lnTo>
                  <a:pt x="209194" y="91439"/>
                </a:lnTo>
                <a:lnTo>
                  <a:pt x="198457" y="86359"/>
                </a:lnTo>
                <a:lnTo>
                  <a:pt x="187199" y="82549"/>
                </a:lnTo>
                <a:lnTo>
                  <a:pt x="175420" y="80009"/>
                </a:lnTo>
                <a:lnTo>
                  <a:pt x="163118" y="78739"/>
                </a:lnTo>
                <a:close/>
              </a:path>
              <a:path w="385445" h="429895">
                <a:moveTo>
                  <a:pt x="230845" y="161289"/>
                </a:moveTo>
                <a:lnTo>
                  <a:pt x="208356" y="161289"/>
                </a:lnTo>
                <a:lnTo>
                  <a:pt x="214350" y="162559"/>
                </a:lnTo>
                <a:lnTo>
                  <a:pt x="220268" y="165099"/>
                </a:lnTo>
                <a:lnTo>
                  <a:pt x="224218" y="167639"/>
                </a:lnTo>
                <a:lnTo>
                  <a:pt x="227482" y="166369"/>
                </a:lnTo>
                <a:lnTo>
                  <a:pt x="230136" y="162559"/>
                </a:lnTo>
                <a:lnTo>
                  <a:pt x="230845" y="161289"/>
                </a:lnTo>
                <a:close/>
              </a:path>
              <a:path w="385445" h="429895">
                <a:moveTo>
                  <a:pt x="212470" y="93979"/>
                </a:moveTo>
                <a:lnTo>
                  <a:pt x="163118" y="93979"/>
                </a:lnTo>
                <a:lnTo>
                  <a:pt x="173712" y="95249"/>
                </a:lnTo>
                <a:lnTo>
                  <a:pt x="183813" y="97789"/>
                </a:lnTo>
                <a:lnTo>
                  <a:pt x="217927" y="119379"/>
                </a:lnTo>
                <a:lnTo>
                  <a:pt x="228650" y="138429"/>
                </a:lnTo>
                <a:lnTo>
                  <a:pt x="224688" y="142239"/>
                </a:lnTo>
                <a:lnTo>
                  <a:pt x="221754" y="146049"/>
                </a:lnTo>
                <a:lnTo>
                  <a:pt x="219773" y="149859"/>
                </a:lnTo>
                <a:lnTo>
                  <a:pt x="238034" y="149859"/>
                </a:lnTo>
                <a:lnTo>
                  <a:pt x="242496" y="144779"/>
                </a:lnTo>
                <a:lnTo>
                  <a:pt x="250214" y="139699"/>
                </a:lnTo>
                <a:lnTo>
                  <a:pt x="258953" y="134619"/>
                </a:lnTo>
                <a:lnTo>
                  <a:pt x="268180" y="132079"/>
                </a:lnTo>
                <a:lnTo>
                  <a:pt x="321117" y="132079"/>
                </a:lnTo>
                <a:lnTo>
                  <a:pt x="319936" y="130809"/>
                </a:lnTo>
                <a:lnTo>
                  <a:pt x="315225" y="128269"/>
                </a:lnTo>
                <a:lnTo>
                  <a:pt x="240982" y="128269"/>
                </a:lnTo>
                <a:lnTo>
                  <a:pt x="234911" y="116839"/>
                </a:lnTo>
                <a:lnTo>
                  <a:pt x="227593" y="107949"/>
                </a:lnTo>
                <a:lnTo>
                  <a:pt x="219022" y="99059"/>
                </a:lnTo>
                <a:lnTo>
                  <a:pt x="212470" y="93979"/>
                </a:lnTo>
                <a:close/>
              </a:path>
              <a:path w="385445" h="429895">
                <a:moveTo>
                  <a:pt x="285996" y="116839"/>
                </a:moveTo>
                <a:lnTo>
                  <a:pt x="270281" y="116839"/>
                </a:lnTo>
                <a:lnTo>
                  <a:pt x="262447" y="118109"/>
                </a:lnTo>
                <a:lnTo>
                  <a:pt x="254950" y="120649"/>
                </a:lnTo>
                <a:lnTo>
                  <a:pt x="247794" y="123189"/>
                </a:lnTo>
                <a:lnTo>
                  <a:pt x="240982" y="128269"/>
                </a:lnTo>
                <a:lnTo>
                  <a:pt x="315225" y="128269"/>
                </a:lnTo>
                <a:lnTo>
                  <a:pt x="301091" y="120649"/>
                </a:lnTo>
                <a:lnTo>
                  <a:pt x="293621" y="118109"/>
                </a:lnTo>
                <a:lnTo>
                  <a:pt x="285996" y="116839"/>
                </a:lnTo>
                <a:close/>
              </a:path>
              <a:path w="385445" h="429895">
                <a:moveTo>
                  <a:pt x="51828" y="45719"/>
                </a:moveTo>
                <a:lnTo>
                  <a:pt x="49949" y="46989"/>
                </a:lnTo>
                <a:lnTo>
                  <a:pt x="46647" y="49529"/>
                </a:lnTo>
                <a:lnTo>
                  <a:pt x="45808" y="52069"/>
                </a:lnTo>
                <a:lnTo>
                  <a:pt x="45808" y="55879"/>
                </a:lnTo>
                <a:lnTo>
                  <a:pt x="48310" y="59689"/>
                </a:lnTo>
                <a:lnTo>
                  <a:pt x="74244" y="85089"/>
                </a:lnTo>
                <a:lnTo>
                  <a:pt x="76034" y="86359"/>
                </a:lnTo>
                <a:lnTo>
                  <a:pt x="80645" y="86359"/>
                </a:lnTo>
                <a:lnTo>
                  <a:pt x="82461" y="85089"/>
                </a:lnTo>
                <a:lnTo>
                  <a:pt x="83781" y="83819"/>
                </a:lnTo>
                <a:lnTo>
                  <a:pt x="85420" y="82549"/>
                </a:lnTo>
                <a:lnTo>
                  <a:pt x="86144" y="81279"/>
                </a:lnTo>
                <a:lnTo>
                  <a:pt x="86004" y="78739"/>
                </a:lnTo>
                <a:lnTo>
                  <a:pt x="85826" y="76199"/>
                </a:lnTo>
                <a:lnTo>
                  <a:pt x="85102" y="74929"/>
                </a:lnTo>
                <a:lnTo>
                  <a:pt x="83781" y="73659"/>
                </a:lnTo>
                <a:lnTo>
                  <a:pt x="59131" y="48259"/>
                </a:lnTo>
                <a:lnTo>
                  <a:pt x="57848" y="46989"/>
                </a:lnTo>
                <a:lnTo>
                  <a:pt x="56095" y="46989"/>
                </a:lnTo>
                <a:lnTo>
                  <a:pt x="51828" y="45719"/>
                </a:lnTo>
                <a:close/>
              </a:path>
              <a:path w="385445" h="429895">
                <a:moveTo>
                  <a:pt x="270090" y="45719"/>
                </a:moveTo>
                <a:lnTo>
                  <a:pt x="268236" y="46989"/>
                </a:lnTo>
                <a:lnTo>
                  <a:pt x="241477" y="73659"/>
                </a:lnTo>
                <a:lnTo>
                  <a:pt x="240157" y="74929"/>
                </a:lnTo>
                <a:lnTo>
                  <a:pt x="239420" y="76199"/>
                </a:lnTo>
                <a:lnTo>
                  <a:pt x="239090" y="81279"/>
                </a:lnTo>
                <a:lnTo>
                  <a:pt x="239814" y="82549"/>
                </a:lnTo>
                <a:lnTo>
                  <a:pt x="241477" y="83819"/>
                </a:lnTo>
                <a:lnTo>
                  <a:pt x="242760" y="85089"/>
                </a:lnTo>
                <a:lnTo>
                  <a:pt x="244576" y="86359"/>
                </a:lnTo>
                <a:lnTo>
                  <a:pt x="249174" y="86359"/>
                </a:lnTo>
                <a:lnTo>
                  <a:pt x="250990" y="85089"/>
                </a:lnTo>
                <a:lnTo>
                  <a:pt x="252298" y="83819"/>
                </a:lnTo>
                <a:lnTo>
                  <a:pt x="279069" y="57149"/>
                </a:lnTo>
                <a:lnTo>
                  <a:pt x="279793" y="55879"/>
                </a:lnTo>
                <a:lnTo>
                  <a:pt x="279654" y="53339"/>
                </a:lnTo>
                <a:lnTo>
                  <a:pt x="279476" y="52069"/>
                </a:lnTo>
                <a:lnTo>
                  <a:pt x="278752" y="49529"/>
                </a:lnTo>
                <a:lnTo>
                  <a:pt x="276110" y="46989"/>
                </a:lnTo>
                <a:lnTo>
                  <a:pt x="274370" y="46989"/>
                </a:lnTo>
                <a:lnTo>
                  <a:pt x="270090" y="45719"/>
                </a:lnTo>
                <a:close/>
              </a:path>
              <a:path w="385445" h="429895">
                <a:moveTo>
                  <a:pt x="164909" y="0"/>
                </a:moveTo>
                <a:lnTo>
                  <a:pt x="160642" y="0"/>
                </a:lnTo>
                <a:lnTo>
                  <a:pt x="158940" y="1269"/>
                </a:lnTo>
                <a:lnTo>
                  <a:pt x="155981" y="3809"/>
                </a:lnTo>
                <a:lnTo>
                  <a:pt x="155219" y="6349"/>
                </a:lnTo>
                <a:lnTo>
                  <a:pt x="155219" y="45719"/>
                </a:lnTo>
                <a:lnTo>
                  <a:pt x="155981" y="48259"/>
                </a:lnTo>
                <a:lnTo>
                  <a:pt x="158940" y="50799"/>
                </a:lnTo>
                <a:lnTo>
                  <a:pt x="160642" y="52069"/>
                </a:lnTo>
                <a:lnTo>
                  <a:pt x="164909" y="52069"/>
                </a:lnTo>
                <a:lnTo>
                  <a:pt x="166814" y="50799"/>
                </a:lnTo>
                <a:lnTo>
                  <a:pt x="169760" y="48259"/>
                </a:lnTo>
                <a:lnTo>
                  <a:pt x="170510" y="45719"/>
                </a:lnTo>
                <a:lnTo>
                  <a:pt x="170510" y="6349"/>
                </a:lnTo>
                <a:lnTo>
                  <a:pt x="169760" y="3809"/>
                </a:lnTo>
                <a:lnTo>
                  <a:pt x="166814" y="1269"/>
                </a:lnTo>
                <a:lnTo>
                  <a:pt x="164909" y="0"/>
                </a:lnTo>
                <a:close/>
              </a:path>
              <a:path w="385445" h="429895">
                <a:moveTo>
                  <a:pt x="187591" y="316661"/>
                </a:moveTo>
                <a:lnTo>
                  <a:pt x="179705" y="324878"/>
                </a:lnTo>
                <a:lnTo>
                  <a:pt x="180352" y="327164"/>
                </a:lnTo>
                <a:lnTo>
                  <a:pt x="190715" y="360705"/>
                </a:lnTo>
                <a:lnTo>
                  <a:pt x="191693" y="364312"/>
                </a:lnTo>
                <a:lnTo>
                  <a:pt x="194157" y="366090"/>
                </a:lnTo>
                <a:lnTo>
                  <a:pt x="199821" y="366090"/>
                </a:lnTo>
                <a:lnTo>
                  <a:pt x="200228" y="365950"/>
                </a:lnTo>
                <a:lnTo>
                  <a:pt x="200545" y="365607"/>
                </a:lnTo>
                <a:lnTo>
                  <a:pt x="202222" y="365290"/>
                </a:lnTo>
                <a:lnTo>
                  <a:pt x="203593" y="364223"/>
                </a:lnTo>
                <a:lnTo>
                  <a:pt x="205905" y="360603"/>
                </a:lnTo>
                <a:lnTo>
                  <a:pt x="206146" y="358584"/>
                </a:lnTo>
                <a:lnTo>
                  <a:pt x="205511" y="356247"/>
                </a:lnTo>
                <a:lnTo>
                  <a:pt x="194640" y="322224"/>
                </a:lnTo>
                <a:lnTo>
                  <a:pt x="194322" y="320586"/>
                </a:lnTo>
                <a:lnTo>
                  <a:pt x="193268" y="319227"/>
                </a:lnTo>
                <a:lnTo>
                  <a:pt x="191452" y="318071"/>
                </a:lnTo>
                <a:lnTo>
                  <a:pt x="189649" y="316877"/>
                </a:lnTo>
                <a:lnTo>
                  <a:pt x="187591" y="316661"/>
                </a:lnTo>
                <a:close/>
              </a:path>
              <a:path w="385445" h="429895">
                <a:moveTo>
                  <a:pt x="234581" y="380199"/>
                </a:moveTo>
                <a:lnTo>
                  <a:pt x="232587" y="380898"/>
                </a:lnTo>
                <a:lnTo>
                  <a:pt x="230619" y="381533"/>
                </a:lnTo>
                <a:lnTo>
                  <a:pt x="229133" y="382866"/>
                </a:lnTo>
                <a:lnTo>
                  <a:pt x="228142" y="384822"/>
                </a:lnTo>
                <a:lnTo>
                  <a:pt x="227190" y="386791"/>
                </a:lnTo>
                <a:lnTo>
                  <a:pt x="226999" y="388746"/>
                </a:lnTo>
                <a:lnTo>
                  <a:pt x="227660" y="390728"/>
                </a:lnTo>
                <a:lnTo>
                  <a:pt x="238493" y="424243"/>
                </a:lnTo>
                <a:lnTo>
                  <a:pt x="239496" y="427850"/>
                </a:lnTo>
                <a:lnTo>
                  <a:pt x="241782" y="429653"/>
                </a:lnTo>
                <a:lnTo>
                  <a:pt x="247865" y="429653"/>
                </a:lnTo>
                <a:lnTo>
                  <a:pt x="249834" y="429018"/>
                </a:lnTo>
                <a:lnTo>
                  <a:pt x="251333" y="427697"/>
                </a:lnTo>
                <a:lnTo>
                  <a:pt x="253288" y="423760"/>
                </a:lnTo>
                <a:lnTo>
                  <a:pt x="253441" y="421766"/>
                </a:lnTo>
                <a:lnTo>
                  <a:pt x="252793" y="419785"/>
                </a:lnTo>
                <a:lnTo>
                  <a:pt x="242455" y="386295"/>
                </a:lnTo>
                <a:lnTo>
                  <a:pt x="241782" y="383997"/>
                </a:lnTo>
                <a:lnTo>
                  <a:pt x="240461" y="382333"/>
                </a:lnTo>
                <a:lnTo>
                  <a:pt x="238493" y="381380"/>
                </a:lnTo>
                <a:lnTo>
                  <a:pt x="236550" y="380377"/>
                </a:lnTo>
                <a:lnTo>
                  <a:pt x="234581" y="380199"/>
                </a:lnTo>
                <a:close/>
              </a:path>
              <a:path w="385445" h="429895">
                <a:moveTo>
                  <a:pt x="254749" y="316331"/>
                </a:moveTo>
                <a:lnTo>
                  <a:pt x="249834" y="317309"/>
                </a:lnTo>
                <a:lnTo>
                  <a:pt x="245567" y="318985"/>
                </a:lnTo>
                <a:lnTo>
                  <a:pt x="243916" y="322224"/>
                </a:lnTo>
                <a:lnTo>
                  <a:pt x="244906" y="327164"/>
                </a:lnTo>
                <a:lnTo>
                  <a:pt x="255765" y="360705"/>
                </a:lnTo>
                <a:lnTo>
                  <a:pt x="256730" y="364312"/>
                </a:lnTo>
                <a:lnTo>
                  <a:pt x="259168" y="366090"/>
                </a:lnTo>
                <a:lnTo>
                  <a:pt x="264464" y="366090"/>
                </a:lnTo>
                <a:lnTo>
                  <a:pt x="264782" y="365950"/>
                </a:lnTo>
                <a:lnTo>
                  <a:pt x="265112" y="365607"/>
                </a:lnTo>
                <a:lnTo>
                  <a:pt x="267411" y="365290"/>
                </a:lnTo>
                <a:lnTo>
                  <a:pt x="269049" y="364134"/>
                </a:lnTo>
                <a:lnTo>
                  <a:pt x="270040" y="362178"/>
                </a:lnTo>
                <a:lnTo>
                  <a:pt x="271018" y="360171"/>
                </a:lnTo>
                <a:lnTo>
                  <a:pt x="271183" y="358190"/>
                </a:lnTo>
                <a:lnTo>
                  <a:pt x="270522" y="356247"/>
                </a:lnTo>
                <a:lnTo>
                  <a:pt x="259689" y="322224"/>
                </a:lnTo>
                <a:lnTo>
                  <a:pt x="258038" y="317969"/>
                </a:lnTo>
                <a:lnTo>
                  <a:pt x="254749" y="316331"/>
                </a:lnTo>
                <a:close/>
              </a:path>
              <a:path w="385445" h="429895">
                <a:moveTo>
                  <a:pt x="299618" y="380199"/>
                </a:moveTo>
                <a:lnTo>
                  <a:pt x="297624" y="380898"/>
                </a:lnTo>
                <a:lnTo>
                  <a:pt x="295643" y="381533"/>
                </a:lnTo>
                <a:lnTo>
                  <a:pt x="294195" y="382866"/>
                </a:lnTo>
                <a:lnTo>
                  <a:pt x="292214" y="386791"/>
                </a:lnTo>
                <a:lnTo>
                  <a:pt x="292049" y="388746"/>
                </a:lnTo>
                <a:lnTo>
                  <a:pt x="292709" y="390728"/>
                </a:lnTo>
                <a:lnTo>
                  <a:pt x="303060" y="424243"/>
                </a:lnTo>
                <a:lnTo>
                  <a:pt x="304038" y="427850"/>
                </a:lnTo>
                <a:lnTo>
                  <a:pt x="306514" y="429653"/>
                </a:lnTo>
                <a:lnTo>
                  <a:pt x="312915" y="429653"/>
                </a:lnTo>
                <a:lnTo>
                  <a:pt x="318490" y="421766"/>
                </a:lnTo>
                <a:lnTo>
                  <a:pt x="306984" y="386295"/>
                </a:lnTo>
                <a:lnTo>
                  <a:pt x="306654" y="383997"/>
                </a:lnTo>
                <a:lnTo>
                  <a:pt x="305511" y="382333"/>
                </a:lnTo>
                <a:lnTo>
                  <a:pt x="303542" y="381380"/>
                </a:lnTo>
                <a:lnTo>
                  <a:pt x="301574" y="380377"/>
                </a:lnTo>
                <a:lnTo>
                  <a:pt x="299618" y="380199"/>
                </a:lnTo>
                <a:close/>
              </a:path>
              <a:path w="385445" h="429895">
                <a:moveTo>
                  <a:pt x="316839" y="316661"/>
                </a:moveTo>
                <a:lnTo>
                  <a:pt x="312915" y="317969"/>
                </a:lnTo>
                <a:lnTo>
                  <a:pt x="311416" y="319227"/>
                </a:lnTo>
                <a:lnTo>
                  <a:pt x="309460" y="322833"/>
                </a:lnTo>
                <a:lnTo>
                  <a:pt x="309295" y="324878"/>
                </a:lnTo>
                <a:lnTo>
                  <a:pt x="309943" y="327164"/>
                </a:lnTo>
                <a:lnTo>
                  <a:pt x="320802" y="360705"/>
                </a:lnTo>
                <a:lnTo>
                  <a:pt x="321779" y="364312"/>
                </a:lnTo>
                <a:lnTo>
                  <a:pt x="324065" y="366090"/>
                </a:lnTo>
                <a:lnTo>
                  <a:pt x="329488" y="366090"/>
                </a:lnTo>
                <a:lnTo>
                  <a:pt x="329831" y="365950"/>
                </a:lnTo>
                <a:lnTo>
                  <a:pt x="330161" y="365607"/>
                </a:lnTo>
                <a:lnTo>
                  <a:pt x="332130" y="364934"/>
                </a:lnTo>
                <a:lnTo>
                  <a:pt x="333603" y="363740"/>
                </a:lnTo>
                <a:lnTo>
                  <a:pt x="334581" y="361873"/>
                </a:lnTo>
                <a:lnTo>
                  <a:pt x="335572" y="360133"/>
                </a:lnTo>
                <a:lnTo>
                  <a:pt x="335749" y="358190"/>
                </a:lnTo>
                <a:lnTo>
                  <a:pt x="335076" y="356247"/>
                </a:lnTo>
                <a:lnTo>
                  <a:pt x="324739" y="322224"/>
                </a:lnTo>
                <a:lnTo>
                  <a:pt x="324065" y="320268"/>
                </a:lnTo>
                <a:lnTo>
                  <a:pt x="322745" y="318782"/>
                </a:lnTo>
                <a:lnTo>
                  <a:pt x="320802" y="317830"/>
                </a:lnTo>
                <a:lnTo>
                  <a:pt x="318808" y="316814"/>
                </a:lnTo>
                <a:lnTo>
                  <a:pt x="316839" y="316661"/>
                </a:lnTo>
                <a:close/>
              </a:path>
              <a:path w="385445" h="429895">
                <a:moveTo>
                  <a:pt x="367093" y="379882"/>
                </a:moveTo>
                <a:lnTo>
                  <a:pt x="356590" y="388746"/>
                </a:lnTo>
                <a:lnTo>
                  <a:pt x="357251" y="390728"/>
                </a:lnTo>
                <a:lnTo>
                  <a:pt x="368096" y="424243"/>
                </a:lnTo>
                <a:lnTo>
                  <a:pt x="369074" y="427850"/>
                </a:lnTo>
                <a:lnTo>
                  <a:pt x="371551" y="429653"/>
                </a:lnTo>
                <a:lnTo>
                  <a:pt x="377482" y="429653"/>
                </a:lnTo>
                <a:lnTo>
                  <a:pt x="383540" y="421766"/>
                </a:lnTo>
                <a:lnTo>
                  <a:pt x="382866" y="419785"/>
                </a:lnTo>
                <a:lnTo>
                  <a:pt x="372033" y="386295"/>
                </a:lnTo>
                <a:lnTo>
                  <a:pt x="370395" y="381711"/>
                </a:lnTo>
                <a:lnTo>
                  <a:pt x="367093" y="379882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7915" y="2674927"/>
            <a:ext cx="448945" cy="382270"/>
          </a:xfrm>
          <a:custGeom>
            <a:avLst/>
            <a:gdLst/>
            <a:ahLst/>
            <a:cxnLst/>
            <a:rect l="l" t="t" r="r" b="b"/>
            <a:pathLst>
              <a:path w="448945" h="382269">
                <a:moveTo>
                  <a:pt x="442201" y="230123"/>
                </a:moveTo>
                <a:lnTo>
                  <a:pt x="6235" y="230123"/>
                </a:lnTo>
                <a:lnTo>
                  <a:pt x="4254" y="231000"/>
                </a:lnTo>
                <a:lnTo>
                  <a:pt x="838" y="234391"/>
                </a:lnTo>
                <a:lnTo>
                  <a:pt x="0" y="236575"/>
                </a:lnTo>
                <a:lnTo>
                  <a:pt x="0" y="241465"/>
                </a:lnTo>
                <a:lnTo>
                  <a:pt x="838" y="243433"/>
                </a:lnTo>
                <a:lnTo>
                  <a:pt x="4254" y="246849"/>
                </a:lnTo>
                <a:lnTo>
                  <a:pt x="6235" y="247662"/>
                </a:lnTo>
                <a:lnTo>
                  <a:pt x="442201" y="247662"/>
                </a:lnTo>
                <a:lnTo>
                  <a:pt x="444182" y="246849"/>
                </a:lnTo>
                <a:lnTo>
                  <a:pt x="447560" y="243433"/>
                </a:lnTo>
                <a:lnTo>
                  <a:pt x="448411" y="241465"/>
                </a:lnTo>
                <a:lnTo>
                  <a:pt x="448411" y="236575"/>
                </a:lnTo>
                <a:lnTo>
                  <a:pt x="447560" y="234391"/>
                </a:lnTo>
                <a:lnTo>
                  <a:pt x="445871" y="232714"/>
                </a:lnTo>
                <a:lnTo>
                  <a:pt x="444182" y="231000"/>
                </a:lnTo>
                <a:lnTo>
                  <a:pt x="442201" y="230123"/>
                </a:lnTo>
                <a:close/>
              </a:path>
              <a:path w="448945" h="382269">
                <a:moveTo>
                  <a:pt x="92163" y="186054"/>
                </a:moveTo>
                <a:lnTo>
                  <a:pt x="29578" y="186054"/>
                </a:lnTo>
                <a:lnTo>
                  <a:pt x="27431" y="186816"/>
                </a:lnTo>
                <a:lnTo>
                  <a:pt x="25730" y="188302"/>
                </a:lnTo>
                <a:lnTo>
                  <a:pt x="24041" y="189814"/>
                </a:lnTo>
                <a:lnTo>
                  <a:pt x="23202" y="191896"/>
                </a:lnTo>
                <a:lnTo>
                  <a:pt x="23202" y="196786"/>
                </a:lnTo>
                <a:lnTo>
                  <a:pt x="24041" y="198767"/>
                </a:lnTo>
                <a:lnTo>
                  <a:pt x="27431" y="202158"/>
                </a:lnTo>
                <a:lnTo>
                  <a:pt x="29578" y="203009"/>
                </a:lnTo>
                <a:lnTo>
                  <a:pt x="92163" y="203009"/>
                </a:lnTo>
                <a:lnTo>
                  <a:pt x="94145" y="202158"/>
                </a:lnTo>
                <a:lnTo>
                  <a:pt x="97548" y="198767"/>
                </a:lnTo>
                <a:lnTo>
                  <a:pt x="98412" y="196786"/>
                </a:lnTo>
                <a:lnTo>
                  <a:pt x="98412" y="191896"/>
                </a:lnTo>
                <a:lnTo>
                  <a:pt x="97548" y="189814"/>
                </a:lnTo>
                <a:lnTo>
                  <a:pt x="94145" y="186816"/>
                </a:lnTo>
                <a:lnTo>
                  <a:pt x="92163" y="186054"/>
                </a:lnTo>
                <a:close/>
              </a:path>
              <a:path w="448945" h="382269">
                <a:moveTo>
                  <a:pt x="367576" y="292887"/>
                </a:moveTo>
                <a:lnTo>
                  <a:pt x="81432" y="292887"/>
                </a:lnTo>
                <a:lnTo>
                  <a:pt x="79451" y="293763"/>
                </a:lnTo>
                <a:lnTo>
                  <a:pt x="77762" y="295478"/>
                </a:lnTo>
                <a:lnTo>
                  <a:pt x="76072" y="297141"/>
                </a:lnTo>
                <a:lnTo>
                  <a:pt x="75222" y="299351"/>
                </a:lnTo>
                <a:lnTo>
                  <a:pt x="75222" y="304228"/>
                </a:lnTo>
                <a:lnTo>
                  <a:pt x="76072" y="306209"/>
                </a:lnTo>
                <a:lnTo>
                  <a:pt x="79451" y="309613"/>
                </a:lnTo>
                <a:lnTo>
                  <a:pt x="81432" y="310413"/>
                </a:lnTo>
                <a:lnTo>
                  <a:pt x="367576" y="310413"/>
                </a:lnTo>
                <a:lnTo>
                  <a:pt x="369544" y="309613"/>
                </a:lnTo>
                <a:lnTo>
                  <a:pt x="372910" y="306209"/>
                </a:lnTo>
                <a:lnTo>
                  <a:pt x="373760" y="304228"/>
                </a:lnTo>
                <a:lnTo>
                  <a:pt x="373760" y="299351"/>
                </a:lnTo>
                <a:lnTo>
                  <a:pt x="372910" y="297141"/>
                </a:lnTo>
                <a:lnTo>
                  <a:pt x="371233" y="295478"/>
                </a:lnTo>
                <a:lnTo>
                  <a:pt x="369544" y="293763"/>
                </a:lnTo>
                <a:lnTo>
                  <a:pt x="367576" y="292887"/>
                </a:lnTo>
                <a:close/>
              </a:path>
              <a:path w="448945" h="382269">
                <a:moveTo>
                  <a:pt x="218287" y="102920"/>
                </a:moveTo>
                <a:lnTo>
                  <a:pt x="173596" y="114515"/>
                </a:lnTo>
                <a:lnTo>
                  <a:pt x="139681" y="147305"/>
                </a:lnTo>
                <a:lnTo>
                  <a:pt x="126644" y="194500"/>
                </a:lnTo>
                <a:lnTo>
                  <a:pt x="126644" y="196786"/>
                </a:lnTo>
                <a:lnTo>
                  <a:pt x="127507" y="198767"/>
                </a:lnTo>
                <a:lnTo>
                  <a:pt x="129222" y="200456"/>
                </a:lnTo>
                <a:lnTo>
                  <a:pt x="130911" y="202158"/>
                </a:lnTo>
                <a:lnTo>
                  <a:pt x="133083" y="203009"/>
                </a:lnTo>
                <a:lnTo>
                  <a:pt x="137985" y="203009"/>
                </a:lnTo>
                <a:lnTo>
                  <a:pt x="139966" y="202158"/>
                </a:lnTo>
                <a:lnTo>
                  <a:pt x="141681" y="200456"/>
                </a:lnTo>
                <a:lnTo>
                  <a:pt x="143344" y="198767"/>
                </a:lnTo>
                <a:lnTo>
                  <a:pt x="144195" y="196786"/>
                </a:lnTo>
                <a:lnTo>
                  <a:pt x="144195" y="194500"/>
                </a:lnTo>
                <a:lnTo>
                  <a:pt x="145559" y="179797"/>
                </a:lnTo>
                <a:lnTo>
                  <a:pt x="165963" y="142214"/>
                </a:lnTo>
                <a:lnTo>
                  <a:pt x="203559" y="121795"/>
                </a:lnTo>
                <a:lnTo>
                  <a:pt x="218287" y="120434"/>
                </a:lnTo>
                <a:lnTo>
                  <a:pt x="271492" y="120434"/>
                </a:lnTo>
                <a:lnTo>
                  <a:pt x="268592" y="118160"/>
                </a:lnTo>
                <a:lnTo>
                  <a:pt x="256971" y="111487"/>
                </a:lnTo>
                <a:lnTo>
                  <a:pt x="244706" y="106726"/>
                </a:lnTo>
                <a:lnTo>
                  <a:pt x="231809" y="103871"/>
                </a:lnTo>
                <a:lnTo>
                  <a:pt x="218287" y="102920"/>
                </a:lnTo>
                <a:close/>
              </a:path>
              <a:path w="448945" h="382269">
                <a:moveTo>
                  <a:pt x="406374" y="186054"/>
                </a:moveTo>
                <a:lnTo>
                  <a:pt x="343992" y="186054"/>
                </a:lnTo>
                <a:lnTo>
                  <a:pt x="341833" y="186816"/>
                </a:lnTo>
                <a:lnTo>
                  <a:pt x="338429" y="189814"/>
                </a:lnTo>
                <a:lnTo>
                  <a:pt x="337566" y="191896"/>
                </a:lnTo>
                <a:lnTo>
                  <a:pt x="337566" y="196786"/>
                </a:lnTo>
                <a:lnTo>
                  <a:pt x="338429" y="198767"/>
                </a:lnTo>
                <a:lnTo>
                  <a:pt x="340144" y="200456"/>
                </a:lnTo>
                <a:lnTo>
                  <a:pt x="341833" y="202158"/>
                </a:lnTo>
                <a:lnTo>
                  <a:pt x="343992" y="203009"/>
                </a:lnTo>
                <a:lnTo>
                  <a:pt x="406374" y="203009"/>
                </a:lnTo>
                <a:lnTo>
                  <a:pt x="408558" y="202158"/>
                </a:lnTo>
                <a:lnTo>
                  <a:pt x="411949" y="198767"/>
                </a:lnTo>
                <a:lnTo>
                  <a:pt x="412800" y="196786"/>
                </a:lnTo>
                <a:lnTo>
                  <a:pt x="412800" y="191896"/>
                </a:lnTo>
                <a:lnTo>
                  <a:pt x="411949" y="189814"/>
                </a:lnTo>
                <a:lnTo>
                  <a:pt x="408558" y="186816"/>
                </a:lnTo>
                <a:lnTo>
                  <a:pt x="406374" y="186054"/>
                </a:lnTo>
                <a:close/>
              </a:path>
              <a:path w="448945" h="382269">
                <a:moveTo>
                  <a:pt x="271492" y="120434"/>
                </a:moveTo>
                <a:lnTo>
                  <a:pt x="218287" y="120434"/>
                </a:lnTo>
                <a:lnTo>
                  <a:pt x="229098" y="121216"/>
                </a:lnTo>
                <a:lnTo>
                  <a:pt x="239487" y="123556"/>
                </a:lnTo>
                <a:lnTo>
                  <a:pt x="275094" y="147305"/>
                </a:lnTo>
                <a:lnTo>
                  <a:pt x="286892" y="167970"/>
                </a:lnTo>
                <a:lnTo>
                  <a:pt x="288378" y="169583"/>
                </a:lnTo>
                <a:lnTo>
                  <a:pt x="290664" y="170497"/>
                </a:lnTo>
                <a:lnTo>
                  <a:pt x="292925" y="171437"/>
                </a:lnTo>
                <a:lnTo>
                  <a:pt x="295186" y="171335"/>
                </a:lnTo>
                <a:lnTo>
                  <a:pt x="297433" y="170218"/>
                </a:lnTo>
                <a:lnTo>
                  <a:pt x="299707" y="169468"/>
                </a:lnTo>
                <a:lnTo>
                  <a:pt x="301294" y="167970"/>
                </a:lnTo>
                <a:lnTo>
                  <a:pt x="303174" y="163436"/>
                </a:lnTo>
                <a:lnTo>
                  <a:pt x="303098" y="161162"/>
                </a:lnTo>
                <a:lnTo>
                  <a:pt x="301967" y="158876"/>
                </a:lnTo>
                <a:lnTo>
                  <a:pt x="295843" y="146805"/>
                </a:lnTo>
                <a:lnTo>
                  <a:pt x="288237" y="135990"/>
                </a:lnTo>
                <a:lnTo>
                  <a:pt x="279152" y="126439"/>
                </a:lnTo>
                <a:lnTo>
                  <a:pt x="271492" y="120434"/>
                </a:lnTo>
                <a:close/>
              </a:path>
              <a:path w="448945" h="382269">
                <a:moveTo>
                  <a:pt x="84353" y="53822"/>
                </a:moveTo>
                <a:lnTo>
                  <a:pt x="77762" y="62750"/>
                </a:lnTo>
                <a:lnTo>
                  <a:pt x="77546" y="64998"/>
                </a:lnTo>
                <a:lnTo>
                  <a:pt x="78422" y="67094"/>
                </a:lnTo>
                <a:lnTo>
                  <a:pt x="122885" y="111582"/>
                </a:lnTo>
                <a:lnTo>
                  <a:pt x="124967" y="112521"/>
                </a:lnTo>
                <a:lnTo>
                  <a:pt x="129501" y="112521"/>
                </a:lnTo>
                <a:lnTo>
                  <a:pt x="131559" y="111582"/>
                </a:lnTo>
                <a:lnTo>
                  <a:pt x="133438" y="109715"/>
                </a:lnTo>
                <a:lnTo>
                  <a:pt x="135331" y="107797"/>
                </a:lnTo>
                <a:lnTo>
                  <a:pt x="136169" y="105740"/>
                </a:lnTo>
                <a:lnTo>
                  <a:pt x="135813" y="101231"/>
                </a:lnTo>
                <a:lnTo>
                  <a:pt x="134975" y="99352"/>
                </a:lnTo>
                <a:lnTo>
                  <a:pt x="133438" y="97828"/>
                </a:lnTo>
                <a:lnTo>
                  <a:pt x="91224" y="55029"/>
                </a:lnTo>
                <a:lnTo>
                  <a:pt x="89242" y="54203"/>
                </a:lnTo>
                <a:lnTo>
                  <a:pt x="86804" y="54000"/>
                </a:lnTo>
                <a:lnTo>
                  <a:pt x="84353" y="53822"/>
                </a:lnTo>
                <a:close/>
              </a:path>
              <a:path w="448945" h="382269">
                <a:moveTo>
                  <a:pt x="347268" y="53822"/>
                </a:moveTo>
                <a:lnTo>
                  <a:pt x="301028" y="99352"/>
                </a:lnTo>
                <a:lnTo>
                  <a:pt x="299829" y="105822"/>
                </a:lnTo>
                <a:lnTo>
                  <a:pt x="300621" y="107797"/>
                </a:lnTo>
                <a:lnTo>
                  <a:pt x="304406" y="111582"/>
                </a:lnTo>
                <a:lnTo>
                  <a:pt x="306476" y="112521"/>
                </a:lnTo>
                <a:lnTo>
                  <a:pt x="311022" y="112521"/>
                </a:lnTo>
                <a:lnTo>
                  <a:pt x="313067" y="111582"/>
                </a:lnTo>
                <a:lnTo>
                  <a:pt x="357568" y="67094"/>
                </a:lnTo>
                <a:lnTo>
                  <a:pt x="358393" y="64998"/>
                </a:lnTo>
                <a:lnTo>
                  <a:pt x="358025" y="60502"/>
                </a:lnTo>
                <a:lnTo>
                  <a:pt x="347268" y="53822"/>
                </a:lnTo>
                <a:close/>
              </a:path>
              <a:path w="448945" h="382269">
                <a:moveTo>
                  <a:pt x="220535" y="0"/>
                </a:moveTo>
                <a:lnTo>
                  <a:pt x="215633" y="0"/>
                </a:lnTo>
                <a:lnTo>
                  <a:pt x="213474" y="825"/>
                </a:lnTo>
                <a:lnTo>
                  <a:pt x="211759" y="2552"/>
                </a:lnTo>
                <a:lnTo>
                  <a:pt x="210057" y="4203"/>
                </a:lnTo>
                <a:lnTo>
                  <a:pt x="209232" y="6184"/>
                </a:lnTo>
                <a:lnTo>
                  <a:pt x="209232" y="68414"/>
                </a:lnTo>
                <a:lnTo>
                  <a:pt x="210057" y="70408"/>
                </a:lnTo>
                <a:lnTo>
                  <a:pt x="213474" y="73799"/>
                </a:lnTo>
                <a:lnTo>
                  <a:pt x="215633" y="74625"/>
                </a:lnTo>
                <a:lnTo>
                  <a:pt x="220535" y="74625"/>
                </a:lnTo>
                <a:lnTo>
                  <a:pt x="222503" y="73799"/>
                </a:lnTo>
                <a:lnTo>
                  <a:pt x="224218" y="72110"/>
                </a:lnTo>
                <a:lnTo>
                  <a:pt x="225907" y="70408"/>
                </a:lnTo>
                <a:lnTo>
                  <a:pt x="226733" y="68414"/>
                </a:lnTo>
                <a:lnTo>
                  <a:pt x="226733" y="6184"/>
                </a:lnTo>
                <a:lnTo>
                  <a:pt x="225907" y="4203"/>
                </a:lnTo>
                <a:lnTo>
                  <a:pt x="224218" y="2552"/>
                </a:lnTo>
                <a:lnTo>
                  <a:pt x="222503" y="825"/>
                </a:lnTo>
                <a:lnTo>
                  <a:pt x="220535" y="0"/>
                </a:lnTo>
                <a:close/>
              </a:path>
              <a:path w="448945" h="382269">
                <a:moveTo>
                  <a:pt x="321195" y="364731"/>
                </a:moveTo>
                <a:lnTo>
                  <a:pt x="127812" y="364731"/>
                </a:lnTo>
                <a:lnTo>
                  <a:pt x="125831" y="365569"/>
                </a:lnTo>
                <a:lnTo>
                  <a:pt x="122427" y="368973"/>
                </a:lnTo>
                <a:lnTo>
                  <a:pt x="121551" y="370954"/>
                </a:lnTo>
                <a:lnTo>
                  <a:pt x="121551" y="375869"/>
                </a:lnTo>
                <a:lnTo>
                  <a:pt x="122427" y="378028"/>
                </a:lnTo>
                <a:lnTo>
                  <a:pt x="124129" y="379704"/>
                </a:lnTo>
                <a:lnTo>
                  <a:pt x="125831" y="381419"/>
                </a:lnTo>
                <a:lnTo>
                  <a:pt x="127812" y="382257"/>
                </a:lnTo>
                <a:lnTo>
                  <a:pt x="321195" y="382257"/>
                </a:lnTo>
                <a:lnTo>
                  <a:pt x="323164" y="381419"/>
                </a:lnTo>
                <a:lnTo>
                  <a:pt x="324853" y="379704"/>
                </a:lnTo>
                <a:lnTo>
                  <a:pt x="326555" y="378028"/>
                </a:lnTo>
                <a:lnTo>
                  <a:pt x="327405" y="375869"/>
                </a:lnTo>
                <a:lnTo>
                  <a:pt x="327405" y="370954"/>
                </a:lnTo>
                <a:lnTo>
                  <a:pt x="326555" y="368973"/>
                </a:lnTo>
                <a:lnTo>
                  <a:pt x="323164" y="365569"/>
                </a:lnTo>
                <a:lnTo>
                  <a:pt x="321195" y="364731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88860" y="2201047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69631"/>
            <a:ext cx="4246880" cy="4707890"/>
          </a:xfrm>
          <a:custGeom>
            <a:avLst/>
            <a:gdLst/>
            <a:ahLst/>
            <a:cxnLst/>
            <a:rect l="l" t="t" r="r" b="b"/>
            <a:pathLst>
              <a:path w="4246880" h="4707890">
                <a:moveTo>
                  <a:pt x="4246524" y="4707775"/>
                </a:moveTo>
                <a:lnTo>
                  <a:pt x="0" y="4707775"/>
                </a:lnTo>
                <a:lnTo>
                  <a:pt x="0" y="0"/>
                </a:lnTo>
                <a:lnTo>
                  <a:pt x="4246524" y="0"/>
                </a:lnTo>
                <a:lnTo>
                  <a:pt x="4246524" y="4707775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38" y="1518028"/>
            <a:ext cx="2983865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95" dirty="0">
                <a:solidFill>
                  <a:srgbClr val="EC1550"/>
                </a:solidFill>
              </a:rPr>
              <a:t>PATAGONIA </a:t>
            </a:r>
            <a:r>
              <a:rPr dirty="0">
                <a:solidFill>
                  <a:srgbClr val="EC1550"/>
                </a:solidFill>
              </a:rPr>
              <a:t>&amp;  EXTREME</a:t>
            </a:r>
            <a:r>
              <a:rPr spc="-100" dirty="0">
                <a:solidFill>
                  <a:srgbClr val="EC1550"/>
                </a:solidFill>
              </a:rPr>
              <a:t> </a:t>
            </a:r>
            <a:r>
              <a:rPr spc="-5" dirty="0">
                <a:solidFill>
                  <a:srgbClr val="EC1550"/>
                </a:solidFill>
              </a:rPr>
              <a:t>SOUTH</a:t>
            </a: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400" dirty="0">
                <a:solidFill>
                  <a:srgbClr val="1B0087"/>
                </a:solidFill>
              </a:rPr>
              <a:t>Coyhaique</a:t>
            </a:r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448459" y="2929733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108" y="0"/>
                </a:lnTo>
              </a:path>
            </a:pathLst>
          </a:custGeom>
          <a:ln w="1270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90563" y="3673946"/>
            <a:ext cx="2271395" cy="1253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5 flights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daily to</a:t>
            </a:r>
            <a:r>
              <a:rPr sz="1400" spc="-10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Balmaceda</a:t>
            </a:r>
            <a:endParaRPr sz="1400" dirty="0">
              <a:latin typeface="Trebuchet MS"/>
              <a:cs typeface="Trebuchet MS"/>
            </a:endParaRPr>
          </a:p>
          <a:p>
            <a:pPr marL="12700" marR="161290">
              <a:lnSpc>
                <a:spcPct val="238099"/>
              </a:lnSpc>
            </a:pPr>
            <a:r>
              <a:rPr sz="1400" b="1" dirty="0" smtClean="0">
                <a:solidFill>
                  <a:srgbClr val="221F1F"/>
                </a:solidFill>
                <a:latin typeface="Trebuchet MS"/>
                <a:cs typeface="Trebuchet MS"/>
              </a:rPr>
              <a:t>3h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10m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flights  </a:t>
            </a: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 4</a:t>
            </a:r>
            <a:r>
              <a:rPr sz="1400" spc="-9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days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58405" y="3734775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33" y="128308"/>
                </a:moveTo>
                <a:lnTo>
                  <a:pt x="127939" y="128308"/>
                </a:lnTo>
                <a:lnTo>
                  <a:pt x="109854" y="179451"/>
                </a:lnTo>
                <a:lnTo>
                  <a:pt x="108889" y="182283"/>
                </a:lnTo>
                <a:lnTo>
                  <a:pt x="109232" y="184772"/>
                </a:lnTo>
                <a:lnTo>
                  <a:pt x="110921" y="186905"/>
                </a:lnTo>
                <a:lnTo>
                  <a:pt x="112547" y="189039"/>
                </a:lnTo>
                <a:lnTo>
                  <a:pt x="115036" y="189750"/>
                </a:lnTo>
                <a:lnTo>
                  <a:pt x="118376" y="189039"/>
                </a:lnTo>
                <a:lnTo>
                  <a:pt x="147116" y="182283"/>
                </a:lnTo>
                <a:lnTo>
                  <a:pt x="152311" y="180403"/>
                </a:lnTo>
                <a:lnTo>
                  <a:pt x="155651" y="178155"/>
                </a:lnTo>
                <a:lnTo>
                  <a:pt x="156297" y="176961"/>
                </a:lnTo>
                <a:lnTo>
                  <a:pt x="122262" y="176961"/>
                </a:lnTo>
                <a:lnTo>
                  <a:pt x="139633" y="128308"/>
                </a:lnTo>
                <a:close/>
              </a:path>
              <a:path w="288925" h="189864">
                <a:moveTo>
                  <a:pt x="282079" y="34264"/>
                </a:moveTo>
                <a:lnTo>
                  <a:pt x="262889" y="34264"/>
                </a:lnTo>
                <a:lnTo>
                  <a:pt x="266204" y="34798"/>
                </a:lnTo>
                <a:lnTo>
                  <a:pt x="270916" y="37172"/>
                </a:lnTo>
                <a:lnTo>
                  <a:pt x="272656" y="38608"/>
                </a:lnTo>
                <a:lnTo>
                  <a:pt x="274802" y="41897"/>
                </a:lnTo>
                <a:lnTo>
                  <a:pt x="275551" y="43446"/>
                </a:lnTo>
                <a:lnTo>
                  <a:pt x="277914" y="50088"/>
                </a:lnTo>
                <a:lnTo>
                  <a:pt x="277279" y="54876"/>
                </a:lnTo>
                <a:lnTo>
                  <a:pt x="270878" y="63627"/>
                </a:lnTo>
                <a:lnTo>
                  <a:pt x="265963" y="67005"/>
                </a:lnTo>
                <a:lnTo>
                  <a:pt x="195414" y="92456"/>
                </a:lnTo>
                <a:lnTo>
                  <a:pt x="194462" y="92684"/>
                </a:lnTo>
                <a:lnTo>
                  <a:pt x="193509" y="93510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58" y="170218"/>
                </a:lnTo>
                <a:lnTo>
                  <a:pt x="146164" y="170929"/>
                </a:lnTo>
                <a:lnTo>
                  <a:pt x="144297" y="171640"/>
                </a:lnTo>
                <a:lnTo>
                  <a:pt x="122262" y="176961"/>
                </a:lnTo>
                <a:lnTo>
                  <a:pt x="156297" y="176961"/>
                </a:lnTo>
                <a:lnTo>
                  <a:pt x="157060" y="175552"/>
                </a:lnTo>
                <a:lnTo>
                  <a:pt x="201104" y="102044"/>
                </a:lnTo>
                <a:lnTo>
                  <a:pt x="269265" y="77304"/>
                </a:lnTo>
                <a:lnTo>
                  <a:pt x="274599" y="74218"/>
                </a:lnTo>
                <a:lnTo>
                  <a:pt x="283121" y="66649"/>
                </a:lnTo>
                <a:lnTo>
                  <a:pt x="285991" y="62331"/>
                </a:lnTo>
                <a:lnTo>
                  <a:pt x="288797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79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58" y="61544"/>
                </a:lnTo>
                <a:lnTo>
                  <a:pt x="7912" y="68313"/>
                </a:lnTo>
                <a:lnTo>
                  <a:pt x="1523" y="70675"/>
                </a:lnTo>
                <a:lnTo>
                  <a:pt x="27800" y="124409"/>
                </a:lnTo>
                <a:lnTo>
                  <a:pt x="59645" y="146095"/>
                </a:lnTo>
                <a:lnTo>
                  <a:pt x="67802" y="146516"/>
                </a:lnTo>
                <a:lnTo>
                  <a:pt x="76248" y="145561"/>
                </a:lnTo>
                <a:lnTo>
                  <a:pt x="84988" y="143230"/>
                </a:lnTo>
                <a:lnTo>
                  <a:pt x="106861" y="135631"/>
                </a:lnTo>
                <a:lnTo>
                  <a:pt x="67664" y="135631"/>
                </a:lnTo>
                <a:lnTo>
                  <a:pt x="61206" y="135463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00" y="126542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19" y="71856"/>
                </a:lnTo>
                <a:lnTo>
                  <a:pt x="37401" y="63322"/>
                </a:lnTo>
                <a:lnTo>
                  <a:pt x="34074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44" y="113398"/>
                </a:moveTo>
                <a:lnTo>
                  <a:pt x="135039" y="114109"/>
                </a:lnTo>
                <a:lnTo>
                  <a:pt x="81775" y="132575"/>
                </a:lnTo>
                <a:lnTo>
                  <a:pt x="74519" y="134668"/>
                </a:lnTo>
                <a:lnTo>
                  <a:pt x="67664" y="135631"/>
                </a:lnTo>
                <a:lnTo>
                  <a:pt x="106861" y="135631"/>
                </a:lnTo>
                <a:lnTo>
                  <a:pt x="127939" y="128308"/>
                </a:lnTo>
                <a:lnTo>
                  <a:pt x="139633" y="128308"/>
                </a:lnTo>
                <a:lnTo>
                  <a:pt x="142163" y="121221"/>
                </a:lnTo>
                <a:lnTo>
                  <a:pt x="142874" y="118846"/>
                </a:lnTo>
                <a:lnTo>
                  <a:pt x="142519" y="116954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44" y="113398"/>
                </a:lnTo>
                <a:close/>
              </a:path>
              <a:path w="288925" h="189864">
                <a:moveTo>
                  <a:pt x="48819" y="71856"/>
                </a:moveTo>
                <a:lnTo>
                  <a:pt x="30302" y="71856"/>
                </a:lnTo>
                <a:lnTo>
                  <a:pt x="67208" y="99199"/>
                </a:lnTo>
                <a:lnTo>
                  <a:pt x="68402" y="100139"/>
                </a:lnTo>
                <a:lnTo>
                  <a:pt x="70053" y="100380"/>
                </a:lnTo>
                <a:lnTo>
                  <a:pt x="72186" y="99910"/>
                </a:lnTo>
                <a:lnTo>
                  <a:pt x="103170" y="88544"/>
                </a:lnTo>
                <a:lnTo>
                  <a:pt x="71145" y="88544"/>
                </a:lnTo>
                <a:lnTo>
                  <a:pt x="48819" y="71856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81"/>
                </a:lnTo>
                <a:lnTo>
                  <a:pt x="62610" y="8636"/>
                </a:lnTo>
                <a:lnTo>
                  <a:pt x="62255" y="8636"/>
                </a:lnTo>
                <a:lnTo>
                  <a:pt x="59880" y="9601"/>
                </a:lnTo>
                <a:lnTo>
                  <a:pt x="58343" y="11239"/>
                </a:lnTo>
                <a:lnTo>
                  <a:pt x="57632" y="13614"/>
                </a:lnTo>
                <a:lnTo>
                  <a:pt x="57391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398" y="72923"/>
                </a:lnTo>
                <a:lnTo>
                  <a:pt x="71145" y="88544"/>
                </a:lnTo>
                <a:lnTo>
                  <a:pt x="103170" y="88544"/>
                </a:lnTo>
                <a:lnTo>
                  <a:pt x="127368" y="79667"/>
                </a:lnTo>
                <a:lnTo>
                  <a:pt x="128536" y="78371"/>
                </a:lnTo>
                <a:lnTo>
                  <a:pt x="129260" y="75539"/>
                </a:lnTo>
                <a:lnTo>
                  <a:pt x="129184" y="74574"/>
                </a:lnTo>
                <a:lnTo>
                  <a:pt x="128460" y="72682"/>
                </a:lnTo>
                <a:lnTo>
                  <a:pt x="128054" y="71856"/>
                </a:lnTo>
                <a:lnTo>
                  <a:pt x="127571" y="71145"/>
                </a:lnTo>
                <a:lnTo>
                  <a:pt x="72567" y="17526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15" y="11607"/>
                </a:lnTo>
                <a:lnTo>
                  <a:pt x="99529" y="2247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9" y="23600"/>
                </a:moveTo>
                <a:lnTo>
                  <a:pt x="238023" y="27813"/>
                </a:lnTo>
                <a:lnTo>
                  <a:pt x="190804" y="44869"/>
                </a:lnTo>
                <a:lnTo>
                  <a:pt x="189382" y="45351"/>
                </a:lnTo>
                <a:lnTo>
                  <a:pt x="188315" y="46228"/>
                </a:lnTo>
                <a:lnTo>
                  <a:pt x="187591" y="47523"/>
                </a:lnTo>
                <a:lnTo>
                  <a:pt x="186905" y="48831"/>
                </a:lnTo>
                <a:lnTo>
                  <a:pt x="186778" y="50330"/>
                </a:lnTo>
                <a:lnTo>
                  <a:pt x="187261" y="51968"/>
                </a:lnTo>
                <a:lnTo>
                  <a:pt x="187718" y="53390"/>
                </a:lnTo>
                <a:lnTo>
                  <a:pt x="188696" y="54394"/>
                </a:lnTo>
                <a:lnTo>
                  <a:pt x="191515" y="55587"/>
                </a:lnTo>
                <a:lnTo>
                  <a:pt x="192938" y="55638"/>
                </a:lnTo>
                <a:lnTo>
                  <a:pt x="194360" y="55156"/>
                </a:lnTo>
                <a:lnTo>
                  <a:pt x="241592" y="38125"/>
                </a:lnTo>
                <a:lnTo>
                  <a:pt x="248678" y="35750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79" y="34264"/>
                </a:lnTo>
                <a:lnTo>
                  <a:pt x="279717" y="30352"/>
                </a:lnTo>
                <a:lnTo>
                  <a:pt x="269465" y="24447"/>
                </a:lnTo>
                <a:lnTo>
                  <a:pt x="255569" y="23600"/>
                </a:lnTo>
                <a:close/>
              </a:path>
              <a:path w="288925" h="189864">
                <a:moveTo>
                  <a:pt x="116615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46"/>
                </a:lnTo>
                <a:lnTo>
                  <a:pt x="152819" y="43573"/>
                </a:lnTo>
                <a:lnTo>
                  <a:pt x="155651" y="42621"/>
                </a:lnTo>
                <a:lnTo>
                  <a:pt x="156717" y="41668"/>
                </a:lnTo>
                <a:lnTo>
                  <a:pt x="157416" y="40259"/>
                </a:lnTo>
                <a:lnTo>
                  <a:pt x="158127" y="39077"/>
                </a:lnTo>
                <a:lnTo>
                  <a:pt x="158251" y="38125"/>
                </a:lnTo>
                <a:lnTo>
                  <a:pt x="158187" y="37172"/>
                </a:lnTo>
                <a:lnTo>
                  <a:pt x="157594" y="34632"/>
                </a:lnTo>
                <a:lnTo>
                  <a:pt x="156717" y="33502"/>
                </a:lnTo>
                <a:lnTo>
                  <a:pt x="155308" y="32804"/>
                </a:lnTo>
                <a:lnTo>
                  <a:pt x="116615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0020" y="4064002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0020" y="4567910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76469" y="4203917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47" y="0"/>
                </a:moveTo>
                <a:lnTo>
                  <a:pt x="80597" y="9220"/>
                </a:lnTo>
                <a:lnTo>
                  <a:pt x="39260" y="36128"/>
                </a:lnTo>
                <a:lnTo>
                  <a:pt x="10265" y="77820"/>
                </a:lnTo>
                <a:lnTo>
                  <a:pt x="0" y="128447"/>
                </a:lnTo>
                <a:lnTo>
                  <a:pt x="1024" y="144928"/>
                </a:lnTo>
                <a:lnTo>
                  <a:pt x="16395" y="190969"/>
                </a:lnTo>
                <a:lnTo>
                  <a:pt x="48480" y="228440"/>
                </a:lnTo>
                <a:lnTo>
                  <a:pt x="93875" y="251942"/>
                </a:lnTo>
                <a:lnTo>
                  <a:pt x="128447" y="256501"/>
                </a:lnTo>
                <a:lnTo>
                  <a:pt x="144938" y="255466"/>
                </a:lnTo>
                <a:lnTo>
                  <a:pt x="160885" y="252358"/>
                </a:lnTo>
                <a:lnTo>
                  <a:pt x="176291" y="247179"/>
                </a:lnTo>
                <a:lnTo>
                  <a:pt x="181081" y="244843"/>
                </a:lnTo>
                <a:lnTo>
                  <a:pt x="128447" y="244843"/>
                </a:lnTo>
                <a:lnTo>
                  <a:pt x="113436" y="243912"/>
                </a:lnTo>
                <a:lnTo>
                  <a:pt x="71374" y="229946"/>
                </a:lnTo>
                <a:lnTo>
                  <a:pt x="37159" y="200858"/>
                </a:lnTo>
                <a:lnTo>
                  <a:pt x="15817" y="159765"/>
                </a:lnTo>
                <a:lnTo>
                  <a:pt x="11684" y="128447"/>
                </a:lnTo>
                <a:lnTo>
                  <a:pt x="12611" y="113436"/>
                </a:lnTo>
                <a:lnTo>
                  <a:pt x="26555" y="71373"/>
                </a:lnTo>
                <a:lnTo>
                  <a:pt x="55746" y="37155"/>
                </a:lnTo>
                <a:lnTo>
                  <a:pt x="97075" y="15814"/>
                </a:lnTo>
                <a:lnTo>
                  <a:pt x="128447" y="11671"/>
                </a:lnTo>
                <a:lnTo>
                  <a:pt x="181210" y="11671"/>
                </a:lnTo>
                <a:lnTo>
                  <a:pt x="173640" y="8267"/>
                </a:lnTo>
                <a:lnTo>
                  <a:pt x="158951" y="3671"/>
                </a:lnTo>
                <a:lnTo>
                  <a:pt x="143888" y="917"/>
                </a:lnTo>
                <a:lnTo>
                  <a:pt x="128447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4993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81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24"/>
                </a:lnTo>
                <a:lnTo>
                  <a:pt x="232114" y="75414"/>
                </a:lnTo>
                <a:lnTo>
                  <a:pt x="239171" y="92200"/>
                </a:lnTo>
                <a:lnTo>
                  <a:pt x="243406" y="109879"/>
                </a:lnTo>
                <a:lnTo>
                  <a:pt x="244817" y="128447"/>
                </a:lnTo>
                <a:lnTo>
                  <a:pt x="243887" y="143447"/>
                </a:lnTo>
                <a:lnTo>
                  <a:pt x="229958" y="185331"/>
                </a:lnTo>
                <a:lnTo>
                  <a:pt x="200848" y="219354"/>
                </a:lnTo>
                <a:lnTo>
                  <a:pt x="159750" y="240691"/>
                </a:lnTo>
                <a:lnTo>
                  <a:pt x="128447" y="244843"/>
                </a:lnTo>
                <a:lnTo>
                  <a:pt x="181081" y="244843"/>
                </a:lnTo>
                <a:lnTo>
                  <a:pt x="217577" y="220117"/>
                </a:lnTo>
                <a:lnTo>
                  <a:pt x="246340" y="178625"/>
                </a:lnTo>
                <a:lnTo>
                  <a:pt x="256514" y="128447"/>
                </a:lnTo>
                <a:lnTo>
                  <a:pt x="254961" y="108011"/>
                </a:lnTo>
                <a:lnTo>
                  <a:pt x="242536" y="69969"/>
                </a:lnTo>
                <a:lnTo>
                  <a:pt x="229374" y="50355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74" y="149720"/>
                </a:lnTo>
                <a:lnTo>
                  <a:pt x="124104" y="150875"/>
                </a:lnTo>
                <a:lnTo>
                  <a:pt x="125247" y="151993"/>
                </a:lnTo>
                <a:lnTo>
                  <a:pt x="126682" y="152552"/>
                </a:lnTo>
                <a:lnTo>
                  <a:pt x="129946" y="152552"/>
                </a:lnTo>
                <a:lnTo>
                  <a:pt x="131254" y="151993"/>
                </a:lnTo>
                <a:lnTo>
                  <a:pt x="132397" y="150875"/>
                </a:lnTo>
                <a:lnTo>
                  <a:pt x="133527" y="149720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46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74" y="49529"/>
                </a:lnTo>
                <a:lnTo>
                  <a:pt x="122402" y="50965"/>
                </a:lnTo>
                <a:lnTo>
                  <a:pt x="122402" y="125056"/>
                </a:lnTo>
                <a:lnTo>
                  <a:pt x="111125" y="129197"/>
                </a:lnTo>
                <a:lnTo>
                  <a:pt x="109601" y="129717"/>
                </a:lnTo>
                <a:lnTo>
                  <a:pt x="108534" y="130708"/>
                </a:lnTo>
                <a:lnTo>
                  <a:pt x="107289" y="133718"/>
                </a:lnTo>
                <a:lnTo>
                  <a:pt x="107213" y="135216"/>
                </a:lnTo>
                <a:lnTo>
                  <a:pt x="107734" y="136740"/>
                </a:lnTo>
                <a:lnTo>
                  <a:pt x="107975" y="137744"/>
                </a:lnTo>
                <a:lnTo>
                  <a:pt x="108597" y="138620"/>
                </a:lnTo>
                <a:lnTo>
                  <a:pt x="110604" y="140119"/>
                </a:lnTo>
                <a:lnTo>
                  <a:pt x="111747" y="140500"/>
                </a:lnTo>
                <a:lnTo>
                  <a:pt x="114706" y="140500"/>
                </a:lnTo>
                <a:lnTo>
                  <a:pt x="114998" y="140360"/>
                </a:lnTo>
                <a:lnTo>
                  <a:pt x="115265" y="140119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49"/>
                </a:lnTo>
                <a:lnTo>
                  <a:pt x="168641" y="120891"/>
                </a:lnTo>
                <a:lnTo>
                  <a:pt x="134086" y="120891"/>
                </a:lnTo>
                <a:lnTo>
                  <a:pt x="134086" y="50965"/>
                </a:lnTo>
                <a:lnTo>
                  <a:pt x="133527" y="49529"/>
                </a:lnTo>
                <a:lnTo>
                  <a:pt x="131254" y="47269"/>
                </a:lnTo>
                <a:lnTo>
                  <a:pt x="129946" y="46697"/>
                </a:lnTo>
                <a:close/>
              </a:path>
              <a:path w="256540" h="256539">
                <a:moveTo>
                  <a:pt x="187210" y="101942"/>
                </a:moveTo>
                <a:lnTo>
                  <a:pt x="185699" y="102450"/>
                </a:lnTo>
                <a:lnTo>
                  <a:pt x="134086" y="120891"/>
                </a:lnTo>
                <a:lnTo>
                  <a:pt x="168641" y="120891"/>
                </a:lnTo>
                <a:lnTo>
                  <a:pt x="189458" y="113385"/>
                </a:lnTo>
                <a:lnTo>
                  <a:pt x="190969" y="112877"/>
                </a:lnTo>
                <a:lnTo>
                  <a:pt x="192087" y="111937"/>
                </a:lnTo>
                <a:lnTo>
                  <a:pt x="193586" y="109169"/>
                </a:lnTo>
                <a:lnTo>
                  <a:pt x="193725" y="107607"/>
                </a:lnTo>
                <a:lnTo>
                  <a:pt x="193230" y="105854"/>
                </a:lnTo>
                <a:lnTo>
                  <a:pt x="192735" y="104355"/>
                </a:lnTo>
                <a:lnTo>
                  <a:pt x="191706" y="103289"/>
                </a:lnTo>
                <a:lnTo>
                  <a:pt x="188709" y="102019"/>
                </a:lnTo>
                <a:lnTo>
                  <a:pt x="187210" y="101942"/>
                </a:lnTo>
                <a:close/>
              </a:path>
              <a:path w="256540" h="256539">
                <a:moveTo>
                  <a:pt x="181210" y="11671"/>
                </a:moveTo>
                <a:lnTo>
                  <a:pt x="128447" y="11671"/>
                </a:lnTo>
                <a:lnTo>
                  <a:pt x="142854" y="12521"/>
                </a:lnTo>
                <a:lnTo>
                  <a:pt x="156697" y="15068"/>
                </a:lnTo>
                <a:lnTo>
                  <a:pt x="169976" y="19311"/>
                </a:lnTo>
                <a:lnTo>
                  <a:pt x="182689" y="25247"/>
                </a:lnTo>
                <a:lnTo>
                  <a:pt x="183934" y="25984"/>
                </a:lnTo>
                <a:lnTo>
                  <a:pt x="185369" y="26111"/>
                </a:lnTo>
                <a:lnTo>
                  <a:pt x="186994" y="25603"/>
                </a:lnTo>
                <a:lnTo>
                  <a:pt x="188645" y="25133"/>
                </a:lnTo>
                <a:lnTo>
                  <a:pt x="189839" y="24117"/>
                </a:lnTo>
                <a:lnTo>
                  <a:pt x="190601" y="22605"/>
                </a:lnTo>
                <a:lnTo>
                  <a:pt x="191338" y="21348"/>
                </a:lnTo>
                <a:lnTo>
                  <a:pt x="191465" y="19913"/>
                </a:lnTo>
                <a:lnTo>
                  <a:pt x="190461" y="16636"/>
                </a:lnTo>
                <a:lnTo>
                  <a:pt x="189458" y="15455"/>
                </a:lnTo>
                <a:lnTo>
                  <a:pt x="187960" y="14706"/>
                </a:lnTo>
                <a:lnTo>
                  <a:pt x="181210" y="11671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49820" y="4681748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82" y="106895"/>
                </a:lnTo>
                <a:lnTo>
                  <a:pt x="151282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66" y="248919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33" y="252653"/>
                </a:lnTo>
                <a:lnTo>
                  <a:pt x="37833" y="279285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71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71"/>
                </a:lnTo>
                <a:lnTo>
                  <a:pt x="48259" y="281978"/>
                </a:lnTo>
                <a:lnTo>
                  <a:pt x="49453" y="280822"/>
                </a:lnTo>
                <a:lnTo>
                  <a:pt x="50037" y="279285"/>
                </a:lnTo>
                <a:lnTo>
                  <a:pt x="50037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60794" y="248005"/>
                </a:lnTo>
                <a:lnTo>
                  <a:pt x="163106" y="241096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85"/>
                </a:lnTo>
                <a:lnTo>
                  <a:pt x="112864" y="280822"/>
                </a:lnTo>
                <a:lnTo>
                  <a:pt x="115252" y="283171"/>
                </a:lnTo>
                <a:lnTo>
                  <a:pt x="116624" y="283768"/>
                </a:lnTo>
                <a:lnTo>
                  <a:pt x="120040" y="283768"/>
                </a:lnTo>
                <a:lnTo>
                  <a:pt x="121539" y="283171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49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51"/>
                </a:lnTo>
                <a:lnTo>
                  <a:pt x="2971" y="248500"/>
                </a:lnTo>
                <a:lnTo>
                  <a:pt x="4330" y="249110"/>
                </a:lnTo>
                <a:lnTo>
                  <a:pt x="7746" y="249110"/>
                </a:lnTo>
                <a:lnTo>
                  <a:pt x="12217" y="112407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49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33"/>
                </a:lnTo>
                <a:lnTo>
                  <a:pt x="44500" y="25755"/>
                </a:lnTo>
                <a:lnTo>
                  <a:pt x="41884" y="27076"/>
                </a:lnTo>
                <a:lnTo>
                  <a:pt x="40589" y="29032"/>
                </a:lnTo>
                <a:lnTo>
                  <a:pt x="40589" y="94678"/>
                </a:lnTo>
                <a:lnTo>
                  <a:pt x="52400" y="94678"/>
                </a:lnTo>
                <a:lnTo>
                  <a:pt x="52400" y="35991"/>
                </a:lnTo>
                <a:lnTo>
                  <a:pt x="110705" y="14706"/>
                </a:lnTo>
                <a:lnTo>
                  <a:pt x="122910" y="14706"/>
                </a:lnTo>
                <a:lnTo>
                  <a:pt x="122910" y="4317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46" y="279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705" y="14706"/>
                </a:lnTo>
                <a:lnTo>
                  <a:pt x="110705" y="94678"/>
                </a:lnTo>
                <a:lnTo>
                  <a:pt x="122910" y="94678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9690" y="5708504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1064" y="0"/>
                </a:moveTo>
                <a:lnTo>
                  <a:pt x="0" y="9839"/>
                </a:lnTo>
                <a:lnTo>
                  <a:pt x="1498" y="12976"/>
                </a:lnTo>
                <a:lnTo>
                  <a:pt x="36258" y="28279"/>
                </a:lnTo>
                <a:lnTo>
                  <a:pt x="44475" y="24952"/>
                </a:lnTo>
                <a:lnTo>
                  <a:pt x="50025" y="18945"/>
                </a:lnTo>
                <a:lnTo>
                  <a:pt x="50291" y="18691"/>
                </a:lnTo>
                <a:lnTo>
                  <a:pt x="50431" y="18335"/>
                </a:lnTo>
                <a:lnTo>
                  <a:pt x="50711" y="8277"/>
                </a:lnTo>
                <a:lnTo>
                  <a:pt x="50495" y="7807"/>
                </a:lnTo>
                <a:lnTo>
                  <a:pt x="50114" y="7515"/>
                </a:lnTo>
                <a:lnTo>
                  <a:pt x="40767" y="2184"/>
                </a:lnTo>
                <a:lnTo>
                  <a:pt x="31064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7512" y="5766079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474" y="0"/>
                </a:moveTo>
                <a:lnTo>
                  <a:pt x="0" y="6324"/>
                </a:lnTo>
                <a:lnTo>
                  <a:pt x="110" y="7581"/>
                </a:lnTo>
                <a:lnTo>
                  <a:pt x="457" y="9131"/>
                </a:lnTo>
                <a:lnTo>
                  <a:pt x="939" y="10172"/>
                </a:lnTo>
                <a:lnTo>
                  <a:pt x="3124" y="14160"/>
                </a:lnTo>
                <a:lnTo>
                  <a:pt x="3390" y="14744"/>
                </a:lnTo>
                <a:lnTo>
                  <a:pt x="3746" y="15925"/>
                </a:lnTo>
                <a:lnTo>
                  <a:pt x="4330" y="16370"/>
                </a:lnTo>
                <a:lnTo>
                  <a:pt x="17907" y="16738"/>
                </a:lnTo>
                <a:lnTo>
                  <a:pt x="18503" y="16344"/>
                </a:lnTo>
                <a:lnTo>
                  <a:pt x="18719" y="15722"/>
                </a:lnTo>
                <a:lnTo>
                  <a:pt x="18999" y="15011"/>
                </a:lnTo>
                <a:lnTo>
                  <a:pt x="20243" y="12903"/>
                </a:lnTo>
                <a:lnTo>
                  <a:pt x="20688" y="12217"/>
                </a:lnTo>
                <a:lnTo>
                  <a:pt x="21120" y="11480"/>
                </a:lnTo>
                <a:lnTo>
                  <a:pt x="22309" y="9131"/>
                </a:lnTo>
                <a:lnTo>
                  <a:pt x="22821" y="7581"/>
                </a:lnTo>
                <a:lnTo>
                  <a:pt x="22034" y="4597"/>
                </a:lnTo>
                <a:lnTo>
                  <a:pt x="21043" y="3429"/>
                </a:lnTo>
                <a:lnTo>
                  <a:pt x="15633" y="381"/>
                </a:lnTo>
                <a:lnTo>
                  <a:pt x="9474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1624" y="4839878"/>
            <a:ext cx="59055" cy="120650"/>
          </a:xfrm>
          <a:custGeom>
            <a:avLst/>
            <a:gdLst/>
            <a:ahLst/>
            <a:cxnLst/>
            <a:rect l="l" t="t" r="r" b="b"/>
            <a:pathLst>
              <a:path w="59054" h="120650">
                <a:moveTo>
                  <a:pt x="42459" y="62534"/>
                </a:moveTo>
                <a:lnTo>
                  <a:pt x="9004" y="62534"/>
                </a:lnTo>
                <a:lnTo>
                  <a:pt x="10864" y="65824"/>
                </a:lnTo>
                <a:lnTo>
                  <a:pt x="10983" y="67449"/>
                </a:lnTo>
                <a:lnTo>
                  <a:pt x="11303" y="75361"/>
                </a:lnTo>
                <a:lnTo>
                  <a:pt x="8940" y="82613"/>
                </a:lnTo>
                <a:lnTo>
                  <a:pt x="10337" y="99796"/>
                </a:lnTo>
                <a:lnTo>
                  <a:pt x="8547" y="102831"/>
                </a:lnTo>
                <a:lnTo>
                  <a:pt x="7112" y="106019"/>
                </a:lnTo>
                <a:lnTo>
                  <a:pt x="8585" y="110235"/>
                </a:lnTo>
                <a:lnTo>
                  <a:pt x="9474" y="111340"/>
                </a:lnTo>
                <a:lnTo>
                  <a:pt x="11544" y="112788"/>
                </a:lnTo>
                <a:lnTo>
                  <a:pt x="12471" y="113258"/>
                </a:lnTo>
                <a:lnTo>
                  <a:pt x="13728" y="113728"/>
                </a:lnTo>
                <a:lnTo>
                  <a:pt x="25209" y="120205"/>
                </a:lnTo>
                <a:lnTo>
                  <a:pt x="43141" y="115785"/>
                </a:lnTo>
                <a:lnTo>
                  <a:pt x="52963" y="115785"/>
                </a:lnTo>
                <a:lnTo>
                  <a:pt x="54356" y="113995"/>
                </a:lnTo>
                <a:lnTo>
                  <a:pt x="54889" y="112953"/>
                </a:lnTo>
                <a:lnTo>
                  <a:pt x="55308" y="111290"/>
                </a:lnTo>
                <a:lnTo>
                  <a:pt x="55537" y="109435"/>
                </a:lnTo>
                <a:lnTo>
                  <a:pt x="55270" y="107861"/>
                </a:lnTo>
                <a:lnTo>
                  <a:pt x="54076" y="105371"/>
                </a:lnTo>
                <a:lnTo>
                  <a:pt x="53505" y="104457"/>
                </a:lnTo>
                <a:lnTo>
                  <a:pt x="52755" y="103543"/>
                </a:lnTo>
                <a:lnTo>
                  <a:pt x="51790" y="100368"/>
                </a:lnTo>
                <a:lnTo>
                  <a:pt x="51320" y="98463"/>
                </a:lnTo>
                <a:lnTo>
                  <a:pt x="52819" y="96596"/>
                </a:lnTo>
                <a:lnTo>
                  <a:pt x="54305" y="95796"/>
                </a:lnTo>
                <a:lnTo>
                  <a:pt x="55511" y="94957"/>
                </a:lnTo>
                <a:lnTo>
                  <a:pt x="58889" y="88328"/>
                </a:lnTo>
                <a:lnTo>
                  <a:pt x="58483" y="86664"/>
                </a:lnTo>
                <a:lnTo>
                  <a:pt x="57912" y="85610"/>
                </a:lnTo>
                <a:lnTo>
                  <a:pt x="56375" y="83692"/>
                </a:lnTo>
                <a:lnTo>
                  <a:pt x="55524" y="82829"/>
                </a:lnTo>
                <a:lnTo>
                  <a:pt x="54457" y="81940"/>
                </a:lnTo>
                <a:lnTo>
                  <a:pt x="55295" y="80886"/>
                </a:lnTo>
                <a:lnTo>
                  <a:pt x="58877" y="72250"/>
                </a:lnTo>
                <a:lnTo>
                  <a:pt x="56756" y="67449"/>
                </a:lnTo>
                <a:lnTo>
                  <a:pt x="52476" y="65824"/>
                </a:lnTo>
                <a:lnTo>
                  <a:pt x="47586" y="65658"/>
                </a:lnTo>
                <a:lnTo>
                  <a:pt x="42583" y="65658"/>
                </a:lnTo>
                <a:lnTo>
                  <a:pt x="42799" y="63334"/>
                </a:lnTo>
                <a:lnTo>
                  <a:pt x="42459" y="62534"/>
                </a:lnTo>
                <a:close/>
              </a:path>
              <a:path w="59054" h="120650">
                <a:moveTo>
                  <a:pt x="52963" y="115785"/>
                </a:moveTo>
                <a:lnTo>
                  <a:pt x="43141" y="115785"/>
                </a:lnTo>
                <a:lnTo>
                  <a:pt x="43903" y="117132"/>
                </a:lnTo>
                <a:lnTo>
                  <a:pt x="44894" y="118275"/>
                </a:lnTo>
                <a:lnTo>
                  <a:pt x="47650" y="119087"/>
                </a:lnTo>
                <a:lnTo>
                  <a:pt x="49123" y="118757"/>
                </a:lnTo>
                <a:lnTo>
                  <a:pt x="51879" y="116852"/>
                </a:lnTo>
                <a:lnTo>
                  <a:pt x="52844" y="115938"/>
                </a:lnTo>
                <a:lnTo>
                  <a:pt x="52963" y="115785"/>
                </a:lnTo>
                <a:close/>
              </a:path>
              <a:path w="59054" h="120650">
                <a:moveTo>
                  <a:pt x="44577" y="65557"/>
                </a:moveTo>
                <a:lnTo>
                  <a:pt x="42583" y="65658"/>
                </a:lnTo>
                <a:lnTo>
                  <a:pt x="47586" y="65658"/>
                </a:lnTo>
                <a:lnTo>
                  <a:pt x="44577" y="65557"/>
                </a:lnTo>
                <a:close/>
              </a:path>
              <a:path w="59054" h="120650">
                <a:moveTo>
                  <a:pt x="21920" y="0"/>
                </a:moveTo>
                <a:lnTo>
                  <a:pt x="15392" y="634"/>
                </a:lnTo>
                <a:lnTo>
                  <a:pt x="12915" y="2971"/>
                </a:lnTo>
                <a:lnTo>
                  <a:pt x="10795" y="7238"/>
                </a:lnTo>
                <a:lnTo>
                  <a:pt x="7912" y="11188"/>
                </a:lnTo>
                <a:lnTo>
                  <a:pt x="4660" y="17170"/>
                </a:lnTo>
                <a:lnTo>
                  <a:pt x="9232" y="23939"/>
                </a:lnTo>
                <a:lnTo>
                  <a:pt x="10083" y="30276"/>
                </a:lnTo>
                <a:lnTo>
                  <a:pt x="3366" y="46824"/>
                </a:lnTo>
                <a:lnTo>
                  <a:pt x="2209" y="50634"/>
                </a:lnTo>
                <a:lnTo>
                  <a:pt x="0" y="57759"/>
                </a:lnTo>
                <a:lnTo>
                  <a:pt x="8216" y="62560"/>
                </a:lnTo>
                <a:lnTo>
                  <a:pt x="9004" y="62534"/>
                </a:lnTo>
                <a:lnTo>
                  <a:pt x="42459" y="62534"/>
                </a:lnTo>
                <a:lnTo>
                  <a:pt x="41949" y="61353"/>
                </a:lnTo>
                <a:lnTo>
                  <a:pt x="40652" y="59118"/>
                </a:lnTo>
                <a:lnTo>
                  <a:pt x="38709" y="56032"/>
                </a:lnTo>
                <a:lnTo>
                  <a:pt x="38252" y="54863"/>
                </a:lnTo>
                <a:lnTo>
                  <a:pt x="38938" y="46824"/>
                </a:lnTo>
                <a:lnTo>
                  <a:pt x="46697" y="44424"/>
                </a:lnTo>
                <a:lnTo>
                  <a:pt x="49631" y="43599"/>
                </a:lnTo>
                <a:lnTo>
                  <a:pt x="51714" y="42443"/>
                </a:lnTo>
                <a:lnTo>
                  <a:pt x="54952" y="35686"/>
                </a:lnTo>
                <a:lnTo>
                  <a:pt x="54483" y="33794"/>
                </a:lnTo>
                <a:lnTo>
                  <a:pt x="53047" y="30403"/>
                </a:lnTo>
                <a:lnTo>
                  <a:pt x="51346" y="27482"/>
                </a:lnTo>
                <a:lnTo>
                  <a:pt x="51422" y="26695"/>
                </a:lnTo>
                <a:lnTo>
                  <a:pt x="44386" y="13195"/>
                </a:lnTo>
                <a:lnTo>
                  <a:pt x="44665" y="12572"/>
                </a:lnTo>
                <a:lnTo>
                  <a:pt x="44881" y="11988"/>
                </a:lnTo>
                <a:lnTo>
                  <a:pt x="45427" y="10045"/>
                </a:lnTo>
                <a:lnTo>
                  <a:pt x="45491" y="8788"/>
                </a:lnTo>
                <a:lnTo>
                  <a:pt x="45123" y="6540"/>
                </a:lnTo>
                <a:lnTo>
                  <a:pt x="44993" y="6222"/>
                </a:lnTo>
                <a:lnTo>
                  <a:pt x="27711" y="6222"/>
                </a:lnTo>
                <a:lnTo>
                  <a:pt x="25158" y="3111"/>
                </a:lnTo>
                <a:lnTo>
                  <a:pt x="21920" y="0"/>
                </a:lnTo>
                <a:close/>
              </a:path>
              <a:path w="59054" h="120650">
                <a:moveTo>
                  <a:pt x="37071" y="546"/>
                </a:moveTo>
                <a:lnTo>
                  <a:pt x="31991" y="4533"/>
                </a:lnTo>
                <a:lnTo>
                  <a:pt x="27711" y="6222"/>
                </a:lnTo>
                <a:lnTo>
                  <a:pt x="44993" y="6222"/>
                </a:lnTo>
                <a:lnTo>
                  <a:pt x="44729" y="5575"/>
                </a:lnTo>
                <a:lnTo>
                  <a:pt x="43408" y="3657"/>
                </a:lnTo>
                <a:lnTo>
                  <a:pt x="42443" y="2743"/>
                </a:lnTo>
                <a:lnTo>
                  <a:pt x="39141" y="838"/>
                </a:lnTo>
                <a:lnTo>
                  <a:pt x="37071" y="546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4240" y="3074416"/>
            <a:ext cx="454025" cy="2654300"/>
          </a:xfrm>
          <a:custGeom>
            <a:avLst/>
            <a:gdLst/>
            <a:ahLst/>
            <a:cxnLst/>
            <a:rect l="l" t="t" r="r" b="b"/>
            <a:pathLst>
              <a:path w="454025" h="2654300">
                <a:moveTo>
                  <a:pt x="445427" y="2578100"/>
                </a:moveTo>
                <a:lnTo>
                  <a:pt x="287083" y="2578100"/>
                </a:lnTo>
                <a:lnTo>
                  <a:pt x="294301" y="2590800"/>
                </a:lnTo>
                <a:lnTo>
                  <a:pt x="316166" y="2590800"/>
                </a:lnTo>
                <a:lnTo>
                  <a:pt x="315328" y="2628900"/>
                </a:lnTo>
                <a:lnTo>
                  <a:pt x="321602" y="2628900"/>
                </a:lnTo>
                <a:lnTo>
                  <a:pt x="313931" y="2641600"/>
                </a:lnTo>
                <a:lnTo>
                  <a:pt x="313321" y="2654300"/>
                </a:lnTo>
                <a:lnTo>
                  <a:pt x="444804" y="2654300"/>
                </a:lnTo>
                <a:lnTo>
                  <a:pt x="450583" y="2641600"/>
                </a:lnTo>
                <a:lnTo>
                  <a:pt x="453415" y="2641600"/>
                </a:lnTo>
                <a:lnTo>
                  <a:pt x="453517" y="2628900"/>
                </a:lnTo>
                <a:lnTo>
                  <a:pt x="452170" y="2616200"/>
                </a:lnTo>
                <a:lnTo>
                  <a:pt x="449821" y="2603500"/>
                </a:lnTo>
                <a:lnTo>
                  <a:pt x="449465" y="2603500"/>
                </a:lnTo>
                <a:lnTo>
                  <a:pt x="445427" y="2578100"/>
                </a:lnTo>
                <a:close/>
              </a:path>
              <a:path w="454025" h="2654300">
                <a:moveTo>
                  <a:pt x="272478" y="2565400"/>
                </a:moveTo>
                <a:lnTo>
                  <a:pt x="248107" y="2565400"/>
                </a:lnTo>
                <a:lnTo>
                  <a:pt x="251701" y="2578100"/>
                </a:lnTo>
                <a:lnTo>
                  <a:pt x="271830" y="2578100"/>
                </a:lnTo>
                <a:lnTo>
                  <a:pt x="272478" y="2565400"/>
                </a:lnTo>
                <a:close/>
              </a:path>
              <a:path w="454025" h="2654300">
                <a:moveTo>
                  <a:pt x="445731" y="2552700"/>
                </a:moveTo>
                <a:lnTo>
                  <a:pt x="245148" y="2552700"/>
                </a:lnTo>
                <a:lnTo>
                  <a:pt x="244767" y="2565400"/>
                </a:lnTo>
                <a:lnTo>
                  <a:pt x="276898" y="2565400"/>
                </a:lnTo>
                <a:lnTo>
                  <a:pt x="277177" y="2578100"/>
                </a:lnTo>
                <a:lnTo>
                  <a:pt x="447217" y="2578100"/>
                </a:lnTo>
                <a:lnTo>
                  <a:pt x="449440" y="2565400"/>
                </a:lnTo>
                <a:lnTo>
                  <a:pt x="445731" y="2552700"/>
                </a:lnTo>
                <a:close/>
              </a:path>
              <a:path w="454025" h="2654300">
                <a:moveTo>
                  <a:pt x="442645" y="2527300"/>
                </a:moveTo>
                <a:lnTo>
                  <a:pt x="214998" y="2527300"/>
                </a:lnTo>
                <a:lnTo>
                  <a:pt x="215963" y="2540000"/>
                </a:lnTo>
                <a:lnTo>
                  <a:pt x="221030" y="2540000"/>
                </a:lnTo>
                <a:lnTo>
                  <a:pt x="220649" y="2552700"/>
                </a:lnTo>
                <a:lnTo>
                  <a:pt x="445262" y="2552700"/>
                </a:lnTo>
                <a:lnTo>
                  <a:pt x="443750" y="2540000"/>
                </a:lnTo>
                <a:lnTo>
                  <a:pt x="442645" y="2527300"/>
                </a:lnTo>
                <a:close/>
              </a:path>
              <a:path w="454025" h="2654300">
                <a:moveTo>
                  <a:pt x="441413" y="2514600"/>
                </a:moveTo>
                <a:lnTo>
                  <a:pt x="215671" y="2514600"/>
                </a:lnTo>
                <a:lnTo>
                  <a:pt x="215569" y="2527300"/>
                </a:lnTo>
                <a:lnTo>
                  <a:pt x="442048" y="2527300"/>
                </a:lnTo>
                <a:lnTo>
                  <a:pt x="441413" y="2514600"/>
                </a:lnTo>
                <a:close/>
              </a:path>
              <a:path w="454025" h="2654300">
                <a:moveTo>
                  <a:pt x="438581" y="2501900"/>
                </a:moveTo>
                <a:lnTo>
                  <a:pt x="217449" y="2501900"/>
                </a:lnTo>
                <a:lnTo>
                  <a:pt x="216242" y="2514600"/>
                </a:lnTo>
                <a:lnTo>
                  <a:pt x="439902" y="2514600"/>
                </a:lnTo>
                <a:lnTo>
                  <a:pt x="438581" y="2501900"/>
                </a:lnTo>
                <a:close/>
              </a:path>
              <a:path w="454025" h="2654300">
                <a:moveTo>
                  <a:pt x="433450" y="2489200"/>
                </a:moveTo>
                <a:lnTo>
                  <a:pt x="224701" y="2489200"/>
                </a:lnTo>
                <a:lnTo>
                  <a:pt x="221830" y="2501900"/>
                </a:lnTo>
                <a:lnTo>
                  <a:pt x="436638" y="2501900"/>
                </a:lnTo>
                <a:lnTo>
                  <a:pt x="433450" y="2489200"/>
                </a:lnTo>
                <a:close/>
              </a:path>
              <a:path w="454025" h="2654300">
                <a:moveTo>
                  <a:pt x="415848" y="2476500"/>
                </a:moveTo>
                <a:lnTo>
                  <a:pt x="204978" y="2476500"/>
                </a:lnTo>
                <a:lnTo>
                  <a:pt x="205701" y="2489200"/>
                </a:lnTo>
                <a:lnTo>
                  <a:pt x="417893" y="2489200"/>
                </a:lnTo>
                <a:lnTo>
                  <a:pt x="415848" y="2476500"/>
                </a:lnTo>
                <a:close/>
              </a:path>
              <a:path w="454025" h="2654300">
                <a:moveTo>
                  <a:pt x="395541" y="2463800"/>
                </a:moveTo>
                <a:lnTo>
                  <a:pt x="197434" y="2463800"/>
                </a:lnTo>
                <a:lnTo>
                  <a:pt x="198894" y="2476500"/>
                </a:lnTo>
                <a:lnTo>
                  <a:pt x="394144" y="2476500"/>
                </a:lnTo>
                <a:lnTo>
                  <a:pt x="395541" y="2463800"/>
                </a:lnTo>
                <a:close/>
              </a:path>
              <a:path w="454025" h="2654300">
                <a:moveTo>
                  <a:pt x="270852" y="2438400"/>
                </a:moveTo>
                <a:lnTo>
                  <a:pt x="192798" y="2438400"/>
                </a:lnTo>
                <a:lnTo>
                  <a:pt x="193040" y="2451100"/>
                </a:lnTo>
                <a:lnTo>
                  <a:pt x="182765" y="2451100"/>
                </a:lnTo>
                <a:lnTo>
                  <a:pt x="185191" y="2463800"/>
                </a:lnTo>
                <a:lnTo>
                  <a:pt x="277215" y="2463800"/>
                </a:lnTo>
                <a:lnTo>
                  <a:pt x="277609" y="2451100"/>
                </a:lnTo>
                <a:lnTo>
                  <a:pt x="270852" y="2438400"/>
                </a:lnTo>
                <a:close/>
              </a:path>
              <a:path w="454025" h="2654300">
                <a:moveTo>
                  <a:pt x="393293" y="2451100"/>
                </a:moveTo>
                <a:lnTo>
                  <a:pt x="351701" y="2451100"/>
                </a:lnTo>
                <a:lnTo>
                  <a:pt x="337124" y="2463800"/>
                </a:lnTo>
                <a:lnTo>
                  <a:pt x="395833" y="2463800"/>
                </a:lnTo>
                <a:lnTo>
                  <a:pt x="393293" y="2451100"/>
                </a:lnTo>
                <a:close/>
              </a:path>
              <a:path w="454025" h="2654300">
                <a:moveTo>
                  <a:pt x="254977" y="2400300"/>
                </a:moveTo>
                <a:lnTo>
                  <a:pt x="173443" y="2400300"/>
                </a:lnTo>
                <a:lnTo>
                  <a:pt x="172808" y="2413000"/>
                </a:lnTo>
                <a:lnTo>
                  <a:pt x="166890" y="2413000"/>
                </a:lnTo>
                <a:lnTo>
                  <a:pt x="166903" y="2425700"/>
                </a:lnTo>
                <a:lnTo>
                  <a:pt x="177279" y="2425700"/>
                </a:lnTo>
                <a:lnTo>
                  <a:pt x="184327" y="2438400"/>
                </a:lnTo>
                <a:lnTo>
                  <a:pt x="260108" y="2438400"/>
                </a:lnTo>
                <a:lnTo>
                  <a:pt x="256070" y="2413000"/>
                </a:lnTo>
                <a:lnTo>
                  <a:pt x="254977" y="2400300"/>
                </a:lnTo>
                <a:close/>
              </a:path>
              <a:path w="454025" h="2654300">
                <a:moveTo>
                  <a:pt x="167843" y="2400300"/>
                </a:moveTo>
                <a:lnTo>
                  <a:pt x="163525" y="2400300"/>
                </a:lnTo>
                <a:lnTo>
                  <a:pt x="164287" y="2413000"/>
                </a:lnTo>
                <a:lnTo>
                  <a:pt x="166369" y="2413000"/>
                </a:lnTo>
                <a:lnTo>
                  <a:pt x="167843" y="2400300"/>
                </a:lnTo>
                <a:close/>
              </a:path>
              <a:path w="454025" h="2654300">
                <a:moveTo>
                  <a:pt x="171145" y="2387600"/>
                </a:moveTo>
                <a:lnTo>
                  <a:pt x="151549" y="2387600"/>
                </a:lnTo>
                <a:lnTo>
                  <a:pt x="154635" y="2400300"/>
                </a:lnTo>
                <a:lnTo>
                  <a:pt x="171094" y="2400300"/>
                </a:lnTo>
                <a:lnTo>
                  <a:pt x="171145" y="2387600"/>
                </a:lnTo>
                <a:close/>
              </a:path>
              <a:path w="454025" h="2654300">
                <a:moveTo>
                  <a:pt x="249364" y="2387600"/>
                </a:moveTo>
                <a:lnTo>
                  <a:pt x="182194" y="2387600"/>
                </a:lnTo>
                <a:lnTo>
                  <a:pt x="182575" y="2400300"/>
                </a:lnTo>
                <a:lnTo>
                  <a:pt x="252704" y="2400300"/>
                </a:lnTo>
                <a:lnTo>
                  <a:pt x="249364" y="2387600"/>
                </a:lnTo>
                <a:close/>
              </a:path>
              <a:path w="454025" h="2654300">
                <a:moveTo>
                  <a:pt x="194551" y="2374900"/>
                </a:moveTo>
                <a:lnTo>
                  <a:pt x="148056" y="2374900"/>
                </a:lnTo>
                <a:lnTo>
                  <a:pt x="157416" y="2387600"/>
                </a:lnTo>
                <a:lnTo>
                  <a:pt x="199428" y="2387600"/>
                </a:lnTo>
                <a:lnTo>
                  <a:pt x="194551" y="2374900"/>
                </a:lnTo>
                <a:close/>
              </a:path>
              <a:path w="454025" h="2654300">
                <a:moveTo>
                  <a:pt x="232103" y="2374900"/>
                </a:moveTo>
                <a:lnTo>
                  <a:pt x="224266" y="2387600"/>
                </a:lnTo>
                <a:lnTo>
                  <a:pt x="238728" y="2387600"/>
                </a:lnTo>
                <a:lnTo>
                  <a:pt x="232103" y="2374900"/>
                </a:lnTo>
                <a:close/>
              </a:path>
              <a:path w="454025" h="2654300">
                <a:moveTo>
                  <a:pt x="192900" y="2362200"/>
                </a:moveTo>
                <a:lnTo>
                  <a:pt x="134111" y="2362200"/>
                </a:lnTo>
                <a:lnTo>
                  <a:pt x="135216" y="2374900"/>
                </a:lnTo>
                <a:lnTo>
                  <a:pt x="193700" y="2374900"/>
                </a:lnTo>
                <a:lnTo>
                  <a:pt x="192900" y="2362200"/>
                </a:lnTo>
                <a:close/>
              </a:path>
              <a:path w="454025" h="2654300">
                <a:moveTo>
                  <a:pt x="136080" y="2349500"/>
                </a:moveTo>
                <a:lnTo>
                  <a:pt x="119138" y="2349500"/>
                </a:lnTo>
                <a:lnTo>
                  <a:pt x="120294" y="2362200"/>
                </a:lnTo>
                <a:lnTo>
                  <a:pt x="134226" y="2362200"/>
                </a:lnTo>
                <a:lnTo>
                  <a:pt x="136080" y="2349500"/>
                </a:lnTo>
                <a:close/>
              </a:path>
              <a:path w="454025" h="2654300">
                <a:moveTo>
                  <a:pt x="187797" y="2336800"/>
                </a:moveTo>
                <a:lnTo>
                  <a:pt x="141706" y="2336800"/>
                </a:lnTo>
                <a:lnTo>
                  <a:pt x="139903" y="2349500"/>
                </a:lnTo>
                <a:lnTo>
                  <a:pt x="140284" y="2349500"/>
                </a:lnTo>
                <a:lnTo>
                  <a:pt x="139065" y="2362200"/>
                </a:lnTo>
                <a:lnTo>
                  <a:pt x="190518" y="2362200"/>
                </a:lnTo>
                <a:lnTo>
                  <a:pt x="188818" y="2349500"/>
                </a:lnTo>
                <a:lnTo>
                  <a:pt x="187797" y="2336800"/>
                </a:lnTo>
                <a:close/>
              </a:path>
              <a:path w="454025" h="2654300">
                <a:moveTo>
                  <a:pt x="137553" y="2336800"/>
                </a:moveTo>
                <a:lnTo>
                  <a:pt x="103111" y="2336800"/>
                </a:lnTo>
                <a:lnTo>
                  <a:pt x="106819" y="2349500"/>
                </a:lnTo>
                <a:lnTo>
                  <a:pt x="138226" y="2349500"/>
                </a:lnTo>
                <a:lnTo>
                  <a:pt x="137553" y="2336800"/>
                </a:lnTo>
                <a:close/>
              </a:path>
              <a:path w="454025" h="2654300">
                <a:moveTo>
                  <a:pt x="187553" y="2324100"/>
                </a:moveTo>
                <a:lnTo>
                  <a:pt x="99580" y="2324100"/>
                </a:lnTo>
                <a:lnTo>
                  <a:pt x="99682" y="2336800"/>
                </a:lnTo>
                <a:lnTo>
                  <a:pt x="187451" y="2336800"/>
                </a:lnTo>
                <a:lnTo>
                  <a:pt x="187553" y="2324100"/>
                </a:lnTo>
                <a:close/>
              </a:path>
              <a:path w="454025" h="2654300">
                <a:moveTo>
                  <a:pt x="188779" y="2311400"/>
                </a:moveTo>
                <a:lnTo>
                  <a:pt x="83235" y="2311400"/>
                </a:lnTo>
                <a:lnTo>
                  <a:pt x="82816" y="2324100"/>
                </a:lnTo>
                <a:lnTo>
                  <a:pt x="187997" y="2324100"/>
                </a:lnTo>
                <a:lnTo>
                  <a:pt x="188779" y="2311400"/>
                </a:lnTo>
                <a:close/>
              </a:path>
              <a:path w="454025" h="2654300">
                <a:moveTo>
                  <a:pt x="200761" y="2286000"/>
                </a:moveTo>
                <a:lnTo>
                  <a:pt x="90322" y="2286000"/>
                </a:lnTo>
                <a:lnTo>
                  <a:pt x="90068" y="2298700"/>
                </a:lnTo>
                <a:lnTo>
                  <a:pt x="105765" y="2298700"/>
                </a:lnTo>
                <a:lnTo>
                  <a:pt x="105702" y="2311400"/>
                </a:lnTo>
                <a:lnTo>
                  <a:pt x="189903" y="2311400"/>
                </a:lnTo>
                <a:lnTo>
                  <a:pt x="191376" y="2298700"/>
                </a:lnTo>
                <a:lnTo>
                  <a:pt x="200761" y="2286000"/>
                </a:lnTo>
                <a:close/>
              </a:path>
              <a:path w="454025" h="2654300">
                <a:moveTo>
                  <a:pt x="90195" y="2286000"/>
                </a:moveTo>
                <a:lnTo>
                  <a:pt x="68668" y="2286000"/>
                </a:lnTo>
                <a:lnTo>
                  <a:pt x="70104" y="2298700"/>
                </a:lnTo>
                <a:lnTo>
                  <a:pt x="88087" y="2298700"/>
                </a:lnTo>
                <a:lnTo>
                  <a:pt x="90195" y="2286000"/>
                </a:lnTo>
                <a:close/>
              </a:path>
              <a:path w="454025" h="2654300">
                <a:moveTo>
                  <a:pt x="205308" y="2273300"/>
                </a:moveTo>
                <a:lnTo>
                  <a:pt x="75895" y="2273300"/>
                </a:lnTo>
                <a:lnTo>
                  <a:pt x="72593" y="2286000"/>
                </a:lnTo>
                <a:lnTo>
                  <a:pt x="203580" y="2286000"/>
                </a:lnTo>
                <a:lnTo>
                  <a:pt x="205308" y="2273300"/>
                </a:lnTo>
                <a:close/>
              </a:path>
              <a:path w="454025" h="2654300">
                <a:moveTo>
                  <a:pt x="84912" y="2260600"/>
                </a:moveTo>
                <a:lnTo>
                  <a:pt x="84353" y="2260600"/>
                </a:lnTo>
                <a:lnTo>
                  <a:pt x="84112" y="2273300"/>
                </a:lnTo>
                <a:lnTo>
                  <a:pt x="85547" y="2273300"/>
                </a:lnTo>
                <a:lnTo>
                  <a:pt x="84912" y="2260600"/>
                </a:lnTo>
                <a:close/>
              </a:path>
              <a:path w="454025" h="2654300">
                <a:moveTo>
                  <a:pt x="213258" y="2260600"/>
                </a:moveTo>
                <a:lnTo>
                  <a:pt x="94094" y="2260600"/>
                </a:lnTo>
                <a:lnTo>
                  <a:pt x="91821" y="2273300"/>
                </a:lnTo>
                <a:lnTo>
                  <a:pt x="207810" y="2273300"/>
                </a:lnTo>
                <a:lnTo>
                  <a:pt x="213258" y="2260600"/>
                </a:lnTo>
                <a:close/>
              </a:path>
              <a:path w="454025" h="2654300">
                <a:moveTo>
                  <a:pt x="113017" y="2247900"/>
                </a:moveTo>
                <a:lnTo>
                  <a:pt x="94145" y="2247900"/>
                </a:lnTo>
                <a:lnTo>
                  <a:pt x="94145" y="2260600"/>
                </a:lnTo>
                <a:lnTo>
                  <a:pt x="113436" y="2260600"/>
                </a:lnTo>
                <a:lnTo>
                  <a:pt x="113017" y="2247900"/>
                </a:lnTo>
                <a:close/>
              </a:path>
              <a:path w="454025" h="2654300">
                <a:moveTo>
                  <a:pt x="214312" y="2247900"/>
                </a:moveTo>
                <a:lnTo>
                  <a:pt x="115722" y="2247900"/>
                </a:lnTo>
                <a:lnTo>
                  <a:pt x="115443" y="2260600"/>
                </a:lnTo>
                <a:lnTo>
                  <a:pt x="214185" y="2260600"/>
                </a:lnTo>
                <a:lnTo>
                  <a:pt x="214312" y="2247900"/>
                </a:lnTo>
                <a:close/>
              </a:path>
              <a:path w="454025" h="2654300">
                <a:moveTo>
                  <a:pt x="113106" y="2235200"/>
                </a:moveTo>
                <a:lnTo>
                  <a:pt x="97523" y="2235200"/>
                </a:lnTo>
                <a:lnTo>
                  <a:pt x="97434" y="2247900"/>
                </a:lnTo>
                <a:lnTo>
                  <a:pt x="115138" y="2247900"/>
                </a:lnTo>
                <a:lnTo>
                  <a:pt x="113106" y="2235200"/>
                </a:lnTo>
                <a:close/>
              </a:path>
              <a:path w="454025" h="2654300">
                <a:moveTo>
                  <a:pt x="217373" y="2235200"/>
                </a:moveTo>
                <a:lnTo>
                  <a:pt x="122047" y="2235200"/>
                </a:lnTo>
                <a:lnTo>
                  <a:pt x="120446" y="2247900"/>
                </a:lnTo>
                <a:lnTo>
                  <a:pt x="217157" y="2247900"/>
                </a:lnTo>
                <a:lnTo>
                  <a:pt x="217373" y="2235200"/>
                </a:lnTo>
                <a:close/>
              </a:path>
              <a:path w="454025" h="2654300">
                <a:moveTo>
                  <a:pt x="106235" y="2222500"/>
                </a:moveTo>
                <a:lnTo>
                  <a:pt x="102158" y="2222500"/>
                </a:lnTo>
                <a:lnTo>
                  <a:pt x="96519" y="2235200"/>
                </a:lnTo>
                <a:lnTo>
                  <a:pt x="108483" y="2235200"/>
                </a:lnTo>
                <a:lnTo>
                  <a:pt x="106235" y="2222500"/>
                </a:lnTo>
                <a:close/>
              </a:path>
              <a:path w="454025" h="2654300">
                <a:moveTo>
                  <a:pt x="215036" y="2222500"/>
                </a:moveTo>
                <a:lnTo>
                  <a:pt x="121450" y="2222500"/>
                </a:lnTo>
                <a:lnTo>
                  <a:pt x="121437" y="2235200"/>
                </a:lnTo>
                <a:lnTo>
                  <a:pt x="216661" y="2235200"/>
                </a:lnTo>
                <a:lnTo>
                  <a:pt x="215036" y="2222500"/>
                </a:lnTo>
                <a:close/>
              </a:path>
              <a:path w="454025" h="2654300">
                <a:moveTo>
                  <a:pt x="207949" y="2209800"/>
                </a:moveTo>
                <a:lnTo>
                  <a:pt x="130542" y="2209800"/>
                </a:lnTo>
                <a:lnTo>
                  <a:pt x="125094" y="2222500"/>
                </a:lnTo>
                <a:lnTo>
                  <a:pt x="211874" y="2222500"/>
                </a:lnTo>
                <a:lnTo>
                  <a:pt x="207949" y="2209800"/>
                </a:lnTo>
                <a:close/>
              </a:path>
              <a:path w="454025" h="2654300">
                <a:moveTo>
                  <a:pt x="116954" y="2197100"/>
                </a:moveTo>
                <a:lnTo>
                  <a:pt x="98348" y="2197100"/>
                </a:lnTo>
                <a:lnTo>
                  <a:pt x="101053" y="2209800"/>
                </a:lnTo>
                <a:lnTo>
                  <a:pt x="110045" y="2209800"/>
                </a:lnTo>
                <a:lnTo>
                  <a:pt x="116954" y="2197100"/>
                </a:lnTo>
                <a:close/>
              </a:path>
              <a:path w="454025" h="2654300">
                <a:moveTo>
                  <a:pt x="206755" y="2159000"/>
                </a:moveTo>
                <a:lnTo>
                  <a:pt x="97764" y="2159000"/>
                </a:lnTo>
                <a:lnTo>
                  <a:pt x="95783" y="2171700"/>
                </a:lnTo>
                <a:lnTo>
                  <a:pt x="96824" y="2171700"/>
                </a:lnTo>
                <a:lnTo>
                  <a:pt x="97662" y="2184400"/>
                </a:lnTo>
                <a:lnTo>
                  <a:pt x="91058" y="2184400"/>
                </a:lnTo>
                <a:lnTo>
                  <a:pt x="90601" y="2197100"/>
                </a:lnTo>
                <a:lnTo>
                  <a:pt x="149110" y="2197100"/>
                </a:lnTo>
                <a:lnTo>
                  <a:pt x="149148" y="2209800"/>
                </a:lnTo>
                <a:lnTo>
                  <a:pt x="202933" y="2209800"/>
                </a:lnTo>
                <a:lnTo>
                  <a:pt x="196875" y="2197100"/>
                </a:lnTo>
                <a:lnTo>
                  <a:pt x="198107" y="2171700"/>
                </a:lnTo>
                <a:lnTo>
                  <a:pt x="206755" y="2159000"/>
                </a:lnTo>
                <a:close/>
              </a:path>
              <a:path w="454025" h="2654300">
                <a:moveTo>
                  <a:pt x="53809" y="2146300"/>
                </a:moveTo>
                <a:lnTo>
                  <a:pt x="39458" y="2146300"/>
                </a:lnTo>
                <a:lnTo>
                  <a:pt x="40144" y="2159000"/>
                </a:lnTo>
                <a:lnTo>
                  <a:pt x="52857" y="2159000"/>
                </a:lnTo>
                <a:lnTo>
                  <a:pt x="53809" y="2146300"/>
                </a:lnTo>
                <a:close/>
              </a:path>
              <a:path w="454025" h="2654300">
                <a:moveTo>
                  <a:pt x="216128" y="2146300"/>
                </a:moveTo>
                <a:lnTo>
                  <a:pt x="94576" y="2146300"/>
                </a:lnTo>
                <a:lnTo>
                  <a:pt x="94983" y="2159000"/>
                </a:lnTo>
                <a:lnTo>
                  <a:pt x="215747" y="2159000"/>
                </a:lnTo>
                <a:lnTo>
                  <a:pt x="216128" y="2146300"/>
                </a:lnTo>
                <a:close/>
              </a:path>
              <a:path w="454025" h="2654300">
                <a:moveTo>
                  <a:pt x="49072" y="2133600"/>
                </a:moveTo>
                <a:lnTo>
                  <a:pt x="25907" y="2133600"/>
                </a:lnTo>
                <a:lnTo>
                  <a:pt x="26987" y="2146300"/>
                </a:lnTo>
                <a:lnTo>
                  <a:pt x="51206" y="2146300"/>
                </a:lnTo>
                <a:lnTo>
                  <a:pt x="49072" y="2133600"/>
                </a:lnTo>
                <a:close/>
              </a:path>
              <a:path w="454025" h="2654300">
                <a:moveTo>
                  <a:pt x="85534" y="2133600"/>
                </a:moveTo>
                <a:lnTo>
                  <a:pt x="66103" y="2133600"/>
                </a:lnTo>
                <a:lnTo>
                  <a:pt x="70446" y="2146300"/>
                </a:lnTo>
                <a:lnTo>
                  <a:pt x="83337" y="2146300"/>
                </a:lnTo>
                <a:lnTo>
                  <a:pt x="85534" y="2133600"/>
                </a:lnTo>
                <a:close/>
              </a:path>
              <a:path w="454025" h="2654300">
                <a:moveTo>
                  <a:pt x="217957" y="2133600"/>
                </a:moveTo>
                <a:lnTo>
                  <a:pt x="103365" y="2133600"/>
                </a:lnTo>
                <a:lnTo>
                  <a:pt x="104444" y="2146300"/>
                </a:lnTo>
                <a:lnTo>
                  <a:pt x="217779" y="2146300"/>
                </a:lnTo>
                <a:lnTo>
                  <a:pt x="217957" y="2133600"/>
                </a:lnTo>
                <a:close/>
              </a:path>
              <a:path w="454025" h="2654300">
                <a:moveTo>
                  <a:pt x="221919" y="2095500"/>
                </a:moveTo>
                <a:lnTo>
                  <a:pt x="50723" y="2095500"/>
                </a:lnTo>
                <a:lnTo>
                  <a:pt x="44640" y="2108200"/>
                </a:lnTo>
                <a:lnTo>
                  <a:pt x="31394" y="2120900"/>
                </a:lnTo>
                <a:lnTo>
                  <a:pt x="26466" y="2133600"/>
                </a:lnTo>
                <a:lnTo>
                  <a:pt x="215074" y="2133600"/>
                </a:lnTo>
                <a:lnTo>
                  <a:pt x="214858" y="2120900"/>
                </a:lnTo>
                <a:lnTo>
                  <a:pt x="214566" y="2120900"/>
                </a:lnTo>
                <a:lnTo>
                  <a:pt x="221094" y="2108200"/>
                </a:lnTo>
                <a:lnTo>
                  <a:pt x="221615" y="2108200"/>
                </a:lnTo>
                <a:lnTo>
                  <a:pt x="221919" y="2095500"/>
                </a:lnTo>
                <a:close/>
              </a:path>
              <a:path w="454025" h="2654300">
                <a:moveTo>
                  <a:pt x="221589" y="2082800"/>
                </a:moveTo>
                <a:lnTo>
                  <a:pt x="48488" y="2082800"/>
                </a:lnTo>
                <a:lnTo>
                  <a:pt x="50634" y="2095500"/>
                </a:lnTo>
                <a:lnTo>
                  <a:pt x="222542" y="2095500"/>
                </a:lnTo>
                <a:lnTo>
                  <a:pt x="221589" y="2082800"/>
                </a:lnTo>
                <a:close/>
              </a:path>
              <a:path w="454025" h="2654300">
                <a:moveTo>
                  <a:pt x="90567" y="2070100"/>
                </a:moveTo>
                <a:lnTo>
                  <a:pt x="43002" y="2070100"/>
                </a:lnTo>
                <a:lnTo>
                  <a:pt x="44157" y="2082800"/>
                </a:lnTo>
                <a:lnTo>
                  <a:pt x="99694" y="2082800"/>
                </a:lnTo>
                <a:lnTo>
                  <a:pt x="90567" y="2070100"/>
                </a:lnTo>
                <a:close/>
              </a:path>
              <a:path w="454025" h="2654300">
                <a:moveTo>
                  <a:pt x="121259" y="2070100"/>
                </a:moveTo>
                <a:lnTo>
                  <a:pt x="114414" y="2070100"/>
                </a:lnTo>
                <a:lnTo>
                  <a:pt x="115087" y="2082800"/>
                </a:lnTo>
                <a:lnTo>
                  <a:pt x="118097" y="2082800"/>
                </a:lnTo>
                <a:lnTo>
                  <a:pt x="121259" y="2070100"/>
                </a:lnTo>
                <a:close/>
              </a:path>
              <a:path w="454025" h="2654300">
                <a:moveTo>
                  <a:pt x="220865" y="2070100"/>
                </a:moveTo>
                <a:lnTo>
                  <a:pt x="125996" y="2070100"/>
                </a:lnTo>
                <a:lnTo>
                  <a:pt x="125323" y="2082800"/>
                </a:lnTo>
                <a:lnTo>
                  <a:pt x="221361" y="2082800"/>
                </a:lnTo>
                <a:lnTo>
                  <a:pt x="220865" y="2070100"/>
                </a:lnTo>
                <a:close/>
              </a:path>
              <a:path w="454025" h="2654300">
                <a:moveTo>
                  <a:pt x="221195" y="2006600"/>
                </a:moveTo>
                <a:lnTo>
                  <a:pt x="121500" y="2006600"/>
                </a:lnTo>
                <a:lnTo>
                  <a:pt x="123951" y="2019300"/>
                </a:lnTo>
                <a:lnTo>
                  <a:pt x="113525" y="2019300"/>
                </a:lnTo>
                <a:lnTo>
                  <a:pt x="112522" y="2032000"/>
                </a:lnTo>
                <a:lnTo>
                  <a:pt x="129590" y="2032000"/>
                </a:lnTo>
                <a:lnTo>
                  <a:pt x="124917" y="2044700"/>
                </a:lnTo>
                <a:lnTo>
                  <a:pt x="115620" y="2044700"/>
                </a:lnTo>
                <a:lnTo>
                  <a:pt x="112128" y="2070100"/>
                </a:lnTo>
                <a:lnTo>
                  <a:pt x="219036" y="2070100"/>
                </a:lnTo>
                <a:lnTo>
                  <a:pt x="216255" y="2057400"/>
                </a:lnTo>
                <a:lnTo>
                  <a:pt x="214172" y="2057400"/>
                </a:lnTo>
                <a:lnTo>
                  <a:pt x="214376" y="2032000"/>
                </a:lnTo>
                <a:lnTo>
                  <a:pt x="221195" y="2006600"/>
                </a:lnTo>
                <a:close/>
              </a:path>
              <a:path w="454025" h="2654300">
                <a:moveTo>
                  <a:pt x="125425" y="2032000"/>
                </a:moveTo>
                <a:lnTo>
                  <a:pt x="115582" y="2032000"/>
                </a:lnTo>
                <a:lnTo>
                  <a:pt x="116293" y="2044700"/>
                </a:lnTo>
                <a:lnTo>
                  <a:pt x="122034" y="2044700"/>
                </a:lnTo>
                <a:lnTo>
                  <a:pt x="125425" y="2032000"/>
                </a:lnTo>
                <a:close/>
              </a:path>
              <a:path w="454025" h="2654300">
                <a:moveTo>
                  <a:pt x="212725" y="1981200"/>
                </a:moveTo>
                <a:lnTo>
                  <a:pt x="138328" y="1981200"/>
                </a:lnTo>
                <a:lnTo>
                  <a:pt x="137909" y="1993900"/>
                </a:lnTo>
                <a:lnTo>
                  <a:pt x="116243" y="1993900"/>
                </a:lnTo>
                <a:lnTo>
                  <a:pt x="113182" y="2006600"/>
                </a:lnTo>
                <a:lnTo>
                  <a:pt x="225094" y="2006600"/>
                </a:lnTo>
                <a:lnTo>
                  <a:pt x="225551" y="1993900"/>
                </a:lnTo>
                <a:lnTo>
                  <a:pt x="212725" y="1981200"/>
                </a:lnTo>
                <a:close/>
              </a:path>
              <a:path w="454025" h="2654300">
                <a:moveTo>
                  <a:pt x="194944" y="1968500"/>
                </a:moveTo>
                <a:lnTo>
                  <a:pt x="145287" y="1968500"/>
                </a:lnTo>
                <a:lnTo>
                  <a:pt x="145707" y="1981200"/>
                </a:lnTo>
                <a:lnTo>
                  <a:pt x="194690" y="1981200"/>
                </a:lnTo>
                <a:lnTo>
                  <a:pt x="194944" y="1968500"/>
                </a:lnTo>
                <a:close/>
              </a:path>
              <a:path w="454025" h="2654300">
                <a:moveTo>
                  <a:pt x="219341" y="1955800"/>
                </a:moveTo>
                <a:lnTo>
                  <a:pt x="145059" y="1955800"/>
                </a:lnTo>
                <a:lnTo>
                  <a:pt x="146405" y="1968500"/>
                </a:lnTo>
                <a:lnTo>
                  <a:pt x="218605" y="1968500"/>
                </a:lnTo>
                <a:lnTo>
                  <a:pt x="219341" y="1955800"/>
                </a:lnTo>
                <a:close/>
              </a:path>
              <a:path w="454025" h="2654300">
                <a:moveTo>
                  <a:pt x="222034" y="1943100"/>
                </a:moveTo>
                <a:lnTo>
                  <a:pt x="128104" y="1943100"/>
                </a:lnTo>
                <a:lnTo>
                  <a:pt x="130911" y="1955800"/>
                </a:lnTo>
                <a:lnTo>
                  <a:pt x="224370" y="1955800"/>
                </a:lnTo>
                <a:lnTo>
                  <a:pt x="222034" y="1943100"/>
                </a:lnTo>
                <a:close/>
              </a:path>
              <a:path w="454025" h="2654300">
                <a:moveTo>
                  <a:pt x="210159" y="1930400"/>
                </a:moveTo>
                <a:lnTo>
                  <a:pt x="109994" y="1930400"/>
                </a:lnTo>
                <a:lnTo>
                  <a:pt x="110997" y="1943100"/>
                </a:lnTo>
                <a:lnTo>
                  <a:pt x="210921" y="1943100"/>
                </a:lnTo>
                <a:lnTo>
                  <a:pt x="210159" y="1930400"/>
                </a:lnTo>
                <a:close/>
              </a:path>
              <a:path w="454025" h="2654300">
                <a:moveTo>
                  <a:pt x="196519" y="1917700"/>
                </a:moveTo>
                <a:lnTo>
                  <a:pt x="112394" y="1917700"/>
                </a:lnTo>
                <a:lnTo>
                  <a:pt x="112915" y="1930400"/>
                </a:lnTo>
                <a:lnTo>
                  <a:pt x="196850" y="1930400"/>
                </a:lnTo>
                <a:lnTo>
                  <a:pt x="196519" y="1917700"/>
                </a:lnTo>
                <a:close/>
              </a:path>
              <a:path w="454025" h="2654300">
                <a:moveTo>
                  <a:pt x="195033" y="1905000"/>
                </a:moveTo>
                <a:lnTo>
                  <a:pt x="116598" y="1905000"/>
                </a:lnTo>
                <a:lnTo>
                  <a:pt x="117106" y="1917700"/>
                </a:lnTo>
                <a:lnTo>
                  <a:pt x="195922" y="1917700"/>
                </a:lnTo>
                <a:lnTo>
                  <a:pt x="195033" y="1905000"/>
                </a:lnTo>
                <a:close/>
              </a:path>
              <a:path w="454025" h="2654300">
                <a:moveTo>
                  <a:pt x="180936" y="1892300"/>
                </a:moveTo>
                <a:lnTo>
                  <a:pt x="117233" y="1892300"/>
                </a:lnTo>
                <a:lnTo>
                  <a:pt x="118973" y="1905000"/>
                </a:lnTo>
                <a:lnTo>
                  <a:pt x="192608" y="1905000"/>
                </a:lnTo>
                <a:lnTo>
                  <a:pt x="180936" y="1892300"/>
                </a:lnTo>
                <a:close/>
              </a:path>
              <a:path w="454025" h="2654300">
                <a:moveTo>
                  <a:pt x="182232" y="1879600"/>
                </a:moveTo>
                <a:lnTo>
                  <a:pt x="109562" y="1879600"/>
                </a:lnTo>
                <a:lnTo>
                  <a:pt x="109296" y="1892300"/>
                </a:lnTo>
                <a:lnTo>
                  <a:pt x="181127" y="1892300"/>
                </a:lnTo>
                <a:lnTo>
                  <a:pt x="182232" y="1879600"/>
                </a:lnTo>
                <a:close/>
              </a:path>
              <a:path w="454025" h="2654300">
                <a:moveTo>
                  <a:pt x="182270" y="1866900"/>
                </a:moveTo>
                <a:lnTo>
                  <a:pt x="110741" y="1866900"/>
                </a:lnTo>
                <a:lnTo>
                  <a:pt x="109829" y="1879600"/>
                </a:lnTo>
                <a:lnTo>
                  <a:pt x="182727" y="1879600"/>
                </a:lnTo>
                <a:lnTo>
                  <a:pt x="182270" y="1866900"/>
                </a:lnTo>
                <a:close/>
              </a:path>
              <a:path w="454025" h="2654300">
                <a:moveTo>
                  <a:pt x="175463" y="1854200"/>
                </a:moveTo>
                <a:lnTo>
                  <a:pt x="114964" y="1854200"/>
                </a:lnTo>
                <a:lnTo>
                  <a:pt x="112463" y="1866900"/>
                </a:lnTo>
                <a:lnTo>
                  <a:pt x="180505" y="1866900"/>
                </a:lnTo>
                <a:lnTo>
                  <a:pt x="175463" y="1854200"/>
                </a:lnTo>
                <a:close/>
              </a:path>
              <a:path w="454025" h="2654300">
                <a:moveTo>
                  <a:pt x="163233" y="1828800"/>
                </a:moveTo>
                <a:lnTo>
                  <a:pt x="109829" y="1828800"/>
                </a:lnTo>
                <a:lnTo>
                  <a:pt x="113588" y="1841500"/>
                </a:lnTo>
                <a:lnTo>
                  <a:pt x="120624" y="1841500"/>
                </a:lnTo>
                <a:lnTo>
                  <a:pt x="118465" y="1854200"/>
                </a:lnTo>
                <a:lnTo>
                  <a:pt x="165963" y="1854200"/>
                </a:lnTo>
                <a:lnTo>
                  <a:pt x="163233" y="1828800"/>
                </a:lnTo>
                <a:close/>
              </a:path>
              <a:path w="454025" h="2654300">
                <a:moveTo>
                  <a:pt x="162801" y="1790700"/>
                </a:moveTo>
                <a:lnTo>
                  <a:pt x="106946" y="1790700"/>
                </a:lnTo>
                <a:lnTo>
                  <a:pt x="104089" y="1803400"/>
                </a:lnTo>
                <a:lnTo>
                  <a:pt x="115404" y="1803400"/>
                </a:lnTo>
                <a:lnTo>
                  <a:pt x="116446" y="1816100"/>
                </a:lnTo>
                <a:lnTo>
                  <a:pt x="110248" y="1816100"/>
                </a:lnTo>
                <a:lnTo>
                  <a:pt x="109131" y="1828800"/>
                </a:lnTo>
                <a:lnTo>
                  <a:pt x="161925" y="1828800"/>
                </a:lnTo>
                <a:lnTo>
                  <a:pt x="162801" y="1790700"/>
                </a:lnTo>
                <a:close/>
              </a:path>
              <a:path w="454025" h="2654300">
                <a:moveTo>
                  <a:pt x="165671" y="1778000"/>
                </a:moveTo>
                <a:lnTo>
                  <a:pt x="109283" y="1778000"/>
                </a:lnTo>
                <a:lnTo>
                  <a:pt x="110058" y="1790700"/>
                </a:lnTo>
                <a:lnTo>
                  <a:pt x="164769" y="1790700"/>
                </a:lnTo>
                <a:lnTo>
                  <a:pt x="165671" y="1778000"/>
                </a:lnTo>
                <a:close/>
              </a:path>
              <a:path w="454025" h="2654300">
                <a:moveTo>
                  <a:pt x="167271" y="1765300"/>
                </a:moveTo>
                <a:lnTo>
                  <a:pt x="102641" y="1765300"/>
                </a:lnTo>
                <a:lnTo>
                  <a:pt x="101930" y="1778000"/>
                </a:lnTo>
                <a:lnTo>
                  <a:pt x="167132" y="1778000"/>
                </a:lnTo>
                <a:lnTo>
                  <a:pt x="167271" y="1765300"/>
                </a:lnTo>
                <a:close/>
              </a:path>
              <a:path w="454025" h="2654300">
                <a:moveTo>
                  <a:pt x="91465" y="1752600"/>
                </a:moveTo>
                <a:lnTo>
                  <a:pt x="51638" y="1752600"/>
                </a:lnTo>
                <a:lnTo>
                  <a:pt x="52247" y="1765300"/>
                </a:lnTo>
                <a:lnTo>
                  <a:pt x="90665" y="1765300"/>
                </a:lnTo>
                <a:lnTo>
                  <a:pt x="91465" y="1752600"/>
                </a:lnTo>
                <a:close/>
              </a:path>
              <a:path w="454025" h="2654300">
                <a:moveTo>
                  <a:pt x="165265" y="1752600"/>
                </a:moveTo>
                <a:lnTo>
                  <a:pt x="110528" y="1752600"/>
                </a:lnTo>
                <a:lnTo>
                  <a:pt x="107962" y="1765300"/>
                </a:lnTo>
                <a:lnTo>
                  <a:pt x="165557" y="1765300"/>
                </a:lnTo>
                <a:lnTo>
                  <a:pt x="165265" y="1752600"/>
                </a:lnTo>
                <a:close/>
              </a:path>
              <a:path w="454025" h="2654300">
                <a:moveTo>
                  <a:pt x="121640" y="1739900"/>
                </a:moveTo>
                <a:lnTo>
                  <a:pt x="41655" y="1739900"/>
                </a:lnTo>
                <a:lnTo>
                  <a:pt x="42252" y="1752600"/>
                </a:lnTo>
                <a:lnTo>
                  <a:pt x="118618" y="1752600"/>
                </a:lnTo>
                <a:lnTo>
                  <a:pt x="121640" y="1739900"/>
                </a:lnTo>
                <a:close/>
              </a:path>
              <a:path w="454025" h="2654300">
                <a:moveTo>
                  <a:pt x="151904" y="1727200"/>
                </a:moveTo>
                <a:lnTo>
                  <a:pt x="36563" y="1727200"/>
                </a:lnTo>
                <a:lnTo>
                  <a:pt x="37630" y="1739900"/>
                </a:lnTo>
                <a:lnTo>
                  <a:pt x="123659" y="1739900"/>
                </a:lnTo>
                <a:lnTo>
                  <a:pt x="120789" y="1752600"/>
                </a:lnTo>
                <a:lnTo>
                  <a:pt x="160223" y="1752600"/>
                </a:lnTo>
                <a:lnTo>
                  <a:pt x="151904" y="1727200"/>
                </a:lnTo>
                <a:close/>
              </a:path>
              <a:path w="454025" h="2654300">
                <a:moveTo>
                  <a:pt x="149364" y="1714500"/>
                </a:moveTo>
                <a:lnTo>
                  <a:pt x="33934" y="1714500"/>
                </a:lnTo>
                <a:lnTo>
                  <a:pt x="32956" y="1727200"/>
                </a:lnTo>
                <a:lnTo>
                  <a:pt x="150050" y="1727200"/>
                </a:lnTo>
                <a:lnTo>
                  <a:pt x="149364" y="1714500"/>
                </a:lnTo>
                <a:close/>
              </a:path>
              <a:path w="454025" h="2654300">
                <a:moveTo>
                  <a:pt x="148742" y="1701800"/>
                </a:moveTo>
                <a:lnTo>
                  <a:pt x="28422" y="1701800"/>
                </a:lnTo>
                <a:lnTo>
                  <a:pt x="29286" y="1714500"/>
                </a:lnTo>
                <a:lnTo>
                  <a:pt x="149009" y="1714500"/>
                </a:lnTo>
                <a:lnTo>
                  <a:pt x="148742" y="1701800"/>
                </a:lnTo>
                <a:close/>
              </a:path>
              <a:path w="454025" h="2654300">
                <a:moveTo>
                  <a:pt x="153784" y="1663700"/>
                </a:moveTo>
                <a:lnTo>
                  <a:pt x="34925" y="1663700"/>
                </a:lnTo>
                <a:lnTo>
                  <a:pt x="32042" y="1689100"/>
                </a:lnTo>
                <a:lnTo>
                  <a:pt x="35737" y="1689100"/>
                </a:lnTo>
                <a:lnTo>
                  <a:pt x="31445" y="1701800"/>
                </a:lnTo>
                <a:lnTo>
                  <a:pt x="149009" y="1701800"/>
                </a:lnTo>
                <a:lnTo>
                  <a:pt x="149301" y="1689100"/>
                </a:lnTo>
                <a:lnTo>
                  <a:pt x="150126" y="1676400"/>
                </a:lnTo>
                <a:lnTo>
                  <a:pt x="153644" y="1676400"/>
                </a:lnTo>
                <a:lnTo>
                  <a:pt x="153784" y="1663700"/>
                </a:lnTo>
                <a:close/>
              </a:path>
              <a:path w="454025" h="2654300">
                <a:moveTo>
                  <a:pt x="155295" y="1651000"/>
                </a:moveTo>
                <a:lnTo>
                  <a:pt x="32461" y="1651000"/>
                </a:lnTo>
                <a:lnTo>
                  <a:pt x="34417" y="1663700"/>
                </a:lnTo>
                <a:lnTo>
                  <a:pt x="155079" y="1663700"/>
                </a:lnTo>
                <a:lnTo>
                  <a:pt x="155295" y="1651000"/>
                </a:lnTo>
                <a:close/>
              </a:path>
              <a:path w="454025" h="2654300">
                <a:moveTo>
                  <a:pt x="153923" y="1638300"/>
                </a:moveTo>
                <a:lnTo>
                  <a:pt x="25438" y="1638300"/>
                </a:lnTo>
                <a:lnTo>
                  <a:pt x="23063" y="1651000"/>
                </a:lnTo>
                <a:lnTo>
                  <a:pt x="154927" y="1651000"/>
                </a:lnTo>
                <a:lnTo>
                  <a:pt x="153923" y="1638300"/>
                </a:lnTo>
                <a:close/>
              </a:path>
              <a:path w="454025" h="2654300">
                <a:moveTo>
                  <a:pt x="151587" y="1625600"/>
                </a:moveTo>
                <a:lnTo>
                  <a:pt x="41008" y="1625600"/>
                </a:lnTo>
                <a:lnTo>
                  <a:pt x="33235" y="1638300"/>
                </a:lnTo>
                <a:lnTo>
                  <a:pt x="152869" y="1638300"/>
                </a:lnTo>
                <a:lnTo>
                  <a:pt x="151587" y="1625600"/>
                </a:lnTo>
                <a:close/>
              </a:path>
              <a:path w="454025" h="2654300">
                <a:moveTo>
                  <a:pt x="152069" y="1612900"/>
                </a:moveTo>
                <a:lnTo>
                  <a:pt x="40843" y="1612900"/>
                </a:lnTo>
                <a:lnTo>
                  <a:pt x="41084" y="1625600"/>
                </a:lnTo>
                <a:lnTo>
                  <a:pt x="149237" y="1625600"/>
                </a:lnTo>
                <a:lnTo>
                  <a:pt x="152069" y="1612900"/>
                </a:lnTo>
                <a:close/>
              </a:path>
              <a:path w="454025" h="2654300">
                <a:moveTo>
                  <a:pt x="158432" y="1600200"/>
                </a:moveTo>
                <a:lnTo>
                  <a:pt x="44145" y="1600200"/>
                </a:lnTo>
                <a:lnTo>
                  <a:pt x="47853" y="1612900"/>
                </a:lnTo>
                <a:lnTo>
                  <a:pt x="158013" y="1612900"/>
                </a:lnTo>
                <a:lnTo>
                  <a:pt x="158432" y="1600200"/>
                </a:lnTo>
                <a:close/>
              </a:path>
              <a:path w="454025" h="2654300">
                <a:moveTo>
                  <a:pt x="162712" y="1587500"/>
                </a:moveTo>
                <a:lnTo>
                  <a:pt x="46278" y="1587500"/>
                </a:lnTo>
                <a:lnTo>
                  <a:pt x="46126" y="1600200"/>
                </a:lnTo>
                <a:lnTo>
                  <a:pt x="162686" y="1600200"/>
                </a:lnTo>
                <a:lnTo>
                  <a:pt x="162712" y="1587500"/>
                </a:lnTo>
                <a:close/>
              </a:path>
              <a:path w="454025" h="2654300">
                <a:moveTo>
                  <a:pt x="158483" y="1562100"/>
                </a:moveTo>
                <a:lnTo>
                  <a:pt x="31610" y="1562100"/>
                </a:lnTo>
                <a:lnTo>
                  <a:pt x="42024" y="1574800"/>
                </a:lnTo>
                <a:lnTo>
                  <a:pt x="41567" y="1587500"/>
                </a:lnTo>
                <a:lnTo>
                  <a:pt x="157886" y="1587500"/>
                </a:lnTo>
                <a:lnTo>
                  <a:pt x="157518" y="1574800"/>
                </a:lnTo>
                <a:lnTo>
                  <a:pt x="157924" y="1574800"/>
                </a:lnTo>
                <a:lnTo>
                  <a:pt x="158483" y="1562100"/>
                </a:lnTo>
                <a:close/>
              </a:path>
              <a:path w="454025" h="2654300">
                <a:moveTo>
                  <a:pt x="168465" y="1549400"/>
                </a:moveTo>
                <a:lnTo>
                  <a:pt x="26428" y="1549400"/>
                </a:lnTo>
                <a:lnTo>
                  <a:pt x="26682" y="1562100"/>
                </a:lnTo>
                <a:lnTo>
                  <a:pt x="167944" y="1562100"/>
                </a:lnTo>
                <a:lnTo>
                  <a:pt x="168465" y="1549400"/>
                </a:lnTo>
                <a:close/>
              </a:path>
              <a:path w="454025" h="2654300">
                <a:moveTo>
                  <a:pt x="175221" y="1524000"/>
                </a:moveTo>
                <a:lnTo>
                  <a:pt x="22821" y="1524000"/>
                </a:lnTo>
                <a:lnTo>
                  <a:pt x="19481" y="1549400"/>
                </a:lnTo>
                <a:lnTo>
                  <a:pt x="174053" y="1549400"/>
                </a:lnTo>
                <a:lnTo>
                  <a:pt x="174485" y="1536700"/>
                </a:lnTo>
                <a:lnTo>
                  <a:pt x="175209" y="1536700"/>
                </a:lnTo>
                <a:lnTo>
                  <a:pt x="175221" y="1524000"/>
                </a:lnTo>
                <a:close/>
              </a:path>
              <a:path w="454025" h="2654300">
                <a:moveTo>
                  <a:pt x="178803" y="1511300"/>
                </a:moveTo>
                <a:lnTo>
                  <a:pt x="22745" y="1511300"/>
                </a:lnTo>
                <a:lnTo>
                  <a:pt x="22948" y="1524000"/>
                </a:lnTo>
                <a:lnTo>
                  <a:pt x="177012" y="1524000"/>
                </a:lnTo>
                <a:lnTo>
                  <a:pt x="178803" y="1511300"/>
                </a:lnTo>
                <a:close/>
              </a:path>
              <a:path w="454025" h="2654300">
                <a:moveTo>
                  <a:pt x="178206" y="1498600"/>
                </a:moveTo>
                <a:lnTo>
                  <a:pt x="21107" y="1498600"/>
                </a:lnTo>
                <a:lnTo>
                  <a:pt x="22491" y="1511300"/>
                </a:lnTo>
                <a:lnTo>
                  <a:pt x="180543" y="1511300"/>
                </a:lnTo>
                <a:lnTo>
                  <a:pt x="178206" y="1498600"/>
                </a:lnTo>
                <a:close/>
              </a:path>
              <a:path w="454025" h="2654300">
                <a:moveTo>
                  <a:pt x="164757" y="1485900"/>
                </a:moveTo>
                <a:lnTo>
                  <a:pt x="10617" y="1485900"/>
                </a:lnTo>
                <a:lnTo>
                  <a:pt x="11569" y="1498600"/>
                </a:lnTo>
                <a:lnTo>
                  <a:pt x="167512" y="1498600"/>
                </a:lnTo>
                <a:lnTo>
                  <a:pt x="164757" y="1485900"/>
                </a:lnTo>
                <a:close/>
              </a:path>
              <a:path w="454025" h="2654300">
                <a:moveTo>
                  <a:pt x="163118" y="1473200"/>
                </a:moveTo>
                <a:lnTo>
                  <a:pt x="6654" y="1473200"/>
                </a:lnTo>
                <a:lnTo>
                  <a:pt x="5753" y="1485900"/>
                </a:lnTo>
                <a:lnTo>
                  <a:pt x="164274" y="1485900"/>
                </a:lnTo>
                <a:lnTo>
                  <a:pt x="163118" y="1473200"/>
                </a:lnTo>
                <a:close/>
              </a:path>
              <a:path w="454025" h="2654300">
                <a:moveTo>
                  <a:pt x="155765" y="1460500"/>
                </a:moveTo>
                <a:lnTo>
                  <a:pt x="5295" y="1460500"/>
                </a:lnTo>
                <a:lnTo>
                  <a:pt x="5651" y="1473200"/>
                </a:lnTo>
                <a:lnTo>
                  <a:pt x="155498" y="1473200"/>
                </a:lnTo>
                <a:lnTo>
                  <a:pt x="155765" y="1460500"/>
                </a:lnTo>
                <a:close/>
              </a:path>
              <a:path w="454025" h="2654300">
                <a:moveTo>
                  <a:pt x="151460" y="1435100"/>
                </a:moveTo>
                <a:lnTo>
                  <a:pt x="381" y="1435100"/>
                </a:lnTo>
                <a:lnTo>
                  <a:pt x="0" y="1460500"/>
                </a:lnTo>
                <a:lnTo>
                  <a:pt x="152920" y="1460500"/>
                </a:lnTo>
                <a:lnTo>
                  <a:pt x="153123" y="1447800"/>
                </a:lnTo>
                <a:lnTo>
                  <a:pt x="152082" y="1447800"/>
                </a:lnTo>
                <a:lnTo>
                  <a:pt x="151460" y="1435100"/>
                </a:lnTo>
                <a:close/>
              </a:path>
              <a:path w="454025" h="2654300">
                <a:moveTo>
                  <a:pt x="148208" y="1397000"/>
                </a:moveTo>
                <a:lnTo>
                  <a:pt x="20891" y="1397000"/>
                </a:lnTo>
                <a:lnTo>
                  <a:pt x="21729" y="1409700"/>
                </a:lnTo>
                <a:lnTo>
                  <a:pt x="22047" y="1435100"/>
                </a:lnTo>
                <a:lnTo>
                  <a:pt x="148361" y="1435100"/>
                </a:lnTo>
                <a:lnTo>
                  <a:pt x="148234" y="1422400"/>
                </a:lnTo>
                <a:lnTo>
                  <a:pt x="145110" y="1422400"/>
                </a:lnTo>
                <a:lnTo>
                  <a:pt x="144983" y="1409700"/>
                </a:lnTo>
                <a:lnTo>
                  <a:pt x="148208" y="1397000"/>
                </a:lnTo>
                <a:close/>
              </a:path>
              <a:path w="454025" h="2654300">
                <a:moveTo>
                  <a:pt x="157124" y="1384300"/>
                </a:moveTo>
                <a:lnTo>
                  <a:pt x="34086" y="1384300"/>
                </a:lnTo>
                <a:lnTo>
                  <a:pt x="26835" y="1397000"/>
                </a:lnTo>
                <a:lnTo>
                  <a:pt x="154876" y="1397000"/>
                </a:lnTo>
                <a:lnTo>
                  <a:pt x="157124" y="1384300"/>
                </a:lnTo>
                <a:close/>
              </a:path>
              <a:path w="454025" h="2654300">
                <a:moveTo>
                  <a:pt x="168783" y="1346200"/>
                </a:moveTo>
                <a:lnTo>
                  <a:pt x="33426" y="1346200"/>
                </a:lnTo>
                <a:lnTo>
                  <a:pt x="33997" y="1358900"/>
                </a:lnTo>
                <a:lnTo>
                  <a:pt x="38226" y="1384300"/>
                </a:lnTo>
                <a:lnTo>
                  <a:pt x="164769" y="1384300"/>
                </a:lnTo>
                <a:lnTo>
                  <a:pt x="165442" y="1371600"/>
                </a:lnTo>
                <a:lnTo>
                  <a:pt x="165836" y="1371600"/>
                </a:lnTo>
                <a:lnTo>
                  <a:pt x="165658" y="1358900"/>
                </a:lnTo>
                <a:lnTo>
                  <a:pt x="168783" y="1346200"/>
                </a:lnTo>
                <a:close/>
              </a:path>
              <a:path w="454025" h="2654300">
                <a:moveTo>
                  <a:pt x="178752" y="1308100"/>
                </a:moveTo>
                <a:lnTo>
                  <a:pt x="47167" y="1308100"/>
                </a:lnTo>
                <a:lnTo>
                  <a:pt x="43662" y="1320800"/>
                </a:lnTo>
                <a:lnTo>
                  <a:pt x="39776" y="1333500"/>
                </a:lnTo>
                <a:lnTo>
                  <a:pt x="38544" y="1346200"/>
                </a:lnTo>
                <a:lnTo>
                  <a:pt x="171500" y="1346200"/>
                </a:lnTo>
                <a:lnTo>
                  <a:pt x="176174" y="1333500"/>
                </a:lnTo>
                <a:lnTo>
                  <a:pt x="178689" y="1333500"/>
                </a:lnTo>
                <a:lnTo>
                  <a:pt x="181203" y="1320800"/>
                </a:lnTo>
                <a:lnTo>
                  <a:pt x="180466" y="1320800"/>
                </a:lnTo>
                <a:lnTo>
                  <a:pt x="178752" y="1308100"/>
                </a:lnTo>
                <a:close/>
              </a:path>
              <a:path w="454025" h="2654300">
                <a:moveTo>
                  <a:pt x="55956" y="1282700"/>
                </a:moveTo>
                <a:lnTo>
                  <a:pt x="50787" y="1282700"/>
                </a:lnTo>
                <a:lnTo>
                  <a:pt x="43103" y="1295400"/>
                </a:lnTo>
                <a:lnTo>
                  <a:pt x="45783" y="1308100"/>
                </a:lnTo>
                <a:lnTo>
                  <a:pt x="176174" y="1308100"/>
                </a:lnTo>
                <a:lnTo>
                  <a:pt x="175817" y="1295400"/>
                </a:lnTo>
                <a:lnTo>
                  <a:pt x="56565" y="1295400"/>
                </a:lnTo>
                <a:lnTo>
                  <a:pt x="55956" y="1282700"/>
                </a:lnTo>
                <a:close/>
              </a:path>
              <a:path w="454025" h="2654300">
                <a:moveTo>
                  <a:pt x="174610" y="1282700"/>
                </a:moveTo>
                <a:lnTo>
                  <a:pt x="62242" y="1282700"/>
                </a:lnTo>
                <a:lnTo>
                  <a:pt x="59728" y="1295400"/>
                </a:lnTo>
                <a:lnTo>
                  <a:pt x="175817" y="1295400"/>
                </a:lnTo>
                <a:lnTo>
                  <a:pt x="174610" y="1282700"/>
                </a:lnTo>
                <a:close/>
              </a:path>
              <a:path w="454025" h="2654300">
                <a:moveTo>
                  <a:pt x="182498" y="1231900"/>
                </a:moveTo>
                <a:lnTo>
                  <a:pt x="69634" y="1231900"/>
                </a:lnTo>
                <a:lnTo>
                  <a:pt x="68122" y="1257300"/>
                </a:lnTo>
                <a:lnTo>
                  <a:pt x="65735" y="1270000"/>
                </a:lnTo>
                <a:lnTo>
                  <a:pt x="62242" y="1270000"/>
                </a:lnTo>
                <a:lnTo>
                  <a:pt x="64109" y="1282700"/>
                </a:lnTo>
                <a:lnTo>
                  <a:pt x="172840" y="1282700"/>
                </a:lnTo>
                <a:lnTo>
                  <a:pt x="170789" y="1270000"/>
                </a:lnTo>
                <a:lnTo>
                  <a:pt x="171170" y="1257300"/>
                </a:lnTo>
                <a:lnTo>
                  <a:pt x="174739" y="1244600"/>
                </a:lnTo>
                <a:lnTo>
                  <a:pt x="182498" y="1231900"/>
                </a:lnTo>
                <a:close/>
              </a:path>
              <a:path w="454025" h="2654300">
                <a:moveTo>
                  <a:pt x="188861" y="1219200"/>
                </a:moveTo>
                <a:lnTo>
                  <a:pt x="72047" y="1219200"/>
                </a:lnTo>
                <a:lnTo>
                  <a:pt x="72466" y="1231900"/>
                </a:lnTo>
                <a:lnTo>
                  <a:pt x="189699" y="1231900"/>
                </a:lnTo>
                <a:lnTo>
                  <a:pt x="188861" y="1219200"/>
                </a:lnTo>
                <a:close/>
              </a:path>
              <a:path w="454025" h="2654300">
                <a:moveTo>
                  <a:pt x="189953" y="1206500"/>
                </a:moveTo>
                <a:lnTo>
                  <a:pt x="70827" y="1206500"/>
                </a:lnTo>
                <a:lnTo>
                  <a:pt x="71145" y="1219200"/>
                </a:lnTo>
                <a:lnTo>
                  <a:pt x="188683" y="1219200"/>
                </a:lnTo>
                <a:lnTo>
                  <a:pt x="189953" y="1206500"/>
                </a:lnTo>
                <a:close/>
              </a:path>
              <a:path w="454025" h="2654300">
                <a:moveTo>
                  <a:pt x="198577" y="1193800"/>
                </a:moveTo>
                <a:lnTo>
                  <a:pt x="71653" y="1193800"/>
                </a:lnTo>
                <a:lnTo>
                  <a:pt x="69342" y="1206500"/>
                </a:lnTo>
                <a:lnTo>
                  <a:pt x="196583" y="1206500"/>
                </a:lnTo>
                <a:lnTo>
                  <a:pt x="198577" y="1193800"/>
                </a:lnTo>
                <a:close/>
              </a:path>
              <a:path w="454025" h="2654300">
                <a:moveTo>
                  <a:pt x="186728" y="1143000"/>
                </a:moveTo>
                <a:lnTo>
                  <a:pt x="75173" y="1143000"/>
                </a:lnTo>
                <a:lnTo>
                  <a:pt x="76631" y="1155700"/>
                </a:lnTo>
                <a:lnTo>
                  <a:pt x="80733" y="1168400"/>
                </a:lnTo>
                <a:lnTo>
                  <a:pt x="79171" y="1181100"/>
                </a:lnTo>
                <a:lnTo>
                  <a:pt x="75120" y="1193800"/>
                </a:lnTo>
                <a:lnTo>
                  <a:pt x="201333" y="1193800"/>
                </a:lnTo>
                <a:lnTo>
                  <a:pt x="201498" y="1181100"/>
                </a:lnTo>
                <a:lnTo>
                  <a:pt x="200291" y="1181100"/>
                </a:lnTo>
                <a:lnTo>
                  <a:pt x="198081" y="1168400"/>
                </a:lnTo>
                <a:lnTo>
                  <a:pt x="192011" y="1168400"/>
                </a:lnTo>
                <a:lnTo>
                  <a:pt x="190207" y="1155700"/>
                </a:lnTo>
                <a:lnTo>
                  <a:pt x="188290" y="1155700"/>
                </a:lnTo>
                <a:lnTo>
                  <a:pt x="186728" y="1143000"/>
                </a:lnTo>
                <a:close/>
              </a:path>
              <a:path w="454025" h="2654300">
                <a:moveTo>
                  <a:pt x="180771" y="1130300"/>
                </a:moveTo>
                <a:lnTo>
                  <a:pt x="75713" y="1130300"/>
                </a:lnTo>
                <a:lnTo>
                  <a:pt x="74991" y="1143000"/>
                </a:lnTo>
                <a:lnTo>
                  <a:pt x="184035" y="1143000"/>
                </a:lnTo>
                <a:lnTo>
                  <a:pt x="180771" y="1130300"/>
                </a:lnTo>
                <a:close/>
              </a:path>
              <a:path w="454025" h="2654300">
                <a:moveTo>
                  <a:pt x="177393" y="1104900"/>
                </a:moveTo>
                <a:lnTo>
                  <a:pt x="75183" y="1104900"/>
                </a:lnTo>
                <a:lnTo>
                  <a:pt x="80225" y="1117600"/>
                </a:lnTo>
                <a:lnTo>
                  <a:pt x="79933" y="1117600"/>
                </a:lnTo>
                <a:lnTo>
                  <a:pt x="78638" y="1130300"/>
                </a:lnTo>
                <a:lnTo>
                  <a:pt x="180505" y="1130300"/>
                </a:lnTo>
                <a:lnTo>
                  <a:pt x="179120" y="1117600"/>
                </a:lnTo>
                <a:lnTo>
                  <a:pt x="177393" y="1104900"/>
                </a:lnTo>
                <a:close/>
              </a:path>
              <a:path w="454025" h="2654300">
                <a:moveTo>
                  <a:pt x="172935" y="1092200"/>
                </a:moveTo>
                <a:lnTo>
                  <a:pt x="81165" y="1092200"/>
                </a:lnTo>
                <a:lnTo>
                  <a:pt x="77508" y="1104900"/>
                </a:lnTo>
                <a:lnTo>
                  <a:pt x="175640" y="1104900"/>
                </a:lnTo>
                <a:lnTo>
                  <a:pt x="172935" y="1092200"/>
                </a:lnTo>
                <a:close/>
              </a:path>
              <a:path w="454025" h="2654300">
                <a:moveTo>
                  <a:pt x="154012" y="1028700"/>
                </a:moveTo>
                <a:lnTo>
                  <a:pt x="67513" y="1028700"/>
                </a:lnTo>
                <a:lnTo>
                  <a:pt x="72224" y="1054100"/>
                </a:lnTo>
                <a:lnTo>
                  <a:pt x="72618" y="1054100"/>
                </a:lnTo>
                <a:lnTo>
                  <a:pt x="69862" y="1066800"/>
                </a:lnTo>
                <a:lnTo>
                  <a:pt x="78308" y="1066800"/>
                </a:lnTo>
                <a:lnTo>
                  <a:pt x="80886" y="1079500"/>
                </a:lnTo>
                <a:lnTo>
                  <a:pt x="79032" y="1079500"/>
                </a:lnTo>
                <a:lnTo>
                  <a:pt x="81813" y="1092200"/>
                </a:lnTo>
                <a:lnTo>
                  <a:pt x="166471" y="1092200"/>
                </a:lnTo>
                <a:lnTo>
                  <a:pt x="161569" y="1066800"/>
                </a:lnTo>
                <a:lnTo>
                  <a:pt x="162433" y="1054100"/>
                </a:lnTo>
                <a:lnTo>
                  <a:pt x="161112" y="1041400"/>
                </a:lnTo>
                <a:lnTo>
                  <a:pt x="154419" y="1041400"/>
                </a:lnTo>
                <a:lnTo>
                  <a:pt x="154012" y="1028700"/>
                </a:lnTo>
                <a:close/>
              </a:path>
              <a:path w="454025" h="2654300">
                <a:moveTo>
                  <a:pt x="150706" y="1016000"/>
                </a:moveTo>
                <a:lnTo>
                  <a:pt x="64058" y="1016000"/>
                </a:lnTo>
                <a:lnTo>
                  <a:pt x="65290" y="1028700"/>
                </a:lnTo>
                <a:lnTo>
                  <a:pt x="151873" y="1028700"/>
                </a:lnTo>
                <a:lnTo>
                  <a:pt x="150706" y="1016000"/>
                </a:lnTo>
                <a:close/>
              </a:path>
              <a:path w="454025" h="2654300">
                <a:moveTo>
                  <a:pt x="149847" y="990600"/>
                </a:moveTo>
                <a:lnTo>
                  <a:pt x="56349" y="990600"/>
                </a:lnTo>
                <a:lnTo>
                  <a:pt x="58610" y="1003300"/>
                </a:lnTo>
                <a:lnTo>
                  <a:pt x="59867" y="1003300"/>
                </a:lnTo>
                <a:lnTo>
                  <a:pt x="61048" y="1016000"/>
                </a:lnTo>
                <a:lnTo>
                  <a:pt x="150189" y="1016000"/>
                </a:lnTo>
                <a:lnTo>
                  <a:pt x="149999" y="1003300"/>
                </a:lnTo>
                <a:lnTo>
                  <a:pt x="149847" y="990600"/>
                </a:lnTo>
                <a:close/>
              </a:path>
              <a:path w="454025" h="2654300">
                <a:moveTo>
                  <a:pt x="157759" y="965200"/>
                </a:moveTo>
                <a:lnTo>
                  <a:pt x="50660" y="965200"/>
                </a:lnTo>
                <a:lnTo>
                  <a:pt x="50533" y="977900"/>
                </a:lnTo>
                <a:lnTo>
                  <a:pt x="47891" y="990600"/>
                </a:lnTo>
                <a:lnTo>
                  <a:pt x="148831" y="990600"/>
                </a:lnTo>
                <a:lnTo>
                  <a:pt x="153390" y="977900"/>
                </a:lnTo>
                <a:lnTo>
                  <a:pt x="157924" y="977900"/>
                </a:lnTo>
                <a:lnTo>
                  <a:pt x="157759" y="965200"/>
                </a:lnTo>
                <a:close/>
              </a:path>
              <a:path w="454025" h="2654300">
                <a:moveTo>
                  <a:pt x="147929" y="952500"/>
                </a:moveTo>
                <a:lnTo>
                  <a:pt x="51777" y="952500"/>
                </a:lnTo>
                <a:lnTo>
                  <a:pt x="49606" y="965200"/>
                </a:lnTo>
                <a:lnTo>
                  <a:pt x="148653" y="965200"/>
                </a:lnTo>
                <a:lnTo>
                  <a:pt x="147929" y="952500"/>
                </a:lnTo>
                <a:close/>
              </a:path>
              <a:path w="454025" h="2654300">
                <a:moveTo>
                  <a:pt x="153200" y="927100"/>
                </a:moveTo>
                <a:lnTo>
                  <a:pt x="50457" y="927100"/>
                </a:lnTo>
                <a:lnTo>
                  <a:pt x="47205" y="939800"/>
                </a:lnTo>
                <a:lnTo>
                  <a:pt x="50025" y="952500"/>
                </a:lnTo>
                <a:lnTo>
                  <a:pt x="147027" y="952500"/>
                </a:lnTo>
                <a:lnTo>
                  <a:pt x="152692" y="939800"/>
                </a:lnTo>
                <a:lnTo>
                  <a:pt x="153200" y="927100"/>
                </a:lnTo>
                <a:close/>
              </a:path>
              <a:path w="454025" h="2654300">
                <a:moveTo>
                  <a:pt x="167601" y="927100"/>
                </a:moveTo>
                <a:lnTo>
                  <a:pt x="153200" y="927100"/>
                </a:lnTo>
                <a:lnTo>
                  <a:pt x="155308" y="939800"/>
                </a:lnTo>
                <a:lnTo>
                  <a:pt x="162902" y="939800"/>
                </a:lnTo>
                <a:lnTo>
                  <a:pt x="167601" y="927100"/>
                </a:lnTo>
                <a:close/>
              </a:path>
              <a:path w="454025" h="2654300">
                <a:moveTo>
                  <a:pt x="175018" y="914400"/>
                </a:moveTo>
                <a:lnTo>
                  <a:pt x="63246" y="914400"/>
                </a:lnTo>
                <a:lnTo>
                  <a:pt x="61683" y="927100"/>
                </a:lnTo>
                <a:lnTo>
                  <a:pt x="171589" y="927100"/>
                </a:lnTo>
                <a:lnTo>
                  <a:pt x="175018" y="914400"/>
                </a:lnTo>
                <a:close/>
              </a:path>
              <a:path w="454025" h="2654300">
                <a:moveTo>
                  <a:pt x="178968" y="901700"/>
                </a:moveTo>
                <a:lnTo>
                  <a:pt x="69722" y="901700"/>
                </a:lnTo>
                <a:lnTo>
                  <a:pt x="67030" y="914400"/>
                </a:lnTo>
                <a:lnTo>
                  <a:pt x="177266" y="914400"/>
                </a:lnTo>
                <a:lnTo>
                  <a:pt x="178968" y="901700"/>
                </a:lnTo>
                <a:close/>
              </a:path>
              <a:path w="454025" h="2654300">
                <a:moveTo>
                  <a:pt x="177165" y="889000"/>
                </a:moveTo>
                <a:lnTo>
                  <a:pt x="65201" y="889000"/>
                </a:lnTo>
                <a:lnTo>
                  <a:pt x="66840" y="901700"/>
                </a:lnTo>
                <a:lnTo>
                  <a:pt x="179387" y="901700"/>
                </a:lnTo>
                <a:lnTo>
                  <a:pt x="177165" y="889000"/>
                </a:lnTo>
                <a:close/>
              </a:path>
              <a:path w="454025" h="2654300">
                <a:moveTo>
                  <a:pt x="160934" y="876300"/>
                </a:moveTo>
                <a:lnTo>
                  <a:pt x="62742" y="876300"/>
                </a:lnTo>
                <a:lnTo>
                  <a:pt x="63659" y="889000"/>
                </a:lnTo>
                <a:lnTo>
                  <a:pt x="162242" y="889000"/>
                </a:lnTo>
                <a:lnTo>
                  <a:pt x="160934" y="876300"/>
                </a:lnTo>
                <a:close/>
              </a:path>
              <a:path w="454025" h="2654300">
                <a:moveTo>
                  <a:pt x="157543" y="863600"/>
                </a:moveTo>
                <a:lnTo>
                  <a:pt x="65379" y="863600"/>
                </a:lnTo>
                <a:lnTo>
                  <a:pt x="63099" y="876300"/>
                </a:lnTo>
                <a:lnTo>
                  <a:pt x="157391" y="876300"/>
                </a:lnTo>
                <a:lnTo>
                  <a:pt x="157543" y="863600"/>
                </a:lnTo>
                <a:close/>
              </a:path>
              <a:path w="454025" h="2654300">
                <a:moveTo>
                  <a:pt x="161302" y="850900"/>
                </a:moveTo>
                <a:lnTo>
                  <a:pt x="64414" y="850900"/>
                </a:lnTo>
                <a:lnTo>
                  <a:pt x="65366" y="863600"/>
                </a:lnTo>
                <a:lnTo>
                  <a:pt x="160426" y="863600"/>
                </a:lnTo>
                <a:lnTo>
                  <a:pt x="161302" y="850900"/>
                </a:lnTo>
                <a:close/>
              </a:path>
              <a:path w="454025" h="2654300">
                <a:moveTo>
                  <a:pt x="166700" y="838200"/>
                </a:moveTo>
                <a:lnTo>
                  <a:pt x="56743" y="838200"/>
                </a:lnTo>
                <a:lnTo>
                  <a:pt x="56946" y="850900"/>
                </a:lnTo>
                <a:lnTo>
                  <a:pt x="166408" y="850900"/>
                </a:lnTo>
                <a:lnTo>
                  <a:pt x="166700" y="838200"/>
                </a:lnTo>
                <a:close/>
              </a:path>
              <a:path w="454025" h="2654300">
                <a:moveTo>
                  <a:pt x="168910" y="825500"/>
                </a:moveTo>
                <a:lnTo>
                  <a:pt x="52622" y="825500"/>
                </a:lnTo>
                <a:lnTo>
                  <a:pt x="52277" y="838200"/>
                </a:lnTo>
                <a:lnTo>
                  <a:pt x="167436" y="838200"/>
                </a:lnTo>
                <a:lnTo>
                  <a:pt x="168910" y="825500"/>
                </a:lnTo>
                <a:close/>
              </a:path>
              <a:path w="454025" h="2654300">
                <a:moveTo>
                  <a:pt x="168655" y="800100"/>
                </a:moveTo>
                <a:lnTo>
                  <a:pt x="61874" y="800100"/>
                </a:lnTo>
                <a:lnTo>
                  <a:pt x="58851" y="812800"/>
                </a:lnTo>
                <a:lnTo>
                  <a:pt x="57467" y="812800"/>
                </a:lnTo>
                <a:lnTo>
                  <a:pt x="54662" y="825500"/>
                </a:lnTo>
                <a:lnTo>
                  <a:pt x="167233" y="825500"/>
                </a:lnTo>
                <a:lnTo>
                  <a:pt x="168655" y="800100"/>
                </a:lnTo>
                <a:close/>
              </a:path>
              <a:path w="454025" h="2654300">
                <a:moveTo>
                  <a:pt x="178346" y="774700"/>
                </a:moveTo>
                <a:lnTo>
                  <a:pt x="67373" y="774700"/>
                </a:lnTo>
                <a:lnTo>
                  <a:pt x="67919" y="787400"/>
                </a:lnTo>
                <a:lnTo>
                  <a:pt x="67703" y="800100"/>
                </a:lnTo>
                <a:lnTo>
                  <a:pt x="168567" y="800100"/>
                </a:lnTo>
                <a:lnTo>
                  <a:pt x="173685" y="787400"/>
                </a:lnTo>
                <a:lnTo>
                  <a:pt x="178320" y="787400"/>
                </a:lnTo>
                <a:lnTo>
                  <a:pt x="178346" y="774700"/>
                </a:lnTo>
                <a:close/>
              </a:path>
              <a:path w="454025" h="2654300">
                <a:moveTo>
                  <a:pt x="197040" y="762000"/>
                </a:moveTo>
                <a:lnTo>
                  <a:pt x="71178" y="762000"/>
                </a:lnTo>
                <a:lnTo>
                  <a:pt x="71259" y="774700"/>
                </a:lnTo>
                <a:lnTo>
                  <a:pt x="190982" y="774700"/>
                </a:lnTo>
                <a:lnTo>
                  <a:pt x="197040" y="762000"/>
                </a:lnTo>
                <a:close/>
              </a:path>
              <a:path w="454025" h="2654300">
                <a:moveTo>
                  <a:pt x="209943" y="736600"/>
                </a:moveTo>
                <a:lnTo>
                  <a:pt x="74917" y="736600"/>
                </a:lnTo>
                <a:lnTo>
                  <a:pt x="72659" y="749300"/>
                </a:lnTo>
                <a:lnTo>
                  <a:pt x="71554" y="762000"/>
                </a:lnTo>
                <a:lnTo>
                  <a:pt x="197230" y="762000"/>
                </a:lnTo>
                <a:lnTo>
                  <a:pt x="202717" y="749300"/>
                </a:lnTo>
                <a:lnTo>
                  <a:pt x="209753" y="749300"/>
                </a:lnTo>
                <a:lnTo>
                  <a:pt x="209943" y="736600"/>
                </a:lnTo>
                <a:close/>
              </a:path>
              <a:path w="454025" h="2654300">
                <a:moveTo>
                  <a:pt x="214248" y="711200"/>
                </a:moveTo>
                <a:lnTo>
                  <a:pt x="82511" y="711200"/>
                </a:lnTo>
                <a:lnTo>
                  <a:pt x="82892" y="723900"/>
                </a:lnTo>
                <a:lnTo>
                  <a:pt x="83057" y="723900"/>
                </a:lnTo>
                <a:lnTo>
                  <a:pt x="83896" y="736600"/>
                </a:lnTo>
                <a:lnTo>
                  <a:pt x="209829" y="736600"/>
                </a:lnTo>
                <a:lnTo>
                  <a:pt x="209778" y="723900"/>
                </a:lnTo>
                <a:lnTo>
                  <a:pt x="214248" y="711200"/>
                </a:lnTo>
                <a:close/>
              </a:path>
              <a:path w="454025" h="2654300">
                <a:moveTo>
                  <a:pt x="220179" y="698500"/>
                </a:moveTo>
                <a:lnTo>
                  <a:pt x="68453" y="698500"/>
                </a:lnTo>
                <a:lnTo>
                  <a:pt x="68973" y="711200"/>
                </a:lnTo>
                <a:lnTo>
                  <a:pt x="219075" y="711200"/>
                </a:lnTo>
                <a:lnTo>
                  <a:pt x="220179" y="698500"/>
                </a:lnTo>
                <a:close/>
              </a:path>
              <a:path w="454025" h="2654300">
                <a:moveTo>
                  <a:pt x="240334" y="660400"/>
                </a:moveTo>
                <a:lnTo>
                  <a:pt x="79438" y="660400"/>
                </a:lnTo>
                <a:lnTo>
                  <a:pt x="75437" y="673100"/>
                </a:lnTo>
                <a:lnTo>
                  <a:pt x="77139" y="685800"/>
                </a:lnTo>
                <a:lnTo>
                  <a:pt x="76593" y="698500"/>
                </a:lnTo>
                <a:lnTo>
                  <a:pt x="222110" y="698500"/>
                </a:lnTo>
                <a:lnTo>
                  <a:pt x="224828" y="685800"/>
                </a:lnTo>
                <a:lnTo>
                  <a:pt x="241554" y="685800"/>
                </a:lnTo>
                <a:lnTo>
                  <a:pt x="242341" y="673100"/>
                </a:lnTo>
                <a:lnTo>
                  <a:pt x="241566" y="673100"/>
                </a:lnTo>
                <a:lnTo>
                  <a:pt x="240334" y="660400"/>
                </a:lnTo>
                <a:close/>
              </a:path>
              <a:path w="454025" h="2654300">
                <a:moveTo>
                  <a:pt x="228168" y="622300"/>
                </a:moveTo>
                <a:lnTo>
                  <a:pt x="83947" y="622300"/>
                </a:lnTo>
                <a:lnTo>
                  <a:pt x="83565" y="635000"/>
                </a:lnTo>
                <a:lnTo>
                  <a:pt x="75920" y="635000"/>
                </a:lnTo>
                <a:lnTo>
                  <a:pt x="76835" y="647700"/>
                </a:lnTo>
                <a:lnTo>
                  <a:pt x="80086" y="647700"/>
                </a:lnTo>
                <a:lnTo>
                  <a:pt x="79463" y="660400"/>
                </a:lnTo>
                <a:lnTo>
                  <a:pt x="236918" y="660400"/>
                </a:lnTo>
                <a:lnTo>
                  <a:pt x="233476" y="647700"/>
                </a:lnTo>
                <a:lnTo>
                  <a:pt x="230720" y="635000"/>
                </a:lnTo>
                <a:lnTo>
                  <a:pt x="228168" y="622300"/>
                </a:lnTo>
                <a:close/>
              </a:path>
              <a:path w="454025" h="2654300">
                <a:moveTo>
                  <a:pt x="228726" y="609600"/>
                </a:moveTo>
                <a:lnTo>
                  <a:pt x="83565" y="609600"/>
                </a:lnTo>
                <a:lnTo>
                  <a:pt x="83845" y="622300"/>
                </a:lnTo>
                <a:lnTo>
                  <a:pt x="228625" y="622300"/>
                </a:lnTo>
                <a:lnTo>
                  <a:pt x="228726" y="609600"/>
                </a:lnTo>
                <a:close/>
              </a:path>
              <a:path w="454025" h="2654300">
                <a:moveTo>
                  <a:pt x="226809" y="596900"/>
                </a:moveTo>
                <a:lnTo>
                  <a:pt x="75717" y="596900"/>
                </a:lnTo>
                <a:lnTo>
                  <a:pt x="76403" y="609600"/>
                </a:lnTo>
                <a:lnTo>
                  <a:pt x="227495" y="609600"/>
                </a:lnTo>
                <a:lnTo>
                  <a:pt x="226809" y="596900"/>
                </a:lnTo>
                <a:close/>
              </a:path>
              <a:path w="454025" h="2654300">
                <a:moveTo>
                  <a:pt x="220967" y="571500"/>
                </a:moveTo>
                <a:lnTo>
                  <a:pt x="79006" y="571500"/>
                </a:lnTo>
                <a:lnTo>
                  <a:pt x="79806" y="596900"/>
                </a:lnTo>
                <a:lnTo>
                  <a:pt x="223329" y="596900"/>
                </a:lnTo>
                <a:lnTo>
                  <a:pt x="222427" y="584200"/>
                </a:lnTo>
                <a:lnTo>
                  <a:pt x="220802" y="584200"/>
                </a:lnTo>
                <a:lnTo>
                  <a:pt x="220967" y="571500"/>
                </a:lnTo>
                <a:close/>
              </a:path>
              <a:path w="454025" h="2654300">
                <a:moveTo>
                  <a:pt x="230200" y="546100"/>
                </a:moveTo>
                <a:lnTo>
                  <a:pt x="89573" y="546100"/>
                </a:lnTo>
                <a:lnTo>
                  <a:pt x="88430" y="571500"/>
                </a:lnTo>
                <a:lnTo>
                  <a:pt x="232803" y="571500"/>
                </a:lnTo>
                <a:lnTo>
                  <a:pt x="233019" y="558800"/>
                </a:lnTo>
                <a:lnTo>
                  <a:pt x="230746" y="558800"/>
                </a:lnTo>
                <a:lnTo>
                  <a:pt x="230200" y="546100"/>
                </a:lnTo>
                <a:close/>
              </a:path>
              <a:path w="454025" h="2654300">
                <a:moveTo>
                  <a:pt x="232651" y="533400"/>
                </a:moveTo>
                <a:lnTo>
                  <a:pt x="87642" y="533400"/>
                </a:lnTo>
                <a:lnTo>
                  <a:pt x="88252" y="546100"/>
                </a:lnTo>
                <a:lnTo>
                  <a:pt x="232029" y="546100"/>
                </a:lnTo>
                <a:lnTo>
                  <a:pt x="232651" y="533400"/>
                </a:lnTo>
                <a:close/>
              </a:path>
              <a:path w="454025" h="2654300">
                <a:moveTo>
                  <a:pt x="224942" y="520700"/>
                </a:moveTo>
                <a:lnTo>
                  <a:pt x="81140" y="520700"/>
                </a:lnTo>
                <a:lnTo>
                  <a:pt x="82372" y="533400"/>
                </a:lnTo>
                <a:lnTo>
                  <a:pt x="225005" y="533400"/>
                </a:lnTo>
                <a:lnTo>
                  <a:pt x="224942" y="520700"/>
                </a:lnTo>
                <a:close/>
              </a:path>
              <a:path w="454025" h="2654300">
                <a:moveTo>
                  <a:pt x="226250" y="508000"/>
                </a:moveTo>
                <a:lnTo>
                  <a:pt x="78757" y="508000"/>
                </a:lnTo>
                <a:lnTo>
                  <a:pt x="78663" y="520700"/>
                </a:lnTo>
                <a:lnTo>
                  <a:pt x="225005" y="520700"/>
                </a:lnTo>
                <a:lnTo>
                  <a:pt x="226250" y="508000"/>
                </a:lnTo>
                <a:close/>
              </a:path>
              <a:path w="454025" h="2654300">
                <a:moveTo>
                  <a:pt x="238836" y="495300"/>
                </a:moveTo>
                <a:lnTo>
                  <a:pt x="82397" y="495300"/>
                </a:lnTo>
                <a:lnTo>
                  <a:pt x="80239" y="508000"/>
                </a:lnTo>
                <a:lnTo>
                  <a:pt x="228803" y="508000"/>
                </a:lnTo>
                <a:lnTo>
                  <a:pt x="238836" y="495300"/>
                </a:lnTo>
                <a:close/>
              </a:path>
              <a:path w="454025" h="2654300">
                <a:moveTo>
                  <a:pt x="292823" y="469900"/>
                </a:moveTo>
                <a:lnTo>
                  <a:pt x="82994" y="469900"/>
                </a:lnTo>
                <a:lnTo>
                  <a:pt x="80911" y="482600"/>
                </a:lnTo>
                <a:lnTo>
                  <a:pt x="84620" y="495300"/>
                </a:lnTo>
                <a:lnTo>
                  <a:pt x="270535" y="495300"/>
                </a:lnTo>
                <a:lnTo>
                  <a:pt x="275729" y="482600"/>
                </a:lnTo>
                <a:lnTo>
                  <a:pt x="289941" y="482600"/>
                </a:lnTo>
                <a:lnTo>
                  <a:pt x="292823" y="469900"/>
                </a:lnTo>
                <a:close/>
              </a:path>
              <a:path w="454025" h="2654300">
                <a:moveTo>
                  <a:pt x="312889" y="431800"/>
                </a:moveTo>
                <a:lnTo>
                  <a:pt x="83743" y="431800"/>
                </a:lnTo>
                <a:lnTo>
                  <a:pt x="85674" y="444500"/>
                </a:lnTo>
                <a:lnTo>
                  <a:pt x="82232" y="457200"/>
                </a:lnTo>
                <a:lnTo>
                  <a:pt x="82956" y="469900"/>
                </a:lnTo>
                <a:lnTo>
                  <a:pt x="302602" y="469900"/>
                </a:lnTo>
                <a:lnTo>
                  <a:pt x="304634" y="457200"/>
                </a:lnTo>
                <a:lnTo>
                  <a:pt x="307644" y="457200"/>
                </a:lnTo>
                <a:lnTo>
                  <a:pt x="307644" y="444500"/>
                </a:lnTo>
                <a:lnTo>
                  <a:pt x="311823" y="444500"/>
                </a:lnTo>
                <a:lnTo>
                  <a:pt x="312889" y="431800"/>
                </a:lnTo>
                <a:close/>
              </a:path>
              <a:path w="454025" h="2654300">
                <a:moveTo>
                  <a:pt x="313055" y="419100"/>
                </a:moveTo>
                <a:lnTo>
                  <a:pt x="74803" y="419100"/>
                </a:lnTo>
                <a:lnTo>
                  <a:pt x="71729" y="431800"/>
                </a:lnTo>
                <a:lnTo>
                  <a:pt x="313181" y="431800"/>
                </a:lnTo>
                <a:lnTo>
                  <a:pt x="313055" y="419100"/>
                </a:lnTo>
                <a:close/>
              </a:path>
              <a:path w="454025" h="2654300">
                <a:moveTo>
                  <a:pt x="314756" y="406400"/>
                </a:moveTo>
                <a:lnTo>
                  <a:pt x="80149" y="406400"/>
                </a:lnTo>
                <a:lnTo>
                  <a:pt x="80822" y="419100"/>
                </a:lnTo>
                <a:lnTo>
                  <a:pt x="315061" y="419100"/>
                </a:lnTo>
                <a:lnTo>
                  <a:pt x="314756" y="406400"/>
                </a:lnTo>
                <a:close/>
              </a:path>
              <a:path w="454025" h="2654300">
                <a:moveTo>
                  <a:pt x="313588" y="393700"/>
                </a:moveTo>
                <a:lnTo>
                  <a:pt x="91147" y="393700"/>
                </a:lnTo>
                <a:lnTo>
                  <a:pt x="93268" y="406400"/>
                </a:lnTo>
                <a:lnTo>
                  <a:pt x="314325" y="406400"/>
                </a:lnTo>
                <a:lnTo>
                  <a:pt x="313588" y="393700"/>
                </a:lnTo>
                <a:close/>
              </a:path>
              <a:path w="454025" h="2654300">
                <a:moveTo>
                  <a:pt x="272046" y="381000"/>
                </a:moveTo>
                <a:lnTo>
                  <a:pt x="93357" y="381000"/>
                </a:lnTo>
                <a:lnTo>
                  <a:pt x="93230" y="393700"/>
                </a:lnTo>
                <a:lnTo>
                  <a:pt x="282803" y="393700"/>
                </a:lnTo>
                <a:lnTo>
                  <a:pt x="272046" y="381000"/>
                </a:lnTo>
                <a:close/>
              </a:path>
              <a:path w="454025" h="2654300">
                <a:moveTo>
                  <a:pt x="305460" y="381000"/>
                </a:moveTo>
                <a:lnTo>
                  <a:pt x="286270" y="381000"/>
                </a:lnTo>
                <a:lnTo>
                  <a:pt x="282803" y="393700"/>
                </a:lnTo>
                <a:lnTo>
                  <a:pt x="310680" y="393700"/>
                </a:lnTo>
                <a:lnTo>
                  <a:pt x="305460" y="381000"/>
                </a:lnTo>
                <a:close/>
              </a:path>
              <a:path w="454025" h="2654300">
                <a:moveTo>
                  <a:pt x="260210" y="368300"/>
                </a:moveTo>
                <a:lnTo>
                  <a:pt x="86664" y="368300"/>
                </a:lnTo>
                <a:lnTo>
                  <a:pt x="90893" y="381000"/>
                </a:lnTo>
                <a:lnTo>
                  <a:pt x="266700" y="381000"/>
                </a:lnTo>
                <a:lnTo>
                  <a:pt x="260210" y="368300"/>
                </a:lnTo>
                <a:close/>
              </a:path>
              <a:path w="454025" h="2654300">
                <a:moveTo>
                  <a:pt x="256463" y="355600"/>
                </a:moveTo>
                <a:lnTo>
                  <a:pt x="91376" y="355600"/>
                </a:lnTo>
                <a:lnTo>
                  <a:pt x="91274" y="368300"/>
                </a:lnTo>
                <a:lnTo>
                  <a:pt x="259054" y="368300"/>
                </a:lnTo>
                <a:lnTo>
                  <a:pt x="256463" y="355600"/>
                </a:lnTo>
                <a:close/>
              </a:path>
              <a:path w="454025" h="2654300">
                <a:moveTo>
                  <a:pt x="253631" y="342900"/>
                </a:moveTo>
                <a:lnTo>
                  <a:pt x="94284" y="342900"/>
                </a:lnTo>
                <a:lnTo>
                  <a:pt x="96316" y="355600"/>
                </a:lnTo>
                <a:lnTo>
                  <a:pt x="254558" y="355600"/>
                </a:lnTo>
                <a:lnTo>
                  <a:pt x="253631" y="342900"/>
                </a:lnTo>
                <a:close/>
              </a:path>
              <a:path w="454025" h="2654300">
                <a:moveTo>
                  <a:pt x="245262" y="317500"/>
                </a:moveTo>
                <a:lnTo>
                  <a:pt x="99783" y="317500"/>
                </a:lnTo>
                <a:lnTo>
                  <a:pt x="96067" y="330200"/>
                </a:lnTo>
                <a:lnTo>
                  <a:pt x="93768" y="342900"/>
                </a:lnTo>
                <a:lnTo>
                  <a:pt x="248691" y="342900"/>
                </a:lnTo>
                <a:lnTo>
                  <a:pt x="245592" y="330200"/>
                </a:lnTo>
                <a:lnTo>
                  <a:pt x="245262" y="317500"/>
                </a:lnTo>
                <a:close/>
              </a:path>
              <a:path w="454025" h="2654300">
                <a:moveTo>
                  <a:pt x="243217" y="304800"/>
                </a:moveTo>
                <a:lnTo>
                  <a:pt x="102285" y="304800"/>
                </a:lnTo>
                <a:lnTo>
                  <a:pt x="101104" y="317500"/>
                </a:lnTo>
                <a:lnTo>
                  <a:pt x="243992" y="317500"/>
                </a:lnTo>
                <a:lnTo>
                  <a:pt x="243217" y="304800"/>
                </a:lnTo>
                <a:close/>
              </a:path>
              <a:path w="454025" h="2654300">
                <a:moveTo>
                  <a:pt x="237210" y="292100"/>
                </a:moveTo>
                <a:lnTo>
                  <a:pt x="105371" y="292100"/>
                </a:lnTo>
                <a:lnTo>
                  <a:pt x="103962" y="304800"/>
                </a:lnTo>
                <a:lnTo>
                  <a:pt x="240411" y="304800"/>
                </a:lnTo>
                <a:lnTo>
                  <a:pt x="237210" y="292100"/>
                </a:lnTo>
                <a:close/>
              </a:path>
              <a:path w="454025" h="2654300">
                <a:moveTo>
                  <a:pt x="238544" y="279400"/>
                </a:moveTo>
                <a:lnTo>
                  <a:pt x="104406" y="279400"/>
                </a:lnTo>
                <a:lnTo>
                  <a:pt x="104863" y="292100"/>
                </a:lnTo>
                <a:lnTo>
                  <a:pt x="237718" y="292100"/>
                </a:lnTo>
                <a:lnTo>
                  <a:pt x="238544" y="279400"/>
                </a:lnTo>
                <a:close/>
              </a:path>
              <a:path w="454025" h="2654300">
                <a:moveTo>
                  <a:pt x="242620" y="266700"/>
                </a:moveTo>
                <a:lnTo>
                  <a:pt x="100672" y="266700"/>
                </a:lnTo>
                <a:lnTo>
                  <a:pt x="101218" y="279400"/>
                </a:lnTo>
                <a:lnTo>
                  <a:pt x="243801" y="279400"/>
                </a:lnTo>
                <a:lnTo>
                  <a:pt x="242620" y="266700"/>
                </a:lnTo>
                <a:close/>
              </a:path>
              <a:path w="454025" h="2654300">
                <a:moveTo>
                  <a:pt x="227114" y="254000"/>
                </a:moveTo>
                <a:lnTo>
                  <a:pt x="91211" y="254000"/>
                </a:lnTo>
                <a:lnTo>
                  <a:pt x="94233" y="266700"/>
                </a:lnTo>
                <a:lnTo>
                  <a:pt x="233375" y="266700"/>
                </a:lnTo>
                <a:lnTo>
                  <a:pt x="227114" y="254000"/>
                </a:lnTo>
                <a:close/>
              </a:path>
              <a:path w="454025" h="2654300">
                <a:moveTo>
                  <a:pt x="219798" y="241300"/>
                </a:moveTo>
                <a:lnTo>
                  <a:pt x="90982" y="241300"/>
                </a:lnTo>
                <a:lnTo>
                  <a:pt x="91147" y="254000"/>
                </a:lnTo>
                <a:lnTo>
                  <a:pt x="220446" y="254000"/>
                </a:lnTo>
                <a:lnTo>
                  <a:pt x="219798" y="241300"/>
                </a:lnTo>
                <a:close/>
              </a:path>
              <a:path w="454025" h="2654300">
                <a:moveTo>
                  <a:pt x="216522" y="228600"/>
                </a:moveTo>
                <a:lnTo>
                  <a:pt x="86664" y="228600"/>
                </a:lnTo>
                <a:lnTo>
                  <a:pt x="86817" y="241300"/>
                </a:lnTo>
                <a:lnTo>
                  <a:pt x="217741" y="241300"/>
                </a:lnTo>
                <a:lnTo>
                  <a:pt x="216522" y="228600"/>
                </a:lnTo>
                <a:close/>
              </a:path>
              <a:path w="454025" h="2654300">
                <a:moveTo>
                  <a:pt x="213499" y="165100"/>
                </a:moveTo>
                <a:lnTo>
                  <a:pt x="90728" y="165100"/>
                </a:lnTo>
                <a:lnTo>
                  <a:pt x="91465" y="177800"/>
                </a:lnTo>
                <a:lnTo>
                  <a:pt x="90093" y="215900"/>
                </a:lnTo>
                <a:lnTo>
                  <a:pt x="89382" y="228600"/>
                </a:lnTo>
                <a:lnTo>
                  <a:pt x="214553" y="228600"/>
                </a:lnTo>
                <a:lnTo>
                  <a:pt x="211582" y="215900"/>
                </a:lnTo>
                <a:lnTo>
                  <a:pt x="206997" y="215900"/>
                </a:lnTo>
                <a:lnTo>
                  <a:pt x="203403" y="203200"/>
                </a:lnTo>
                <a:lnTo>
                  <a:pt x="203479" y="190500"/>
                </a:lnTo>
                <a:lnTo>
                  <a:pt x="204228" y="190500"/>
                </a:lnTo>
                <a:lnTo>
                  <a:pt x="204050" y="177800"/>
                </a:lnTo>
                <a:lnTo>
                  <a:pt x="212737" y="177800"/>
                </a:lnTo>
                <a:lnTo>
                  <a:pt x="213499" y="165100"/>
                </a:lnTo>
                <a:close/>
              </a:path>
              <a:path w="454025" h="2654300">
                <a:moveTo>
                  <a:pt x="207797" y="152400"/>
                </a:moveTo>
                <a:lnTo>
                  <a:pt x="84531" y="152400"/>
                </a:lnTo>
                <a:lnTo>
                  <a:pt x="82689" y="165100"/>
                </a:lnTo>
                <a:lnTo>
                  <a:pt x="207911" y="165100"/>
                </a:lnTo>
                <a:lnTo>
                  <a:pt x="207797" y="152400"/>
                </a:lnTo>
                <a:close/>
              </a:path>
              <a:path w="454025" h="2654300">
                <a:moveTo>
                  <a:pt x="214515" y="139700"/>
                </a:moveTo>
                <a:lnTo>
                  <a:pt x="82753" y="139700"/>
                </a:lnTo>
                <a:lnTo>
                  <a:pt x="84696" y="152400"/>
                </a:lnTo>
                <a:lnTo>
                  <a:pt x="213423" y="152400"/>
                </a:lnTo>
                <a:lnTo>
                  <a:pt x="214515" y="139700"/>
                </a:lnTo>
                <a:close/>
              </a:path>
              <a:path w="454025" h="2654300">
                <a:moveTo>
                  <a:pt x="218198" y="127000"/>
                </a:moveTo>
                <a:lnTo>
                  <a:pt x="79971" y="127000"/>
                </a:lnTo>
                <a:lnTo>
                  <a:pt x="80238" y="139700"/>
                </a:lnTo>
                <a:lnTo>
                  <a:pt x="217639" y="139700"/>
                </a:lnTo>
                <a:lnTo>
                  <a:pt x="218198" y="127000"/>
                </a:lnTo>
                <a:close/>
              </a:path>
              <a:path w="454025" h="2654300">
                <a:moveTo>
                  <a:pt x="218058" y="114300"/>
                </a:moveTo>
                <a:lnTo>
                  <a:pt x="75678" y="114300"/>
                </a:lnTo>
                <a:lnTo>
                  <a:pt x="78016" y="127000"/>
                </a:lnTo>
                <a:lnTo>
                  <a:pt x="217741" y="127000"/>
                </a:lnTo>
                <a:lnTo>
                  <a:pt x="218058" y="114300"/>
                </a:lnTo>
                <a:close/>
              </a:path>
              <a:path w="454025" h="2654300">
                <a:moveTo>
                  <a:pt x="176110" y="88900"/>
                </a:moveTo>
                <a:lnTo>
                  <a:pt x="81318" y="88900"/>
                </a:lnTo>
                <a:lnTo>
                  <a:pt x="77326" y="101600"/>
                </a:lnTo>
                <a:lnTo>
                  <a:pt x="75447" y="114300"/>
                </a:lnTo>
                <a:lnTo>
                  <a:pt x="198437" y="114300"/>
                </a:lnTo>
                <a:lnTo>
                  <a:pt x="179222" y="101600"/>
                </a:lnTo>
                <a:lnTo>
                  <a:pt x="176110" y="88900"/>
                </a:lnTo>
                <a:close/>
              </a:path>
              <a:path w="454025" h="2654300">
                <a:moveTo>
                  <a:pt x="172567" y="76200"/>
                </a:moveTo>
                <a:lnTo>
                  <a:pt x="80695" y="76200"/>
                </a:lnTo>
                <a:lnTo>
                  <a:pt x="80340" y="88900"/>
                </a:lnTo>
                <a:lnTo>
                  <a:pt x="175145" y="88900"/>
                </a:lnTo>
                <a:lnTo>
                  <a:pt x="172567" y="76200"/>
                </a:lnTo>
                <a:close/>
              </a:path>
              <a:path w="454025" h="2654300">
                <a:moveTo>
                  <a:pt x="168783" y="50800"/>
                </a:moveTo>
                <a:lnTo>
                  <a:pt x="100660" y="50800"/>
                </a:lnTo>
                <a:lnTo>
                  <a:pt x="93319" y="63500"/>
                </a:lnTo>
                <a:lnTo>
                  <a:pt x="76174" y="63500"/>
                </a:lnTo>
                <a:lnTo>
                  <a:pt x="75006" y="76200"/>
                </a:lnTo>
                <a:lnTo>
                  <a:pt x="172262" y="76200"/>
                </a:lnTo>
                <a:lnTo>
                  <a:pt x="171716" y="63500"/>
                </a:lnTo>
                <a:lnTo>
                  <a:pt x="168783" y="50800"/>
                </a:lnTo>
                <a:close/>
              </a:path>
              <a:path w="454025" h="2654300">
                <a:moveTo>
                  <a:pt x="156756" y="25400"/>
                </a:moveTo>
                <a:lnTo>
                  <a:pt x="108965" y="25400"/>
                </a:lnTo>
                <a:lnTo>
                  <a:pt x="106908" y="38100"/>
                </a:lnTo>
                <a:lnTo>
                  <a:pt x="103428" y="38100"/>
                </a:lnTo>
                <a:lnTo>
                  <a:pt x="101942" y="50800"/>
                </a:lnTo>
                <a:lnTo>
                  <a:pt x="165874" y="50800"/>
                </a:lnTo>
                <a:lnTo>
                  <a:pt x="160654" y="38100"/>
                </a:lnTo>
                <a:lnTo>
                  <a:pt x="156756" y="25400"/>
                </a:lnTo>
                <a:close/>
              </a:path>
              <a:path w="454025" h="2654300">
                <a:moveTo>
                  <a:pt x="152577" y="12700"/>
                </a:moveTo>
                <a:lnTo>
                  <a:pt x="114503" y="12700"/>
                </a:lnTo>
                <a:lnTo>
                  <a:pt x="113195" y="25400"/>
                </a:lnTo>
                <a:lnTo>
                  <a:pt x="157314" y="25400"/>
                </a:lnTo>
                <a:lnTo>
                  <a:pt x="152577" y="12700"/>
                </a:lnTo>
                <a:close/>
              </a:path>
              <a:path w="454025" h="2654300">
                <a:moveTo>
                  <a:pt x="133375" y="0"/>
                </a:moveTo>
                <a:lnTo>
                  <a:pt x="125704" y="0"/>
                </a:lnTo>
                <a:lnTo>
                  <a:pt x="124091" y="12700"/>
                </a:lnTo>
                <a:lnTo>
                  <a:pt x="140652" y="12700"/>
                </a:lnTo>
                <a:lnTo>
                  <a:pt x="133375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4231" y="5273375"/>
            <a:ext cx="456170" cy="5094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1624" y="4839878"/>
            <a:ext cx="112064" cy="2988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4240" y="3074416"/>
            <a:ext cx="454025" cy="2654300"/>
          </a:xfrm>
          <a:custGeom>
            <a:avLst/>
            <a:gdLst/>
            <a:ahLst/>
            <a:cxnLst/>
            <a:rect l="l" t="t" r="r" b="b"/>
            <a:pathLst>
              <a:path w="454025" h="2654300">
                <a:moveTo>
                  <a:pt x="445427" y="2578100"/>
                </a:moveTo>
                <a:lnTo>
                  <a:pt x="287083" y="2578100"/>
                </a:lnTo>
                <a:lnTo>
                  <a:pt x="294301" y="2590800"/>
                </a:lnTo>
                <a:lnTo>
                  <a:pt x="316166" y="2590800"/>
                </a:lnTo>
                <a:lnTo>
                  <a:pt x="315328" y="2628900"/>
                </a:lnTo>
                <a:lnTo>
                  <a:pt x="321602" y="2628900"/>
                </a:lnTo>
                <a:lnTo>
                  <a:pt x="313931" y="2641600"/>
                </a:lnTo>
                <a:lnTo>
                  <a:pt x="313321" y="2654300"/>
                </a:lnTo>
                <a:lnTo>
                  <a:pt x="444804" y="2654300"/>
                </a:lnTo>
                <a:lnTo>
                  <a:pt x="450583" y="2641600"/>
                </a:lnTo>
                <a:lnTo>
                  <a:pt x="453415" y="2641600"/>
                </a:lnTo>
                <a:lnTo>
                  <a:pt x="453517" y="2628900"/>
                </a:lnTo>
                <a:lnTo>
                  <a:pt x="452170" y="2616200"/>
                </a:lnTo>
                <a:lnTo>
                  <a:pt x="449821" y="2603500"/>
                </a:lnTo>
                <a:lnTo>
                  <a:pt x="449465" y="2603500"/>
                </a:lnTo>
                <a:lnTo>
                  <a:pt x="445427" y="2578100"/>
                </a:lnTo>
                <a:close/>
              </a:path>
              <a:path w="454025" h="2654300">
                <a:moveTo>
                  <a:pt x="272478" y="2565400"/>
                </a:moveTo>
                <a:lnTo>
                  <a:pt x="248107" y="2565400"/>
                </a:lnTo>
                <a:lnTo>
                  <a:pt x="251701" y="2578100"/>
                </a:lnTo>
                <a:lnTo>
                  <a:pt x="271830" y="2578100"/>
                </a:lnTo>
                <a:lnTo>
                  <a:pt x="272478" y="2565400"/>
                </a:lnTo>
                <a:close/>
              </a:path>
              <a:path w="454025" h="2654300">
                <a:moveTo>
                  <a:pt x="445731" y="2552700"/>
                </a:moveTo>
                <a:lnTo>
                  <a:pt x="245148" y="2552700"/>
                </a:lnTo>
                <a:lnTo>
                  <a:pt x="244767" y="2565400"/>
                </a:lnTo>
                <a:lnTo>
                  <a:pt x="276898" y="2565400"/>
                </a:lnTo>
                <a:lnTo>
                  <a:pt x="277177" y="2578100"/>
                </a:lnTo>
                <a:lnTo>
                  <a:pt x="447217" y="2578100"/>
                </a:lnTo>
                <a:lnTo>
                  <a:pt x="449440" y="2565400"/>
                </a:lnTo>
                <a:lnTo>
                  <a:pt x="445731" y="2552700"/>
                </a:lnTo>
                <a:close/>
              </a:path>
              <a:path w="454025" h="2654300">
                <a:moveTo>
                  <a:pt x="442645" y="2527300"/>
                </a:moveTo>
                <a:lnTo>
                  <a:pt x="214998" y="2527300"/>
                </a:lnTo>
                <a:lnTo>
                  <a:pt x="215963" y="2540000"/>
                </a:lnTo>
                <a:lnTo>
                  <a:pt x="221030" y="2540000"/>
                </a:lnTo>
                <a:lnTo>
                  <a:pt x="220649" y="2552700"/>
                </a:lnTo>
                <a:lnTo>
                  <a:pt x="445262" y="2552700"/>
                </a:lnTo>
                <a:lnTo>
                  <a:pt x="443750" y="2540000"/>
                </a:lnTo>
                <a:lnTo>
                  <a:pt x="442645" y="2527300"/>
                </a:lnTo>
                <a:close/>
              </a:path>
              <a:path w="454025" h="2654300">
                <a:moveTo>
                  <a:pt x="441413" y="2514600"/>
                </a:moveTo>
                <a:lnTo>
                  <a:pt x="215671" y="2514600"/>
                </a:lnTo>
                <a:lnTo>
                  <a:pt x="215569" y="2527300"/>
                </a:lnTo>
                <a:lnTo>
                  <a:pt x="442048" y="2527300"/>
                </a:lnTo>
                <a:lnTo>
                  <a:pt x="441413" y="2514600"/>
                </a:lnTo>
                <a:close/>
              </a:path>
              <a:path w="454025" h="2654300">
                <a:moveTo>
                  <a:pt x="438581" y="2501900"/>
                </a:moveTo>
                <a:lnTo>
                  <a:pt x="217449" y="2501900"/>
                </a:lnTo>
                <a:lnTo>
                  <a:pt x="216242" y="2514600"/>
                </a:lnTo>
                <a:lnTo>
                  <a:pt x="439902" y="2514600"/>
                </a:lnTo>
                <a:lnTo>
                  <a:pt x="438581" y="2501900"/>
                </a:lnTo>
                <a:close/>
              </a:path>
              <a:path w="454025" h="2654300">
                <a:moveTo>
                  <a:pt x="433450" y="2489200"/>
                </a:moveTo>
                <a:lnTo>
                  <a:pt x="224701" y="2489200"/>
                </a:lnTo>
                <a:lnTo>
                  <a:pt x="221830" y="2501900"/>
                </a:lnTo>
                <a:lnTo>
                  <a:pt x="436638" y="2501900"/>
                </a:lnTo>
                <a:lnTo>
                  <a:pt x="433450" y="2489200"/>
                </a:lnTo>
                <a:close/>
              </a:path>
              <a:path w="454025" h="2654300">
                <a:moveTo>
                  <a:pt x="415848" y="2476500"/>
                </a:moveTo>
                <a:lnTo>
                  <a:pt x="204978" y="2476500"/>
                </a:lnTo>
                <a:lnTo>
                  <a:pt x="205701" y="2489200"/>
                </a:lnTo>
                <a:lnTo>
                  <a:pt x="417893" y="2489200"/>
                </a:lnTo>
                <a:lnTo>
                  <a:pt x="415848" y="2476500"/>
                </a:lnTo>
                <a:close/>
              </a:path>
              <a:path w="454025" h="2654300">
                <a:moveTo>
                  <a:pt x="395541" y="2463800"/>
                </a:moveTo>
                <a:lnTo>
                  <a:pt x="197434" y="2463800"/>
                </a:lnTo>
                <a:lnTo>
                  <a:pt x="198894" y="2476500"/>
                </a:lnTo>
                <a:lnTo>
                  <a:pt x="394144" y="2476500"/>
                </a:lnTo>
                <a:lnTo>
                  <a:pt x="395541" y="2463800"/>
                </a:lnTo>
                <a:close/>
              </a:path>
              <a:path w="454025" h="2654300">
                <a:moveTo>
                  <a:pt x="270852" y="2438400"/>
                </a:moveTo>
                <a:lnTo>
                  <a:pt x="192798" y="2438400"/>
                </a:lnTo>
                <a:lnTo>
                  <a:pt x="193040" y="2451100"/>
                </a:lnTo>
                <a:lnTo>
                  <a:pt x="182765" y="2451100"/>
                </a:lnTo>
                <a:lnTo>
                  <a:pt x="185191" y="2463800"/>
                </a:lnTo>
                <a:lnTo>
                  <a:pt x="277215" y="2463800"/>
                </a:lnTo>
                <a:lnTo>
                  <a:pt x="277609" y="2451100"/>
                </a:lnTo>
                <a:lnTo>
                  <a:pt x="270852" y="2438400"/>
                </a:lnTo>
                <a:close/>
              </a:path>
              <a:path w="454025" h="2654300">
                <a:moveTo>
                  <a:pt x="393293" y="2451100"/>
                </a:moveTo>
                <a:lnTo>
                  <a:pt x="351701" y="2451100"/>
                </a:lnTo>
                <a:lnTo>
                  <a:pt x="337124" y="2463800"/>
                </a:lnTo>
                <a:lnTo>
                  <a:pt x="395833" y="2463800"/>
                </a:lnTo>
                <a:lnTo>
                  <a:pt x="393293" y="2451100"/>
                </a:lnTo>
                <a:close/>
              </a:path>
              <a:path w="454025" h="2654300">
                <a:moveTo>
                  <a:pt x="254977" y="2400300"/>
                </a:moveTo>
                <a:lnTo>
                  <a:pt x="173443" y="2400300"/>
                </a:lnTo>
                <a:lnTo>
                  <a:pt x="172808" y="2413000"/>
                </a:lnTo>
                <a:lnTo>
                  <a:pt x="166890" y="2413000"/>
                </a:lnTo>
                <a:lnTo>
                  <a:pt x="166903" y="2425700"/>
                </a:lnTo>
                <a:lnTo>
                  <a:pt x="177279" y="2425700"/>
                </a:lnTo>
                <a:lnTo>
                  <a:pt x="184327" y="2438400"/>
                </a:lnTo>
                <a:lnTo>
                  <a:pt x="260108" y="2438400"/>
                </a:lnTo>
                <a:lnTo>
                  <a:pt x="256070" y="2413000"/>
                </a:lnTo>
                <a:lnTo>
                  <a:pt x="254977" y="2400300"/>
                </a:lnTo>
                <a:close/>
              </a:path>
              <a:path w="454025" h="2654300">
                <a:moveTo>
                  <a:pt x="167843" y="2400300"/>
                </a:moveTo>
                <a:lnTo>
                  <a:pt x="163525" y="2400300"/>
                </a:lnTo>
                <a:lnTo>
                  <a:pt x="164287" y="2413000"/>
                </a:lnTo>
                <a:lnTo>
                  <a:pt x="166369" y="2413000"/>
                </a:lnTo>
                <a:lnTo>
                  <a:pt x="167843" y="2400300"/>
                </a:lnTo>
                <a:close/>
              </a:path>
              <a:path w="454025" h="2654300">
                <a:moveTo>
                  <a:pt x="171145" y="2387600"/>
                </a:moveTo>
                <a:lnTo>
                  <a:pt x="151549" y="2387600"/>
                </a:lnTo>
                <a:lnTo>
                  <a:pt x="154635" y="2400300"/>
                </a:lnTo>
                <a:lnTo>
                  <a:pt x="171094" y="2400300"/>
                </a:lnTo>
                <a:lnTo>
                  <a:pt x="171145" y="2387600"/>
                </a:lnTo>
                <a:close/>
              </a:path>
              <a:path w="454025" h="2654300">
                <a:moveTo>
                  <a:pt x="249364" y="2387600"/>
                </a:moveTo>
                <a:lnTo>
                  <a:pt x="182194" y="2387600"/>
                </a:lnTo>
                <a:lnTo>
                  <a:pt x="182575" y="2400300"/>
                </a:lnTo>
                <a:lnTo>
                  <a:pt x="252704" y="2400300"/>
                </a:lnTo>
                <a:lnTo>
                  <a:pt x="249364" y="2387600"/>
                </a:lnTo>
                <a:close/>
              </a:path>
              <a:path w="454025" h="2654300">
                <a:moveTo>
                  <a:pt x="194551" y="2374900"/>
                </a:moveTo>
                <a:lnTo>
                  <a:pt x="148056" y="2374900"/>
                </a:lnTo>
                <a:lnTo>
                  <a:pt x="157416" y="2387600"/>
                </a:lnTo>
                <a:lnTo>
                  <a:pt x="199428" y="2387600"/>
                </a:lnTo>
                <a:lnTo>
                  <a:pt x="194551" y="2374900"/>
                </a:lnTo>
                <a:close/>
              </a:path>
              <a:path w="454025" h="2654300">
                <a:moveTo>
                  <a:pt x="232103" y="2374900"/>
                </a:moveTo>
                <a:lnTo>
                  <a:pt x="224266" y="2387600"/>
                </a:lnTo>
                <a:lnTo>
                  <a:pt x="238728" y="2387600"/>
                </a:lnTo>
                <a:lnTo>
                  <a:pt x="232103" y="2374900"/>
                </a:lnTo>
                <a:close/>
              </a:path>
              <a:path w="454025" h="2654300">
                <a:moveTo>
                  <a:pt x="192900" y="2362200"/>
                </a:moveTo>
                <a:lnTo>
                  <a:pt x="134111" y="2362200"/>
                </a:lnTo>
                <a:lnTo>
                  <a:pt x="135216" y="2374900"/>
                </a:lnTo>
                <a:lnTo>
                  <a:pt x="193700" y="2374900"/>
                </a:lnTo>
                <a:lnTo>
                  <a:pt x="192900" y="2362200"/>
                </a:lnTo>
                <a:close/>
              </a:path>
              <a:path w="454025" h="2654300">
                <a:moveTo>
                  <a:pt x="136080" y="2349500"/>
                </a:moveTo>
                <a:lnTo>
                  <a:pt x="119138" y="2349500"/>
                </a:lnTo>
                <a:lnTo>
                  <a:pt x="120294" y="2362200"/>
                </a:lnTo>
                <a:lnTo>
                  <a:pt x="134226" y="2362200"/>
                </a:lnTo>
                <a:lnTo>
                  <a:pt x="136080" y="2349500"/>
                </a:lnTo>
                <a:close/>
              </a:path>
              <a:path w="454025" h="2654300">
                <a:moveTo>
                  <a:pt x="187797" y="2336800"/>
                </a:moveTo>
                <a:lnTo>
                  <a:pt x="141706" y="2336800"/>
                </a:lnTo>
                <a:lnTo>
                  <a:pt x="139903" y="2349500"/>
                </a:lnTo>
                <a:lnTo>
                  <a:pt x="140284" y="2349500"/>
                </a:lnTo>
                <a:lnTo>
                  <a:pt x="139065" y="2362200"/>
                </a:lnTo>
                <a:lnTo>
                  <a:pt x="190518" y="2362200"/>
                </a:lnTo>
                <a:lnTo>
                  <a:pt x="188818" y="2349500"/>
                </a:lnTo>
                <a:lnTo>
                  <a:pt x="187797" y="2336800"/>
                </a:lnTo>
                <a:close/>
              </a:path>
              <a:path w="454025" h="2654300">
                <a:moveTo>
                  <a:pt x="137553" y="2336800"/>
                </a:moveTo>
                <a:lnTo>
                  <a:pt x="103111" y="2336800"/>
                </a:lnTo>
                <a:lnTo>
                  <a:pt x="106819" y="2349500"/>
                </a:lnTo>
                <a:lnTo>
                  <a:pt x="138226" y="2349500"/>
                </a:lnTo>
                <a:lnTo>
                  <a:pt x="137553" y="2336800"/>
                </a:lnTo>
                <a:close/>
              </a:path>
              <a:path w="454025" h="2654300">
                <a:moveTo>
                  <a:pt x="187553" y="2324100"/>
                </a:moveTo>
                <a:lnTo>
                  <a:pt x="99580" y="2324100"/>
                </a:lnTo>
                <a:lnTo>
                  <a:pt x="99682" y="2336800"/>
                </a:lnTo>
                <a:lnTo>
                  <a:pt x="187451" y="2336800"/>
                </a:lnTo>
                <a:lnTo>
                  <a:pt x="187553" y="2324100"/>
                </a:lnTo>
                <a:close/>
              </a:path>
              <a:path w="454025" h="2654300">
                <a:moveTo>
                  <a:pt x="188779" y="2311400"/>
                </a:moveTo>
                <a:lnTo>
                  <a:pt x="83235" y="2311400"/>
                </a:lnTo>
                <a:lnTo>
                  <a:pt x="82816" y="2324100"/>
                </a:lnTo>
                <a:lnTo>
                  <a:pt x="187997" y="2324100"/>
                </a:lnTo>
                <a:lnTo>
                  <a:pt x="188779" y="2311400"/>
                </a:lnTo>
                <a:close/>
              </a:path>
              <a:path w="454025" h="2654300">
                <a:moveTo>
                  <a:pt x="200761" y="2286000"/>
                </a:moveTo>
                <a:lnTo>
                  <a:pt x="90322" y="2286000"/>
                </a:lnTo>
                <a:lnTo>
                  <a:pt x="90068" y="2298700"/>
                </a:lnTo>
                <a:lnTo>
                  <a:pt x="105765" y="2298700"/>
                </a:lnTo>
                <a:lnTo>
                  <a:pt x="105702" y="2311400"/>
                </a:lnTo>
                <a:lnTo>
                  <a:pt x="189903" y="2311400"/>
                </a:lnTo>
                <a:lnTo>
                  <a:pt x="191376" y="2298700"/>
                </a:lnTo>
                <a:lnTo>
                  <a:pt x="200761" y="2286000"/>
                </a:lnTo>
                <a:close/>
              </a:path>
              <a:path w="454025" h="2654300">
                <a:moveTo>
                  <a:pt x="90195" y="2286000"/>
                </a:moveTo>
                <a:lnTo>
                  <a:pt x="68668" y="2286000"/>
                </a:lnTo>
                <a:lnTo>
                  <a:pt x="70104" y="2298700"/>
                </a:lnTo>
                <a:lnTo>
                  <a:pt x="88087" y="2298700"/>
                </a:lnTo>
                <a:lnTo>
                  <a:pt x="90195" y="2286000"/>
                </a:lnTo>
                <a:close/>
              </a:path>
              <a:path w="454025" h="2654300">
                <a:moveTo>
                  <a:pt x="205308" y="2273300"/>
                </a:moveTo>
                <a:lnTo>
                  <a:pt x="75895" y="2273300"/>
                </a:lnTo>
                <a:lnTo>
                  <a:pt x="72593" y="2286000"/>
                </a:lnTo>
                <a:lnTo>
                  <a:pt x="203580" y="2286000"/>
                </a:lnTo>
                <a:lnTo>
                  <a:pt x="205308" y="2273300"/>
                </a:lnTo>
                <a:close/>
              </a:path>
              <a:path w="454025" h="2654300">
                <a:moveTo>
                  <a:pt x="84912" y="2260600"/>
                </a:moveTo>
                <a:lnTo>
                  <a:pt x="84353" y="2260600"/>
                </a:lnTo>
                <a:lnTo>
                  <a:pt x="84112" y="2273300"/>
                </a:lnTo>
                <a:lnTo>
                  <a:pt x="85547" y="2273300"/>
                </a:lnTo>
                <a:lnTo>
                  <a:pt x="84912" y="2260600"/>
                </a:lnTo>
                <a:close/>
              </a:path>
              <a:path w="454025" h="2654300">
                <a:moveTo>
                  <a:pt x="213258" y="2260600"/>
                </a:moveTo>
                <a:lnTo>
                  <a:pt x="94094" y="2260600"/>
                </a:lnTo>
                <a:lnTo>
                  <a:pt x="91821" y="2273300"/>
                </a:lnTo>
                <a:lnTo>
                  <a:pt x="207810" y="2273300"/>
                </a:lnTo>
                <a:lnTo>
                  <a:pt x="213258" y="2260600"/>
                </a:lnTo>
                <a:close/>
              </a:path>
              <a:path w="454025" h="2654300">
                <a:moveTo>
                  <a:pt x="113017" y="2247900"/>
                </a:moveTo>
                <a:lnTo>
                  <a:pt x="94145" y="2247900"/>
                </a:lnTo>
                <a:lnTo>
                  <a:pt x="94145" y="2260600"/>
                </a:lnTo>
                <a:lnTo>
                  <a:pt x="113436" y="2260600"/>
                </a:lnTo>
                <a:lnTo>
                  <a:pt x="113017" y="2247900"/>
                </a:lnTo>
                <a:close/>
              </a:path>
              <a:path w="454025" h="2654300">
                <a:moveTo>
                  <a:pt x="214312" y="2247900"/>
                </a:moveTo>
                <a:lnTo>
                  <a:pt x="115722" y="2247900"/>
                </a:lnTo>
                <a:lnTo>
                  <a:pt x="115443" y="2260600"/>
                </a:lnTo>
                <a:lnTo>
                  <a:pt x="214185" y="2260600"/>
                </a:lnTo>
                <a:lnTo>
                  <a:pt x="214312" y="2247900"/>
                </a:lnTo>
                <a:close/>
              </a:path>
              <a:path w="454025" h="2654300">
                <a:moveTo>
                  <a:pt x="113106" y="2235200"/>
                </a:moveTo>
                <a:lnTo>
                  <a:pt x="97523" y="2235200"/>
                </a:lnTo>
                <a:lnTo>
                  <a:pt x="97434" y="2247900"/>
                </a:lnTo>
                <a:lnTo>
                  <a:pt x="115138" y="2247900"/>
                </a:lnTo>
                <a:lnTo>
                  <a:pt x="113106" y="2235200"/>
                </a:lnTo>
                <a:close/>
              </a:path>
              <a:path w="454025" h="2654300">
                <a:moveTo>
                  <a:pt x="217373" y="2235200"/>
                </a:moveTo>
                <a:lnTo>
                  <a:pt x="122047" y="2235200"/>
                </a:lnTo>
                <a:lnTo>
                  <a:pt x="120446" y="2247900"/>
                </a:lnTo>
                <a:lnTo>
                  <a:pt x="217157" y="2247900"/>
                </a:lnTo>
                <a:lnTo>
                  <a:pt x="217373" y="2235200"/>
                </a:lnTo>
                <a:close/>
              </a:path>
              <a:path w="454025" h="2654300">
                <a:moveTo>
                  <a:pt x="106235" y="2222500"/>
                </a:moveTo>
                <a:lnTo>
                  <a:pt x="102158" y="2222500"/>
                </a:lnTo>
                <a:lnTo>
                  <a:pt x="96519" y="2235200"/>
                </a:lnTo>
                <a:lnTo>
                  <a:pt x="108483" y="2235200"/>
                </a:lnTo>
                <a:lnTo>
                  <a:pt x="106235" y="2222500"/>
                </a:lnTo>
                <a:close/>
              </a:path>
              <a:path w="454025" h="2654300">
                <a:moveTo>
                  <a:pt x="215036" y="2222500"/>
                </a:moveTo>
                <a:lnTo>
                  <a:pt x="121450" y="2222500"/>
                </a:lnTo>
                <a:lnTo>
                  <a:pt x="121437" y="2235200"/>
                </a:lnTo>
                <a:lnTo>
                  <a:pt x="216661" y="2235200"/>
                </a:lnTo>
                <a:lnTo>
                  <a:pt x="215036" y="2222500"/>
                </a:lnTo>
                <a:close/>
              </a:path>
              <a:path w="454025" h="2654300">
                <a:moveTo>
                  <a:pt x="207949" y="2209800"/>
                </a:moveTo>
                <a:lnTo>
                  <a:pt x="130542" y="2209800"/>
                </a:lnTo>
                <a:lnTo>
                  <a:pt x="125094" y="2222500"/>
                </a:lnTo>
                <a:lnTo>
                  <a:pt x="211874" y="2222500"/>
                </a:lnTo>
                <a:lnTo>
                  <a:pt x="207949" y="2209800"/>
                </a:lnTo>
                <a:close/>
              </a:path>
              <a:path w="454025" h="2654300">
                <a:moveTo>
                  <a:pt x="116954" y="2197100"/>
                </a:moveTo>
                <a:lnTo>
                  <a:pt x="98348" y="2197100"/>
                </a:lnTo>
                <a:lnTo>
                  <a:pt x="101053" y="2209800"/>
                </a:lnTo>
                <a:lnTo>
                  <a:pt x="110045" y="2209800"/>
                </a:lnTo>
                <a:lnTo>
                  <a:pt x="116954" y="2197100"/>
                </a:lnTo>
                <a:close/>
              </a:path>
              <a:path w="454025" h="2654300">
                <a:moveTo>
                  <a:pt x="206755" y="2159000"/>
                </a:moveTo>
                <a:lnTo>
                  <a:pt x="97764" y="2159000"/>
                </a:lnTo>
                <a:lnTo>
                  <a:pt x="95783" y="2171700"/>
                </a:lnTo>
                <a:lnTo>
                  <a:pt x="96824" y="2171700"/>
                </a:lnTo>
                <a:lnTo>
                  <a:pt x="97662" y="2184400"/>
                </a:lnTo>
                <a:lnTo>
                  <a:pt x="91058" y="2184400"/>
                </a:lnTo>
                <a:lnTo>
                  <a:pt x="90601" y="2197100"/>
                </a:lnTo>
                <a:lnTo>
                  <a:pt x="149110" y="2197100"/>
                </a:lnTo>
                <a:lnTo>
                  <a:pt x="149148" y="2209800"/>
                </a:lnTo>
                <a:lnTo>
                  <a:pt x="202933" y="2209800"/>
                </a:lnTo>
                <a:lnTo>
                  <a:pt x="196875" y="2197100"/>
                </a:lnTo>
                <a:lnTo>
                  <a:pt x="198107" y="2171700"/>
                </a:lnTo>
                <a:lnTo>
                  <a:pt x="206755" y="2159000"/>
                </a:lnTo>
                <a:close/>
              </a:path>
              <a:path w="454025" h="2654300">
                <a:moveTo>
                  <a:pt x="53809" y="2146300"/>
                </a:moveTo>
                <a:lnTo>
                  <a:pt x="39458" y="2146300"/>
                </a:lnTo>
                <a:lnTo>
                  <a:pt x="40144" y="2159000"/>
                </a:lnTo>
                <a:lnTo>
                  <a:pt x="52857" y="2159000"/>
                </a:lnTo>
                <a:lnTo>
                  <a:pt x="53809" y="2146300"/>
                </a:lnTo>
                <a:close/>
              </a:path>
              <a:path w="454025" h="2654300">
                <a:moveTo>
                  <a:pt x="216128" y="2146300"/>
                </a:moveTo>
                <a:lnTo>
                  <a:pt x="94576" y="2146300"/>
                </a:lnTo>
                <a:lnTo>
                  <a:pt x="94983" y="2159000"/>
                </a:lnTo>
                <a:lnTo>
                  <a:pt x="215747" y="2159000"/>
                </a:lnTo>
                <a:lnTo>
                  <a:pt x="216128" y="2146300"/>
                </a:lnTo>
                <a:close/>
              </a:path>
              <a:path w="454025" h="2654300">
                <a:moveTo>
                  <a:pt x="49072" y="2133600"/>
                </a:moveTo>
                <a:lnTo>
                  <a:pt x="25907" y="2133600"/>
                </a:lnTo>
                <a:lnTo>
                  <a:pt x="26987" y="2146300"/>
                </a:lnTo>
                <a:lnTo>
                  <a:pt x="51206" y="2146300"/>
                </a:lnTo>
                <a:lnTo>
                  <a:pt x="49072" y="2133600"/>
                </a:lnTo>
                <a:close/>
              </a:path>
              <a:path w="454025" h="2654300">
                <a:moveTo>
                  <a:pt x="85534" y="2133600"/>
                </a:moveTo>
                <a:lnTo>
                  <a:pt x="66103" y="2133600"/>
                </a:lnTo>
                <a:lnTo>
                  <a:pt x="70446" y="2146300"/>
                </a:lnTo>
                <a:lnTo>
                  <a:pt x="83337" y="2146300"/>
                </a:lnTo>
                <a:lnTo>
                  <a:pt x="85534" y="2133600"/>
                </a:lnTo>
                <a:close/>
              </a:path>
              <a:path w="454025" h="2654300">
                <a:moveTo>
                  <a:pt x="217957" y="2133600"/>
                </a:moveTo>
                <a:lnTo>
                  <a:pt x="103365" y="2133600"/>
                </a:lnTo>
                <a:lnTo>
                  <a:pt x="104444" y="2146300"/>
                </a:lnTo>
                <a:lnTo>
                  <a:pt x="217779" y="2146300"/>
                </a:lnTo>
                <a:lnTo>
                  <a:pt x="217957" y="2133600"/>
                </a:lnTo>
                <a:close/>
              </a:path>
              <a:path w="454025" h="2654300">
                <a:moveTo>
                  <a:pt x="221919" y="2095500"/>
                </a:moveTo>
                <a:lnTo>
                  <a:pt x="50723" y="2095500"/>
                </a:lnTo>
                <a:lnTo>
                  <a:pt x="44640" y="2108200"/>
                </a:lnTo>
                <a:lnTo>
                  <a:pt x="31394" y="2120900"/>
                </a:lnTo>
                <a:lnTo>
                  <a:pt x="26466" y="2133600"/>
                </a:lnTo>
                <a:lnTo>
                  <a:pt x="215074" y="2133600"/>
                </a:lnTo>
                <a:lnTo>
                  <a:pt x="214858" y="2120900"/>
                </a:lnTo>
                <a:lnTo>
                  <a:pt x="214566" y="2120900"/>
                </a:lnTo>
                <a:lnTo>
                  <a:pt x="221094" y="2108200"/>
                </a:lnTo>
                <a:lnTo>
                  <a:pt x="221615" y="2108200"/>
                </a:lnTo>
                <a:lnTo>
                  <a:pt x="221919" y="2095500"/>
                </a:lnTo>
                <a:close/>
              </a:path>
              <a:path w="454025" h="2654300">
                <a:moveTo>
                  <a:pt x="221589" y="2082800"/>
                </a:moveTo>
                <a:lnTo>
                  <a:pt x="48488" y="2082800"/>
                </a:lnTo>
                <a:lnTo>
                  <a:pt x="50634" y="2095500"/>
                </a:lnTo>
                <a:lnTo>
                  <a:pt x="222542" y="2095500"/>
                </a:lnTo>
                <a:lnTo>
                  <a:pt x="221589" y="2082800"/>
                </a:lnTo>
                <a:close/>
              </a:path>
              <a:path w="454025" h="2654300">
                <a:moveTo>
                  <a:pt x="90567" y="2070100"/>
                </a:moveTo>
                <a:lnTo>
                  <a:pt x="43002" y="2070100"/>
                </a:lnTo>
                <a:lnTo>
                  <a:pt x="44157" y="2082800"/>
                </a:lnTo>
                <a:lnTo>
                  <a:pt x="99694" y="2082800"/>
                </a:lnTo>
                <a:lnTo>
                  <a:pt x="90567" y="2070100"/>
                </a:lnTo>
                <a:close/>
              </a:path>
              <a:path w="454025" h="2654300">
                <a:moveTo>
                  <a:pt x="121259" y="2070100"/>
                </a:moveTo>
                <a:lnTo>
                  <a:pt x="114414" y="2070100"/>
                </a:lnTo>
                <a:lnTo>
                  <a:pt x="115087" y="2082800"/>
                </a:lnTo>
                <a:lnTo>
                  <a:pt x="118097" y="2082800"/>
                </a:lnTo>
                <a:lnTo>
                  <a:pt x="121259" y="2070100"/>
                </a:lnTo>
                <a:close/>
              </a:path>
              <a:path w="454025" h="2654300">
                <a:moveTo>
                  <a:pt x="220865" y="2070100"/>
                </a:moveTo>
                <a:lnTo>
                  <a:pt x="125996" y="2070100"/>
                </a:lnTo>
                <a:lnTo>
                  <a:pt x="125323" y="2082800"/>
                </a:lnTo>
                <a:lnTo>
                  <a:pt x="221361" y="2082800"/>
                </a:lnTo>
                <a:lnTo>
                  <a:pt x="220865" y="2070100"/>
                </a:lnTo>
                <a:close/>
              </a:path>
              <a:path w="454025" h="2654300">
                <a:moveTo>
                  <a:pt x="221195" y="2006600"/>
                </a:moveTo>
                <a:lnTo>
                  <a:pt x="121500" y="2006600"/>
                </a:lnTo>
                <a:lnTo>
                  <a:pt x="123951" y="2019300"/>
                </a:lnTo>
                <a:lnTo>
                  <a:pt x="113525" y="2019300"/>
                </a:lnTo>
                <a:lnTo>
                  <a:pt x="112522" y="2032000"/>
                </a:lnTo>
                <a:lnTo>
                  <a:pt x="129590" y="2032000"/>
                </a:lnTo>
                <a:lnTo>
                  <a:pt x="124917" y="2044700"/>
                </a:lnTo>
                <a:lnTo>
                  <a:pt x="115620" y="2044700"/>
                </a:lnTo>
                <a:lnTo>
                  <a:pt x="112128" y="2070100"/>
                </a:lnTo>
                <a:lnTo>
                  <a:pt x="219036" y="2070100"/>
                </a:lnTo>
                <a:lnTo>
                  <a:pt x="216255" y="2057400"/>
                </a:lnTo>
                <a:lnTo>
                  <a:pt x="214172" y="2057400"/>
                </a:lnTo>
                <a:lnTo>
                  <a:pt x="214376" y="2032000"/>
                </a:lnTo>
                <a:lnTo>
                  <a:pt x="221195" y="2006600"/>
                </a:lnTo>
                <a:close/>
              </a:path>
              <a:path w="454025" h="2654300">
                <a:moveTo>
                  <a:pt x="125425" y="2032000"/>
                </a:moveTo>
                <a:lnTo>
                  <a:pt x="115582" y="2032000"/>
                </a:lnTo>
                <a:lnTo>
                  <a:pt x="116293" y="2044700"/>
                </a:lnTo>
                <a:lnTo>
                  <a:pt x="122034" y="2044700"/>
                </a:lnTo>
                <a:lnTo>
                  <a:pt x="125425" y="2032000"/>
                </a:lnTo>
                <a:close/>
              </a:path>
              <a:path w="454025" h="2654300">
                <a:moveTo>
                  <a:pt x="212725" y="1981200"/>
                </a:moveTo>
                <a:lnTo>
                  <a:pt x="138328" y="1981200"/>
                </a:lnTo>
                <a:lnTo>
                  <a:pt x="137909" y="1993900"/>
                </a:lnTo>
                <a:lnTo>
                  <a:pt x="116243" y="1993900"/>
                </a:lnTo>
                <a:lnTo>
                  <a:pt x="113182" y="2006600"/>
                </a:lnTo>
                <a:lnTo>
                  <a:pt x="225094" y="2006600"/>
                </a:lnTo>
                <a:lnTo>
                  <a:pt x="225551" y="1993900"/>
                </a:lnTo>
                <a:lnTo>
                  <a:pt x="212725" y="1981200"/>
                </a:lnTo>
                <a:close/>
              </a:path>
              <a:path w="454025" h="2654300">
                <a:moveTo>
                  <a:pt x="194944" y="1968500"/>
                </a:moveTo>
                <a:lnTo>
                  <a:pt x="145287" y="1968500"/>
                </a:lnTo>
                <a:lnTo>
                  <a:pt x="145707" y="1981200"/>
                </a:lnTo>
                <a:lnTo>
                  <a:pt x="194690" y="1981200"/>
                </a:lnTo>
                <a:lnTo>
                  <a:pt x="194944" y="1968500"/>
                </a:lnTo>
                <a:close/>
              </a:path>
              <a:path w="454025" h="2654300">
                <a:moveTo>
                  <a:pt x="219341" y="1955800"/>
                </a:moveTo>
                <a:lnTo>
                  <a:pt x="145059" y="1955800"/>
                </a:lnTo>
                <a:lnTo>
                  <a:pt x="146405" y="1968500"/>
                </a:lnTo>
                <a:lnTo>
                  <a:pt x="218605" y="1968500"/>
                </a:lnTo>
                <a:lnTo>
                  <a:pt x="219341" y="1955800"/>
                </a:lnTo>
                <a:close/>
              </a:path>
              <a:path w="454025" h="2654300">
                <a:moveTo>
                  <a:pt x="222034" y="1943100"/>
                </a:moveTo>
                <a:lnTo>
                  <a:pt x="128104" y="1943100"/>
                </a:lnTo>
                <a:lnTo>
                  <a:pt x="130911" y="1955800"/>
                </a:lnTo>
                <a:lnTo>
                  <a:pt x="224370" y="1955800"/>
                </a:lnTo>
                <a:lnTo>
                  <a:pt x="222034" y="1943100"/>
                </a:lnTo>
                <a:close/>
              </a:path>
              <a:path w="454025" h="2654300">
                <a:moveTo>
                  <a:pt x="210159" y="1930400"/>
                </a:moveTo>
                <a:lnTo>
                  <a:pt x="109994" y="1930400"/>
                </a:lnTo>
                <a:lnTo>
                  <a:pt x="110997" y="1943100"/>
                </a:lnTo>
                <a:lnTo>
                  <a:pt x="210921" y="1943100"/>
                </a:lnTo>
                <a:lnTo>
                  <a:pt x="210159" y="1930400"/>
                </a:lnTo>
                <a:close/>
              </a:path>
              <a:path w="454025" h="2654300">
                <a:moveTo>
                  <a:pt x="196519" y="1917700"/>
                </a:moveTo>
                <a:lnTo>
                  <a:pt x="112394" y="1917700"/>
                </a:lnTo>
                <a:lnTo>
                  <a:pt x="112915" y="1930400"/>
                </a:lnTo>
                <a:lnTo>
                  <a:pt x="196850" y="1930400"/>
                </a:lnTo>
                <a:lnTo>
                  <a:pt x="196519" y="1917700"/>
                </a:lnTo>
                <a:close/>
              </a:path>
              <a:path w="454025" h="2654300">
                <a:moveTo>
                  <a:pt x="195033" y="1905000"/>
                </a:moveTo>
                <a:lnTo>
                  <a:pt x="116598" y="1905000"/>
                </a:lnTo>
                <a:lnTo>
                  <a:pt x="117106" y="1917700"/>
                </a:lnTo>
                <a:lnTo>
                  <a:pt x="195922" y="1917700"/>
                </a:lnTo>
                <a:lnTo>
                  <a:pt x="195033" y="1905000"/>
                </a:lnTo>
                <a:close/>
              </a:path>
              <a:path w="454025" h="2654300">
                <a:moveTo>
                  <a:pt x="180936" y="1892300"/>
                </a:moveTo>
                <a:lnTo>
                  <a:pt x="117233" y="1892300"/>
                </a:lnTo>
                <a:lnTo>
                  <a:pt x="118973" y="1905000"/>
                </a:lnTo>
                <a:lnTo>
                  <a:pt x="192608" y="1905000"/>
                </a:lnTo>
                <a:lnTo>
                  <a:pt x="180936" y="1892300"/>
                </a:lnTo>
                <a:close/>
              </a:path>
              <a:path w="454025" h="2654300">
                <a:moveTo>
                  <a:pt x="182232" y="1879600"/>
                </a:moveTo>
                <a:lnTo>
                  <a:pt x="109562" y="1879600"/>
                </a:lnTo>
                <a:lnTo>
                  <a:pt x="109296" y="1892300"/>
                </a:lnTo>
                <a:lnTo>
                  <a:pt x="181127" y="1892300"/>
                </a:lnTo>
                <a:lnTo>
                  <a:pt x="182232" y="1879600"/>
                </a:lnTo>
                <a:close/>
              </a:path>
              <a:path w="454025" h="2654300">
                <a:moveTo>
                  <a:pt x="182270" y="1866900"/>
                </a:moveTo>
                <a:lnTo>
                  <a:pt x="110741" y="1866900"/>
                </a:lnTo>
                <a:lnTo>
                  <a:pt x="109829" y="1879600"/>
                </a:lnTo>
                <a:lnTo>
                  <a:pt x="182727" y="1879600"/>
                </a:lnTo>
                <a:lnTo>
                  <a:pt x="182270" y="1866900"/>
                </a:lnTo>
                <a:close/>
              </a:path>
              <a:path w="454025" h="2654300">
                <a:moveTo>
                  <a:pt x="175463" y="1854200"/>
                </a:moveTo>
                <a:lnTo>
                  <a:pt x="114964" y="1854200"/>
                </a:lnTo>
                <a:lnTo>
                  <a:pt x="112463" y="1866900"/>
                </a:lnTo>
                <a:lnTo>
                  <a:pt x="180505" y="1866900"/>
                </a:lnTo>
                <a:lnTo>
                  <a:pt x="175463" y="1854200"/>
                </a:lnTo>
                <a:close/>
              </a:path>
              <a:path w="454025" h="2654300">
                <a:moveTo>
                  <a:pt x="163233" y="1828800"/>
                </a:moveTo>
                <a:lnTo>
                  <a:pt x="109829" y="1828800"/>
                </a:lnTo>
                <a:lnTo>
                  <a:pt x="113588" y="1841500"/>
                </a:lnTo>
                <a:lnTo>
                  <a:pt x="120624" y="1841500"/>
                </a:lnTo>
                <a:lnTo>
                  <a:pt x="118465" y="1854200"/>
                </a:lnTo>
                <a:lnTo>
                  <a:pt x="165963" y="1854200"/>
                </a:lnTo>
                <a:lnTo>
                  <a:pt x="163233" y="1828800"/>
                </a:lnTo>
                <a:close/>
              </a:path>
              <a:path w="454025" h="2654300">
                <a:moveTo>
                  <a:pt x="162801" y="1790700"/>
                </a:moveTo>
                <a:lnTo>
                  <a:pt x="106946" y="1790700"/>
                </a:lnTo>
                <a:lnTo>
                  <a:pt x="104089" y="1803400"/>
                </a:lnTo>
                <a:lnTo>
                  <a:pt x="115404" y="1803400"/>
                </a:lnTo>
                <a:lnTo>
                  <a:pt x="116446" y="1816100"/>
                </a:lnTo>
                <a:lnTo>
                  <a:pt x="110248" y="1816100"/>
                </a:lnTo>
                <a:lnTo>
                  <a:pt x="109131" y="1828800"/>
                </a:lnTo>
                <a:lnTo>
                  <a:pt x="161925" y="1828800"/>
                </a:lnTo>
                <a:lnTo>
                  <a:pt x="162801" y="1790700"/>
                </a:lnTo>
                <a:close/>
              </a:path>
              <a:path w="454025" h="2654300">
                <a:moveTo>
                  <a:pt x="165671" y="1778000"/>
                </a:moveTo>
                <a:lnTo>
                  <a:pt x="109283" y="1778000"/>
                </a:lnTo>
                <a:lnTo>
                  <a:pt x="110058" y="1790700"/>
                </a:lnTo>
                <a:lnTo>
                  <a:pt x="164769" y="1790700"/>
                </a:lnTo>
                <a:lnTo>
                  <a:pt x="165671" y="1778000"/>
                </a:lnTo>
                <a:close/>
              </a:path>
              <a:path w="454025" h="2654300">
                <a:moveTo>
                  <a:pt x="167271" y="1765300"/>
                </a:moveTo>
                <a:lnTo>
                  <a:pt x="102641" y="1765300"/>
                </a:lnTo>
                <a:lnTo>
                  <a:pt x="101930" y="1778000"/>
                </a:lnTo>
                <a:lnTo>
                  <a:pt x="167132" y="1778000"/>
                </a:lnTo>
                <a:lnTo>
                  <a:pt x="167271" y="1765300"/>
                </a:lnTo>
                <a:close/>
              </a:path>
              <a:path w="454025" h="2654300">
                <a:moveTo>
                  <a:pt x="91465" y="1752600"/>
                </a:moveTo>
                <a:lnTo>
                  <a:pt x="51638" y="1752600"/>
                </a:lnTo>
                <a:lnTo>
                  <a:pt x="52247" y="1765300"/>
                </a:lnTo>
                <a:lnTo>
                  <a:pt x="90665" y="1765300"/>
                </a:lnTo>
                <a:lnTo>
                  <a:pt x="91465" y="1752600"/>
                </a:lnTo>
                <a:close/>
              </a:path>
              <a:path w="454025" h="2654300">
                <a:moveTo>
                  <a:pt x="165265" y="1752600"/>
                </a:moveTo>
                <a:lnTo>
                  <a:pt x="110528" y="1752600"/>
                </a:lnTo>
                <a:lnTo>
                  <a:pt x="107962" y="1765300"/>
                </a:lnTo>
                <a:lnTo>
                  <a:pt x="165557" y="1765300"/>
                </a:lnTo>
                <a:lnTo>
                  <a:pt x="165265" y="1752600"/>
                </a:lnTo>
                <a:close/>
              </a:path>
              <a:path w="454025" h="2654300">
                <a:moveTo>
                  <a:pt x="121640" y="1739900"/>
                </a:moveTo>
                <a:lnTo>
                  <a:pt x="41655" y="1739900"/>
                </a:lnTo>
                <a:lnTo>
                  <a:pt x="42252" y="1752600"/>
                </a:lnTo>
                <a:lnTo>
                  <a:pt x="118618" y="1752600"/>
                </a:lnTo>
                <a:lnTo>
                  <a:pt x="121640" y="1739900"/>
                </a:lnTo>
                <a:close/>
              </a:path>
              <a:path w="454025" h="2654300">
                <a:moveTo>
                  <a:pt x="151904" y="1727200"/>
                </a:moveTo>
                <a:lnTo>
                  <a:pt x="36563" y="1727200"/>
                </a:lnTo>
                <a:lnTo>
                  <a:pt x="37630" y="1739900"/>
                </a:lnTo>
                <a:lnTo>
                  <a:pt x="123659" y="1739900"/>
                </a:lnTo>
                <a:lnTo>
                  <a:pt x="120789" y="1752600"/>
                </a:lnTo>
                <a:lnTo>
                  <a:pt x="160223" y="1752600"/>
                </a:lnTo>
                <a:lnTo>
                  <a:pt x="151904" y="1727200"/>
                </a:lnTo>
                <a:close/>
              </a:path>
              <a:path w="454025" h="2654300">
                <a:moveTo>
                  <a:pt x="149364" y="1714500"/>
                </a:moveTo>
                <a:lnTo>
                  <a:pt x="33934" y="1714500"/>
                </a:lnTo>
                <a:lnTo>
                  <a:pt x="32956" y="1727200"/>
                </a:lnTo>
                <a:lnTo>
                  <a:pt x="150050" y="1727200"/>
                </a:lnTo>
                <a:lnTo>
                  <a:pt x="149364" y="1714500"/>
                </a:lnTo>
                <a:close/>
              </a:path>
              <a:path w="454025" h="2654300">
                <a:moveTo>
                  <a:pt x="148742" y="1701800"/>
                </a:moveTo>
                <a:lnTo>
                  <a:pt x="28422" y="1701800"/>
                </a:lnTo>
                <a:lnTo>
                  <a:pt x="29286" y="1714500"/>
                </a:lnTo>
                <a:lnTo>
                  <a:pt x="149009" y="1714500"/>
                </a:lnTo>
                <a:lnTo>
                  <a:pt x="148742" y="1701800"/>
                </a:lnTo>
                <a:close/>
              </a:path>
              <a:path w="454025" h="2654300">
                <a:moveTo>
                  <a:pt x="153784" y="1663700"/>
                </a:moveTo>
                <a:lnTo>
                  <a:pt x="34925" y="1663700"/>
                </a:lnTo>
                <a:lnTo>
                  <a:pt x="32042" y="1689100"/>
                </a:lnTo>
                <a:lnTo>
                  <a:pt x="35737" y="1689100"/>
                </a:lnTo>
                <a:lnTo>
                  <a:pt x="31445" y="1701800"/>
                </a:lnTo>
                <a:lnTo>
                  <a:pt x="149009" y="1701800"/>
                </a:lnTo>
                <a:lnTo>
                  <a:pt x="149301" y="1689100"/>
                </a:lnTo>
                <a:lnTo>
                  <a:pt x="150126" y="1676400"/>
                </a:lnTo>
                <a:lnTo>
                  <a:pt x="153644" y="1676400"/>
                </a:lnTo>
                <a:lnTo>
                  <a:pt x="153784" y="1663700"/>
                </a:lnTo>
                <a:close/>
              </a:path>
              <a:path w="454025" h="2654300">
                <a:moveTo>
                  <a:pt x="155295" y="1651000"/>
                </a:moveTo>
                <a:lnTo>
                  <a:pt x="32461" y="1651000"/>
                </a:lnTo>
                <a:lnTo>
                  <a:pt x="34417" y="1663700"/>
                </a:lnTo>
                <a:lnTo>
                  <a:pt x="155079" y="1663700"/>
                </a:lnTo>
                <a:lnTo>
                  <a:pt x="155295" y="1651000"/>
                </a:lnTo>
                <a:close/>
              </a:path>
              <a:path w="454025" h="2654300">
                <a:moveTo>
                  <a:pt x="153923" y="1638300"/>
                </a:moveTo>
                <a:lnTo>
                  <a:pt x="25438" y="1638300"/>
                </a:lnTo>
                <a:lnTo>
                  <a:pt x="23063" y="1651000"/>
                </a:lnTo>
                <a:lnTo>
                  <a:pt x="154927" y="1651000"/>
                </a:lnTo>
                <a:lnTo>
                  <a:pt x="153923" y="1638300"/>
                </a:lnTo>
                <a:close/>
              </a:path>
              <a:path w="454025" h="2654300">
                <a:moveTo>
                  <a:pt x="151587" y="1625600"/>
                </a:moveTo>
                <a:lnTo>
                  <a:pt x="41008" y="1625600"/>
                </a:lnTo>
                <a:lnTo>
                  <a:pt x="33235" y="1638300"/>
                </a:lnTo>
                <a:lnTo>
                  <a:pt x="152869" y="1638300"/>
                </a:lnTo>
                <a:lnTo>
                  <a:pt x="151587" y="1625600"/>
                </a:lnTo>
                <a:close/>
              </a:path>
              <a:path w="454025" h="2654300">
                <a:moveTo>
                  <a:pt x="152069" y="1612900"/>
                </a:moveTo>
                <a:lnTo>
                  <a:pt x="40843" y="1612900"/>
                </a:lnTo>
                <a:lnTo>
                  <a:pt x="41084" y="1625600"/>
                </a:lnTo>
                <a:lnTo>
                  <a:pt x="149237" y="1625600"/>
                </a:lnTo>
                <a:lnTo>
                  <a:pt x="152069" y="1612900"/>
                </a:lnTo>
                <a:close/>
              </a:path>
              <a:path w="454025" h="2654300">
                <a:moveTo>
                  <a:pt x="158432" y="1600200"/>
                </a:moveTo>
                <a:lnTo>
                  <a:pt x="44145" y="1600200"/>
                </a:lnTo>
                <a:lnTo>
                  <a:pt x="47853" y="1612900"/>
                </a:lnTo>
                <a:lnTo>
                  <a:pt x="158013" y="1612900"/>
                </a:lnTo>
                <a:lnTo>
                  <a:pt x="158432" y="1600200"/>
                </a:lnTo>
                <a:close/>
              </a:path>
              <a:path w="454025" h="2654300">
                <a:moveTo>
                  <a:pt x="162712" y="1587500"/>
                </a:moveTo>
                <a:lnTo>
                  <a:pt x="46278" y="1587500"/>
                </a:lnTo>
                <a:lnTo>
                  <a:pt x="46126" y="1600200"/>
                </a:lnTo>
                <a:lnTo>
                  <a:pt x="162686" y="1600200"/>
                </a:lnTo>
                <a:lnTo>
                  <a:pt x="162712" y="1587500"/>
                </a:lnTo>
                <a:close/>
              </a:path>
              <a:path w="454025" h="2654300">
                <a:moveTo>
                  <a:pt x="158483" y="1562100"/>
                </a:moveTo>
                <a:lnTo>
                  <a:pt x="31610" y="1562100"/>
                </a:lnTo>
                <a:lnTo>
                  <a:pt x="42024" y="1574800"/>
                </a:lnTo>
                <a:lnTo>
                  <a:pt x="41567" y="1587500"/>
                </a:lnTo>
                <a:lnTo>
                  <a:pt x="157886" y="1587500"/>
                </a:lnTo>
                <a:lnTo>
                  <a:pt x="157518" y="1574800"/>
                </a:lnTo>
                <a:lnTo>
                  <a:pt x="157924" y="1574800"/>
                </a:lnTo>
                <a:lnTo>
                  <a:pt x="158483" y="1562100"/>
                </a:lnTo>
                <a:close/>
              </a:path>
              <a:path w="454025" h="2654300">
                <a:moveTo>
                  <a:pt x="168465" y="1549400"/>
                </a:moveTo>
                <a:lnTo>
                  <a:pt x="26428" y="1549400"/>
                </a:lnTo>
                <a:lnTo>
                  <a:pt x="26682" y="1562100"/>
                </a:lnTo>
                <a:lnTo>
                  <a:pt x="167944" y="1562100"/>
                </a:lnTo>
                <a:lnTo>
                  <a:pt x="168465" y="1549400"/>
                </a:lnTo>
                <a:close/>
              </a:path>
              <a:path w="454025" h="2654300">
                <a:moveTo>
                  <a:pt x="175221" y="1524000"/>
                </a:moveTo>
                <a:lnTo>
                  <a:pt x="22821" y="1524000"/>
                </a:lnTo>
                <a:lnTo>
                  <a:pt x="19481" y="1549400"/>
                </a:lnTo>
                <a:lnTo>
                  <a:pt x="174053" y="1549400"/>
                </a:lnTo>
                <a:lnTo>
                  <a:pt x="174485" y="1536700"/>
                </a:lnTo>
                <a:lnTo>
                  <a:pt x="175209" y="1536700"/>
                </a:lnTo>
                <a:lnTo>
                  <a:pt x="175221" y="1524000"/>
                </a:lnTo>
                <a:close/>
              </a:path>
              <a:path w="454025" h="2654300">
                <a:moveTo>
                  <a:pt x="178803" y="1511300"/>
                </a:moveTo>
                <a:lnTo>
                  <a:pt x="22745" y="1511300"/>
                </a:lnTo>
                <a:lnTo>
                  <a:pt x="22948" y="1524000"/>
                </a:lnTo>
                <a:lnTo>
                  <a:pt x="177012" y="1524000"/>
                </a:lnTo>
                <a:lnTo>
                  <a:pt x="178803" y="1511300"/>
                </a:lnTo>
                <a:close/>
              </a:path>
              <a:path w="454025" h="2654300">
                <a:moveTo>
                  <a:pt x="178206" y="1498600"/>
                </a:moveTo>
                <a:lnTo>
                  <a:pt x="21107" y="1498600"/>
                </a:lnTo>
                <a:lnTo>
                  <a:pt x="22491" y="1511300"/>
                </a:lnTo>
                <a:lnTo>
                  <a:pt x="180543" y="1511300"/>
                </a:lnTo>
                <a:lnTo>
                  <a:pt x="178206" y="1498600"/>
                </a:lnTo>
                <a:close/>
              </a:path>
              <a:path w="454025" h="2654300">
                <a:moveTo>
                  <a:pt x="164757" y="1485900"/>
                </a:moveTo>
                <a:lnTo>
                  <a:pt x="10617" y="1485900"/>
                </a:lnTo>
                <a:lnTo>
                  <a:pt x="11569" y="1498600"/>
                </a:lnTo>
                <a:lnTo>
                  <a:pt x="167512" y="1498600"/>
                </a:lnTo>
                <a:lnTo>
                  <a:pt x="164757" y="1485900"/>
                </a:lnTo>
                <a:close/>
              </a:path>
              <a:path w="454025" h="2654300">
                <a:moveTo>
                  <a:pt x="163118" y="1473200"/>
                </a:moveTo>
                <a:lnTo>
                  <a:pt x="6654" y="1473200"/>
                </a:lnTo>
                <a:lnTo>
                  <a:pt x="5753" y="1485900"/>
                </a:lnTo>
                <a:lnTo>
                  <a:pt x="164274" y="1485900"/>
                </a:lnTo>
                <a:lnTo>
                  <a:pt x="163118" y="1473200"/>
                </a:lnTo>
                <a:close/>
              </a:path>
              <a:path w="454025" h="2654300">
                <a:moveTo>
                  <a:pt x="155765" y="1460500"/>
                </a:moveTo>
                <a:lnTo>
                  <a:pt x="5295" y="1460500"/>
                </a:lnTo>
                <a:lnTo>
                  <a:pt x="5651" y="1473200"/>
                </a:lnTo>
                <a:lnTo>
                  <a:pt x="155498" y="1473200"/>
                </a:lnTo>
                <a:lnTo>
                  <a:pt x="155765" y="1460500"/>
                </a:lnTo>
                <a:close/>
              </a:path>
              <a:path w="454025" h="2654300">
                <a:moveTo>
                  <a:pt x="151460" y="1435100"/>
                </a:moveTo>
                <a:lnTo>
                  <a:pt x="381" y="1435100"/>
                </a:lnTo>
                <a:lnTo>
                  <a:pt x="0" y="1460500"/>
                </a:lnTo>
                <a:lnTo>
                  <a:pt x="152920" y="1460500"/>
                </a:lnTo>
                <a:lnTo>
                  <a:pt x="153123" y="1447800"/>
                </a:lnTo>
                <a:lnTo>
                  <a:pt x="152082" y="1447800"/>
                </a:lnTo>
                <a:lnTo>
                  <a:pt x="151460" y="1435100"/>
                </a:lnTo>
                <a:close/>
              </a:path>
              <a:path w="454025" h="2654300">
                <a:moveTo>
                  <a:pt x="148208" y="1397000"/>
                </a:moveTo>
                <a:lnTo>
                  <a:pt x="20891" y="1397000"/>
                </a:lnTo>
                <a:lnTo>
                  <a:pt x="21729" y="1409700"/>
                </a:lnTo>
                <a:lnTo>
                  <a:pt x="22047" y="1435100"/>
                </a:lnTo>
                <a:lnTo>
                  <a:pt x="148361" y="1435100"/>
                </a:lnTo>
                <a:lnTo>
                  <a:pt x="148234" y="1422400"/>
                </a:lnTo>
                <a:lnTo>
                  <a:pt x="145110" y="1422400"/>
                </a:lnTo>
                <a:lnTo>
                  <a:pt x="144983" y="1409700"/>
                </a:lnTo>
                <a:lnTo>
                  <a:pt x="148208" y="1397000"/>
                </a:lnTo>
                <a:close/>
              </a:path>
              <a:path w="454025" h="2654300">
                <a:moveTo>
                  <a:pt x="157124" y="1384300"/>
                </a:moveTo>
                <a:lnTo>
                  <a:pt x="34086" y="1384300"/>
                </a:lnTo>
                <a:lnTo>
                  <a:pt x="26835" y="1397000"/>
                </a:lnTo>
                <a:lnTo>
                  <a:pt x="154876" y="1397000"/>
                </a:lnTo>
                <a:lnTo>
                  <a:pt x="157124" y="1384300"/>
                </a:lnTo>
                <a:close/>
              </a:path>
              <a:path w="454025" h="2654300">
                <a:moveTo>
                  <a:pt x="168783" y="1346200"/>
                </a:moveTo>
                <a:lnTo>
                  <a:pt x="33426" y="1346200"/>
                </a:lnTo>
                <a:lnTo>
                  <a:pt x="33997" y="1358900"/>
                </a:lnTo>
                <a:lnTo>
                  <a:pt x="38226" y="1384300"/>
                </a:lnTo>
                <a:lnTo>
                  <a:pt x="164769" y="1384300"/>
                </a:lnTo>
                <a:lnTo>
                  <a:pt x="165442" y="1371600"/>
                </a:lnTo>
                <a:lnTo>
                  <a:pt x="165836" y="1371600"/>
                </a:lnTo>
                <a:lnTo>
                  <a:pt x="165658" y="1358900"/>
                </a:lnTo>
                <a:lnTo>
                  <a:pt x="168783" y="1346200"/>
                </a:lnTo>
                <a:close/>
              </a:path>
              <a:path w="454025" h="2654300">
                <a:moveTo>
                  <a:pt x="178752" y="1308100"/>
                </a:moveTo>
                <a:lnTo>
                  <a:pt x="47167" y="1308100"/>
                </a:lnTo>
                <a:lnTo>
                  <a:pt x="43662" y="1320800"/>
                </a:lnTo>
                <a:lnTo>
                  <a:pt x="39776" y="1333500"/>
                </a:lnTo>
                <a:lnTo>
                  <a:pt x="38544" y="1346200"/>
                </a:lnTo>
                <a:lnTo>
                  <a:pt x="171500" y="1346200"/>
                </a:lnTo>
                <a:lnTo>
                  <a:pt x="176174" y="1333500"/>
                </a:lnTo>
                <a:lnTo>
                  <a:pt x="178689" y="1333500"/>
                </a:lnTo>
                <a:lnTo>
                  <a:pt x="181203" y="1320800"/>
                </a:lnTo>
                <a:lnTo>
                  <a:pt x="180466" y="1320800"/>
                </a:lnTo>
                <a:lnTo>
                  <a:pt x="178752" y="1308100"/>
                </a:lnTo>
                <a:close/>
              </a:path>
              <a:path w="454025" h="2654300">
                <a:moveTo>
                  <a:pt x="55956" y="1282700"/>
                </a:moveTo>
                <a:lnTo>
                  <a:pt x="50787" y="1282700"/>
                </a:lnTo>
                <a:lnTo>
                  <a:pt x="43103" y="1295400"/>
                </a:lnTo>
                <a:lnTo>
                  <a:pt x="45783" y="1308100"/>
                </a:lnTo>
                <a:lnTo>
                  <a:pt x="176174" y="1308100"/>
                </a:lnTo>
                <a:lnTo>
                  <a:pt x="175817" y="1295400"/>
                </a:lnTo>
                <a:lnTo>
                  <a:pt x="56565" y="1295400"/>
                </a:lnTo>
                <a:lnTo>
                  <a:pt x="55956" y="1282700"/>
                </a:lnTo>
                <a:close/>
              </a:path>
              <a:path w="454025" h="2654300">
                <a:moveTo>
                  <a:pt x="174610" y="1282700"/>
                </a:moveTo>
                <a:lnTo>
                  <a:pt x="62242" y="1282700"/>
                </a:lnTo>
                <a:lnTo>
                  <a:pt x="59728" y="1295400"/>
                </a:lnTo>
                <a:lnTo>
                  <a:pt x="175817" y="1295400"/>
                </a:lnTo>
                <a:lnTo>
                  <a:pt x="174610" y="1282700"/>
                </a:lnTo>
                <a:close/>
              </a:path>
              <a:path w="454025" h="2654300">
                <a:moveTo>
                  <a:pt x="182498" y="1231900"/>
                </a:moveTo>
                <a:lnTo>
                  <a:pt x="69634" y="1231900"/>
                </a:lnTo>
                <a:lnTo>
                  <a:pt x="68122" y="1257300"/>
                </a:lnTo>
                <a:lnTo>
                  <a:pt x="65735" y="1270000"/>
                </a:lnTo>
                <a:lnTo>
                  <a:pt x="62242" y="1270000"/>
                </a:lnTo>
                <a:lnTo>
                  <a:pt x="64109" y="1282700"/>
                </a:lnTo>
                <a:lnTo>
                  <a:pt x="172840" y="1282700"/>
                </a:lnTo>
                <a:lnTo>
                  <a:pt x="170789" y="1270000"/>
                </a:lnTo>
                <a:lnTo>
                  <a:pt x="171170" y="1257300"/>
                </a:lnTo>
                <a:lnTo>
                  <a:pt x="174739" y="1244600"/>
                </a:lnTo>
                <a:lnTo>
                  <a:pt x="182498" y="1231900"/>
                </a:lnTo>
                <a:close/>
              </a:path>
              <a:path w="454025" h="2654300">
                <a:moveTo>
                  <a:pt x="188861" y="1219200"/>
                </a:moveTo>
                <a:lnTo>
                  <a:pt x="72047" y="1219200"/>
                </a:lnTo>
                <a:lnTo>
                  <a:pt x="72466" y="1231900"/>
                </a:lnTo>
                <a:lnTo>
                  <a:pt x="189699" y="1231900"/>
                </a:lnTo>
                <a:lnTo>
                  <a:pt x="188861" y="1219200"/>
                </a:lnTo>
                <a:close/>
              </a:path>
              <a:path w="454025" h="2654300">
                <a:moveTo>
                  <a:pt x="189953" y="1206500"/>
                </a:moveTo>
                <a:lnTo>
                  <a:pt x="70827" y="1206500"/>
                </a:lnTo>
                <a:lnTo>
                  <a:pt x="71145" y="1219200"/>
                </a:lnTo>
                <a:lnTo>
                  <a:pt x="188683" y="1219200"/>
                </a:lnTo>
                <a:lnTo>
                  <a:pt x="189953" y="1206500"/>
                </a:lnTo>
                <a:close/>
              </a:path>
              <a:path w="454025" h="2654300">
                <a:moveTo>
                  <a:pt x="198577" y="1193800"/>
                </a:moveTo>
                <a:lnTo>
                  <a:pt x="71653" y="1193800"/>
                </a:lnTo>
                <a:lnTo>
                  <a:pt x="69342" y="1206500"/>
                </a:lnTo>
                <a:lnTo>
                  <a:pt x="196583" y="1206500"/>
                </a:lnTo>
                <a:lnTo>
                  <a:pt x="198577" y="1193800"/>
                </a:lnTo>
                <a:close/>
              </a:path>
              <a:path w="454025" h="2654300">
                <a:moveTo>
                  <a:pt x="186728" y="1143000"/>
                </a:moveTo>
                <a:lnTo>
                  <a:pt x="75173" y="1143000"/>
                </a:lnTo>
                <a:lnTo>
                  <a:pt x="76631" y="1155700"/>
                </a:lnTo>
                <a:lnTo>
                  <a:pt x="80733" y="1168400"/>
                </a:lnTo>
                <a:lnTo>
                  <a:pt x="79171" y="1181100"/>
                </a:lnTo>
                <a:lnTo>
                  <a:pt x="75120" y="1193800"/>
                </a:lnTo>
                <a:lnTo>
                  <a:pt x="201333" y="1193800"/>
                </a:lnTo>
                <a:lnTo>
                  <a:pt x="201498" y="1181100"/>
                </a:lnTo>
                <a:lnTo>
                  <a:pt x="200291" y="1181100"/>
                </a:lnTo>
                <a:lnTo>
                  <a:pt x="198081" y="1168400"/>
                </a:lnTo>
                <a:lnTo>
                  <a:pt x="192011" y="1168400"/>
                </a:lnTo>
                <a:lnTo>
                  <a:pt x="190207" y="1155700"/>
                </a:lnTo>
                <a:lnTo>
                  <a:pt x="188290" y="1155700"/>
                </a:lnTo>
                <a:lnTo>
                  <a:pt x="186728" y="1143000"/>
                </a:lnTo>
                <a:close/>
              </a:path>
              <a:path w="454025" h="2654300">
                <a:moveTo>
                  <a:pt x="180771" y="1130300"/>
                </a:moveTo>
                <a:lnTo>
                  <a:pt x="75713" y="1130300"/>
                </a:lnTo>
                <a:lnTo>
                  <a:pt x="74991" y="1143000"/>
                </a:lnTo>
                <a:lnTo>
                  <a:pt x="184035" y="1143000"/>
                </a:lnTo>
                <a:lnTo>
                  <a:pt x="180771" y="1130300"/>
                </a:lnTo>
                <a:close/>
              </a:path>
              <a:path w="454025" h="2654300">
                <a:moveTo>
                  <a:pt x="177393" y="1104900"/>
                </a:moveTo>
                <a:lnTo>
                  <a:pt x="75183" y="1104900"/>
                </a:lnTo>
                <a:lnTo>
                  <a:pt x="80225" y="1117600"/>
                </a:lnTo>
                <a:lnTo>
                  <a:pt x="79933" y="1117600"/>
                </a:lnTo>
                <a:lnTo>
                  <a:pt x="78638" y="1130300"/>
                </a:lnTo>
                <a:lnTo>
                  <a:pt x="180505" y="1130300"/>
                </a:lnTo>
                <a:lnTo>
                  <a:pt x="179120" y="1117600"/>
                </a:lnTo>
                <a:lnTo>
                  <a:pt x="177393" y="1104900"/>
                </a:lnTo>
                <a:close/>
              </a:path>
              <a:path w="454025" h="2654300">
                <a:moveTo>
                  <a:pt x="172935" y="1092200"/>
                </a:moveTo>
                <a:lnTo>
                  <a:pt x="81165" y="1092200"/>
                </a:lnTo>
                <a:lnTo>
                  <a:pt x="77508" y="1104900"/>
                </a:lnTo>
                <a:lnTo>
                  <a:pt x="175640" y="1104900"/>
                </a:lnTo>
                <a:lnTo>
                  <a:pt x="172935" y="1092200"/>
                </a:lnTo>
                <a:close/>
              </a:path>
              <a:path w="454025" h="2654300">
                <a:moveTo>
                  <a:pt x="154012" y="1028700"/>
                </a:moveTo>
                <a:lnTo>
                  <a:pt x="67513" y="1028700"/>
                </a:lnTo>
                <a:lnTo>
                  <a:pt x="72224" y="1054100"/>
                </a:lnTo>
                <a:lnTo>
                  <a:pt x="72618" y="1054100"/>
                </a:lnTo>
                <a:lnTo>
                  <a:pt x="69862" y="1066800"/>
                </a:lnTo>
                <a:lnTo>
                  <a:pt x="78308" y="1066800"/>
                </a:lnTo>
                <a:lnTo>
                  <a:pt x="80886" y="1079500"/>
                </a:lnTo>
                <a:lnTo>
                  <a:pt x="79032" y="1079500"/>
                </a:lnTo>
                <a:lnTo>
                  <a:pt x="81813" y="1092200"/>
                </a:lnTo>
                <a:lnTo>
                  <a:pt x="166471" y="1092200"/>
                </a:lnTo>
                <a:lnTo>
                  <a:pt x="161569" y="1066800"/>
                </a:lnTo>
                <a:lnTo>
                  <a:pt x="162433" y="1054100"/>
                </a:lnTo>
                <a:lnTo>
                  <a:pt x="161112" y="1041400"/>
                </a:lnTo>
                <a:lnTo>
                  <a:pt x="154419" y="1041400"/>
                </a:lnTo>
                <a:lnTo>
                  <a:pt x="154012" y="1028700"/>
                </a:lnTo>
                <a:close/>
              </a:path>
              <a:path w="454025" h="2654300">
                <a:moveTo>
                  <a:pt x="150706" y="1016000"/>
                </a:moveTo>
                <a:lnTo>
                  <a:pt x="64058" y="1016000"/>
                </a:lnTo>
                <a:lnTo>
                  <a:pt x="65290" y="1028700"/>
                </a:lnTo>
                <a:lnTo>
                  <a:pt x="151873" y="1028700"/>
                </a:lnTo>
                <a:lnTo>
                  <a:pt x="150706" y="1016000"/>
                </a:lnTo>
                <a:close/>
              </a:path>
              <a:path w="454025" h="2654300">
                <a:moveTo>
                  <a:pt x="149847" y="990600"/>
                </a:moveTo>
                <a:lnTo>
                  <a:pt x="56349" y="990600"/>
                </a:lnTo>
                <a:lnTo>
                  <a:pt x="58610" y="1003300"/>
                </a:lnTo>
                <a:lnTo>
                  <a:pt x="59867" y="1003300"/>
                </a:lnTo>
                <a:lnTo>
                  <a:pt x="61048" y="1016000"/>
                </a:lnTo>
                <a:lnTo>
                  <a:pt x="150189" y="1016000"/>
                </a:lnTo>
                <a:lnTo>
                  <a:pt x="149999" y="1003300"/>
                </a:lnTo>
                <a:lnTo>
                  <a:pt x="149847" y="990600"/>
                </a:lnTo>
                <a:close/>
              </a:path>
              <a:path w="454025" h="2654300">
                <a:moveTo>
                  <a:pt x="157759" y="965200"/>
                </a:moveTo>
                <a:lnTo>
                  <a:pt x="50660" y="965200"/>
                </a:lnTo>
                <a:lnTo>
                  <a:pt x="50533" y="977900"/>
                </a:lnTo>
                <a:lnTo>
                  <a:pt x="47891" y="990600"/>
                </a:lnTo>
                <a:lnTo>
                  <a:pt x="148831" y="990600"/>
                </a:lnTo>
                <a:lnTo>
                  <a:pt x="153390" y="977900"/>
                </a:lnTo>
                <a:lnTo>
                  <a:pt x="157924" y="977900"/>
                </a:lnTo>
                <a:lnTo>
                  <a:pt x="157759" y="965200"/>
                </a:lnTo>
                <a:close/>
              </a:path>
              <a:path w="454025" h="2654300">
                <a:moveTo>
                  <a:pt x="147929" y="952500"/>
                </a:moveTo>
                <a:lnTo>
                  <a:pt x="51777" y="952500"/>
                </a:lnTo>
                <a:lnTo>
                  <a:pt x="49606" y="965200"/>
                </a:lnTo>
                <a:lnTo>
                  <a:pt x="148653" y="965200"/>
                </a:lnTo>
                <a:lnTo>
                  <a:pt x="147929" y="952500"/>
                </a:lnTo>
                <a:close/>
              </a:path>
              <a:path w="454025" h="2654300">
                <a:moveTo>
                  <a:pt x="153200" y="927100"/>
                </a:moveTo>
                <a:lnTo>
                  <a:pt x="50457" y="927100"/>
                </a:lnTo>
                <a:lnTo>
                  <a:pt x="47205" y="939800"/>
                </a:lnTo>
                <a:lnTo>
                  <a:pt x="50025" y="952500"/>
                </a:lnTo>
                <a:lnTo>
                  <a:pt x="147027" y="952500"/>
                </a:lnTo>
                <a:lnTo>
                  <a:pt x="152692" y="939800"/>
                </a:lnTo>
                <a:lnTo>
                  <a:pt x="153200" y="927100"/>
                </a:lnTo>
                <a:close/>
              </a:path>
              <a:path w="454025" h="2654300">
                <a:moveTo>
                  <a:pt x="167601" y="927100"/>
                </a:moveTo>
                <a:lnTo>
                  <a:pt x="153200" y="927100"/>
                </a:lnTo>
                <a:lnTo>
                  <a:pt x="155308" y="939800"/>
                </a:lnTo>
                <a:lnTo>
                  <a:pt x="162902" y="939800"/>
                </a:lnTo>
                <a:lnTo>
                  <a:pt x="167601" y="927100"/>
                </a:lnTo>
                <a:close/>
              </a:path>
              <a:path w="454025" h="2654300">
                <a:moveTo>
                  <a:pt x="175018" y="914400"/>
                </a:moveTo>
                <a:lnTo>
                  <a:pt x="63246" y="914400"/>
                </a:lnTo>
                <a:lnTo>
                  <a:pt x="61683" y="927100"/>
                </a:lnTo>
                <a:lnTo>
                  <a:pt x="171589" y="927100"/>
                </a:lnTo>
                <a:lnTo>
                  <a:pt x="175018" y="914400"/>
                </a:lnTo>
                <a:close/>
              </a:path>
              <a:path w="454025" h="2654300">
                <a:moveTo>
                  <a:pt x="178968" y="901700"/>
                </a:moveTo>
                <a:lnTo>
                  <a:pt x="69722" y="901700"/>
                </a:lnTo>
                <a:lnTo>
                  <a:pt x="67030" y="914400"/>
                </a:lnTo>
                <a:lnTo>
                  <a:pt x="177266" y="914400"/>
                </a:lnTo>
                <a:lnTo>
                  <a:pt x="178968" y="901700"/>
                </a:lnTo>
                <a:close/>
              </a:path>
              <a:path w="454025" h="2654300">
                <a:moveTo>
                  <a:pt x="177165" y="889000"/>
                </a:moveTo>
                <a:lnTo>
                  <a:pt x="65201" y="889000"/>
                </a:lnTo>
                <a:lnTo>
                  <a:pt x="66840" y="901700"/>
                </a:lnTo>
                <a:lnTo>
                  <a:pt x="179387" y="901700"/>
                </a:lnTo>
                <a:lnTo>
                  <a:pt x="177165" y="889000"/>
                </a:lnTo>
                <a:close/>
              </a:path>
              <a:path w="454025" h="2654300">
                <a:moveTo>
                  <a:pt x="160934" y="876300"/>
                </a:moveTo>
                <a:lnTo>
                  <a:pt x="62742" y="876300"/>
                </a:lnTo>
                <a:lnTo>
                  <a:pt x="63659" y="889000"/>
                </a:lnTo>
                <a:lnTo>
                  <a:pt x="162242" y="889000"/>
                </a:lnTo>
                <a:lnTo>
                  <a:pt x="160934" y="876300"/>
                </a:lnTo>
                <a:close/>
              </a:path>
              <a:path w="454025" h="2654300">
                <a:moveTo>
                  <a:pt x="157543" y="863600"/>
                </a:moveTo>
                <a:lnTo>
                  <a:pt x="65379" y="863600"/>
                </a:lnTo>
                <a:lnTo>
                  <a:pt x="63099" y="876300"/>
                </a:lnTo>
                <a:lnTo>
                  <a:pt x="157391" y="876300"/>
                </a:lnTo>
                <a:lnTo>
                  <a:pt x="157543" y="863600"/>
                </a:lnTo>
                <a:close/>
              </a:path>
              <a:path w="454025" h="2654300">
                <a:moveTo>
                  <a:pt x="161302" y="850900"/>
                </a:moveTo>
                <a:lnTo>
                  <a:pt x="64414" y="850900"/>
                </a:lnTo>
                <a:lnTo>
                  <a:pt x="65366" y="863600"/>
                </a:lnTo>
                <a:lnTo>
                  <a:pt x="160426" y="863600"/>
                </a:lnTo>
                <a:lnTo>
                  <a:pt x="161302" y="850900"/>
                </a:lnTo>
                <a:close/>
              </a:path>
              <a:path w="454025" h="2654300">
                <a:moveTo>
                  <a:pt x="166700" y="838200"/>
                </a:moveTo>
                <a:lnTo>
                  <a:pt x="56743" y="838200"/>
                </a:lnTo>
                <a:lnTo>
                  <a:pt x="56946" y="850900"/>
                </a:lnTo>
                <a:lnTo>
                  <a:pt x="166408" y="850900"/>
                </a:lnTo>
                <a:lnTo>
                  <a:pt x="166700" y="838200"/>
                </a:lnTo>
                <a:close/>
              </a:path>
              <a:path w="454025" h="2654300">
                <a:moveTo>
                  <a:pt x="168910" y="825500"/>
                </a:moveTo>
                <a:lnTo>
                  <a:pt x="52622" y="825500"/>
                </a:lnTo>
                <a:lnTo>
                  <a:pt x="52277" y="838200"/>
                </a:lnTo>
                <a:lnTo>
                  <a:pt x="167436" y="838200"/>
                </a:lnTo>
                <a:lnTo>
                  <a:pt x="168910" y="825500"/>
                </a:lnTo>
                <a:close/>
              </a:path>
              <a:path w="454025" h="2654300">
                <a:moveTo>
                  <a:pt x="168655" y="800100"/>
                </a:moveTo>
                <a:lnTo>
                  <a:pt x="61874" y="800100"/>
                </a:lnTo>
                <a:lnTo>
                  <a:pt x="58851" y="812800"/>
                </a:lnTo>
                <a:lnTo>
                  <a:pt x="57467" y="812800"/>
                </a:lnTo>
                <a:lnTo>
                  <a:pt x="54662" y="825500"/>
                </a:lnTo>
                <a:lnTo>
                  <a:pt x="167233" y="825500"/>
                </a:lnTo>
                <a:lnTo>
                  <a:pt x="168655" y="800100"/>
                </a:lnTo>
                <a:close/>
              </a:path>
              <a:path w="454025" h="2654300">
                <a:moveTo>
                  <a:pt x="178346" y="774700"/>
                </a:moveTo>
                <a:lnTo>
                  <a:pt x="67373" y="774700"/>
                </a:lnTo>
                <a:lnTo>
                  <a:pt x="67919" y="787400"/>
                </a:lnTo>
                <a:lnTo>
                  <a:pt x="67703" y="800100"/>
                </a:lnTo>
                <a:lnTo>
                  <a:pt x="168567" y="800100"/>
                </a:lnTo>
                <a:lnTo>
                  <a:pt x="173685" y="787400"/>
                </a:lnTo>
                <a:lnTo>
                  <a:pt x="178320" y="787400"/>
                </a:lnTo>
                <a:lnTo>
                  <a:pt x="178346" y="774700"/>
                </a:lnTo>
                <a:close/>
              </a:path>
              <a:path w="454025" h="2654300">
                <a:moveTo>
                  <a:pt x="197040" y="762000"/>
                </a:moveTo>
                <a:lnTo>
                  <a:pt x="71178" y="762000"/>
                </a:lnTo>
                <a:lnTo>
                  <a:pt x="71259" y="774700"/>
                </a:lnTo>
                <a:lnTo>
                  <a:pt x="190982" y="774700"/>
                </a:lnTo>
                <a:lnTo>
                  <a:pt x="197040" y="762000"/>
                </a:lnTo>
                <a:close/>
              </a:path>
              <a:path w="454025" h="2654300">
                <a:moveTo>
                  <a:pt x="209943" y="736600"/>
                </a:moveTo>
                <a:lnTo>
                  <a:pt x="74917" y="736600"/>
                </a:lnTo>
                <a:lnTo>
                  <a:pt x="72659" y="749300"/>
                </a:lnTo>
                <a:lnTo>
                  <a:pt x="71554" y="762000"/>
                </a:lnTo>
                <a:lnTo>
                  <a:pt x="197230" y="762000"/>
                </a:lnTo>
                <a:lnTo>
                  <a:pt x="202717" y="749300"/>
                </a:lnTo>
                <a:lnTo>
                  <a:pt x="209753" y="749300"/>
                </a:lnTo>
                <a:lnTo>
                  <a:pt x="209943" y="736600"/>
                </a:lnTo>
                <a:close/>
              </a:path>
              <a:path w="454025" h="2654300">
                <a:moveTo>
                  <a:pt x="214248" y="711200"/>
                </a:moveTo>
                <a:lnTo>
                  <a:pt x="82511" y="711200"/>
                </a:lnTo>
                <a:lnTo>
                  <a:pt x="82892" y="723900"/>
                </a:lnTo>
                <a:lnTo>
                  <a:pt x="83057" y="723900"/>
                </a:lnTo>
                <a:lnTo>
                  <a:pt x="83896" y="736600"/>
                </a:lnTo>
                <a:lnTo>
                  <a:pt x="209829" y="736600"/>
                </a:lnTo>
                <a:lnTo>
                  <a:pt x="209778" y="723900"/>
                </a:lnTo>
                <a:lnTo>
                  <a:pt x="214248" y="711200"/>
                </a:lnTo>
                <a:close/>
              </a:path>
              <a:path w="454025" h="2654300">
                <a:moveTo>
                  <a:pt x="220179" y="698500"/>
                </a:moveTo>
                <a:lnTo>
                  <a:pt x="68453" y="698500"/>
                </a:lnTo>
                <a:lnTo>
                  <a:pt x="68973" y="711200"/>
                </a:lnTo>
                <a:lnTo>
                  <a:pt x="219075" y="711200"/>
                </a:lnTo>
                <a:lnTo>
                  <a:pt x="220179" y="698500"/>
                </a:lnTo>
                <a:close/>
              </a:path>
              <a:path w="454025" h="2654300">
                <a:moveTo>
                  <a:pt x="240334" y="660400"/>
                </a:moveTo>
                <a:lnTo>
                  <a:pt x="79438" y="660400"/>
                </a:lnTo>
                <a:lnTo>
                  <a:pt x="75437" y="673100"/>
                </a:lnTo>
                <a:lnTo>
                  <a:pt x="77139" y="685800"/>
                </a:lnTo>
                <a:lnTo>
                  <a:pt x="76593" y="698500"/>
                </a:lnTo>
                <a:lnTo>
                  <a:pt x="222110" y="698500"/>
                </a:lnTo>
                <a:lnTo>
                  <a:pt x="224828" y="685800"/>
                </a:lnTo>
                <a:lnTo>
                  <a:pt x="241554" y="685800"/>
                </a:lnTo>
                <a:lnTo>
                  <a:pt x="242341" y="673100"/>
                </a:lnTo>
                <a:lnTo>
                  <a:pt x="241566" y="673100"/>
                </a:lnTo>
                <a:lnTo>
                  <a:pt x="240334" y="660400"/>
                </a:lnTo>
                <a:close/>
              </a:path>
              <a:path w="454025" h="2654300">
                <a:moveTo>
                  <a:pt x="228168" y="622300"/>
                </a:moveTo>
                <a:lnTo>
                  <a:pt x="83947" y="622300"/>
                </a:lnTo>
                <a:lnTo>
                  <a:pt x="83565" y="635000"/>
                </a:lnTo>
                <a:lnTo>
                  <a:pt x="75920" y="635000"/>
                </a:lnTo>
                <a:lnTo>
                  <a:pt x="76835" y="647700"/>
                </a:lnTo>
                <a:lnTo>
                  <a:pt x="80086" y="647700"/>
                </a:lnTo>
                <a:lnTo>
                  <a:pt x="79463" y="660400"/>
                </a:lnTo>
                <a:lnTo>
                  <a:pt x="236918" y="660400"/>
                </a:lnTo>
                <a:lnTo>
                  <a:pt x="233476" y="647700"/>
                </a:lnTo>
                <a:lnTo>
                  <a:pt x="230720" y="635000"/>
                </a:lnTo>
                <a:lnTo>
                  <a:pt x="228168" y="622300"/>
                </a:lnTo>
                <a:close/>
              </a:path>
              <a:path w="454025" h="2654300">
                <a:moveTo>
                  <a:pt x="228726" y="609600"/>
                </a:moveTo>
                <a:lnTo>
                  <a:pt x="83565" y="609600"/>
                </a:lnTo>
                <a:lnTo>
                  <a:pt x="83845" y="622300"/>
                </a:lnTo>
                <a:lnTo>
                  <a:pt x="228625" y="622300"/>
                </a:lnTo>
                <a:lnTo>
                  <a:pt x="228726" y="609600"/>
                </a:lnTo>
                <a:close/>
              </a:path>
              <a:path w="454025" h="2654300">
                <a:moveTo>
                  <a:pt x="226809" y="596900"/>
                </a:moveTo>
                <a:lnTo>
                  <a:pt x="75717" y="596900"/>
                </a:lnTo>
                <a:lnTo>
                  <a:pt x="76403" y="609600"/>
                </a:lnTo>
                <a:lnTo>
                  <a:pt x="227495" y="609600"/>
                </a:lnTo>
                <a:lnTo>
                  <a:pt x="226809" y="596900"/>
                </a:lnTo>
                <a:close/>
              </a:path>
              <a:path w="454025" h="2654300">
                <a:moveTo>
                  <a:pt x="220967" y="571500"/>
                </a:moveTo>
                <a:lnTo>
                  <a:pt x="79006" y="571500"/>
                </a:lnTo>
                <a:lnTo>
                  <a:pt x="79806" y="596900"/>
                </a:lnTo>
                <a:lnTo>
                  <a:pt x="223329" y="596900"/>
                </a:lnTo>
                <a:lnTo>
                  <a:pt x="222427" y="584200"/>
                </a:lnTo>
                <a:lnTo>
                  <a:pt x="220802" y="584200"/>
                </a:lnTo>
                <a:lnTo>
                  <a:pt x="220967" y="571500"/>
                </a:lnTo>
                <a:close/>
              </a:path>
              <a:path w="454025" h="2654300">
                <a:moveTo>
                  <a:pt x="230200" y="546100"/>
                </a:moveTo>
                <a:lnTo>
                  <a:pt x="89573" y="546100"/>
                </a:lnTo>
                <a:lnTo>
                  <a:pt x="88430" y="571500"/>
                </a:lnTo>
                <a:lnTo>
                  <a:pt x="232803" y="571500"/>
                </a:lnTo>
                <a:lnTo>
                  <a:pt x="233019" y="558800"/>
                </a:lnTo>
                <a:lnTo>
                  <a:pt x="230746" y="558800"/>
                </a:lnTo>
                <a:lnTo>
                  <a:pt x="230200" y="546100"/>
                </a:lnTo>
                <a:close/>
              </a:path>
              <a:path w="454025" h="2654300">
                <a:moveTo>
                  <a:pt x="232651" y="533400"/>
                </a:moveTo>
                <a:lnTo>
                  <a:pt x="87642" y="533400"/>
                </a:lnTo>
                <a:lnTo>
                  <a:pt x="88252" y="546100"/>
                </a:lnTo>
                <a:lnTo>
                  <a:pt x="232029" y="546100"/>
                </a:lnTo>
                <a:lnTo>
                  <a:pt x="232651" y="533400"/>
                </a:lnTo>
                <a:close/>
              </a:path>
              <a:path w="454025" h="2654300">
                <a:moveTo>
                  <a:pt x="224942" y="520700"/>
                </a:moveTo>
                <a:lnTo>
                  <a:pt x="81140" y="520700"/>
                </a:lnTo>
                <a:lnTo>
                  <a:pt x="82372" y="533400"/>
                </a:lnTo>
                <a:lnTo>
                  <a:pt x="225005" y="533400"/>
                </a:lnTo>
                <a:lnTo>
                  <a:pt x="224942" y="520700"/>
                </a:lnTo>
                <a:close/>
              </a:path>
              <a:path w="454025" h="2654300">
                <a:moveTo>
                  <a:pt x="226250" y="508000"/>
                </a:moveTo>
                <a:lnTo>
                  <a:pt x="78757" y="508000"/>
                </a:lnTo>
                <a:lnTo>
                  <a:pt x="78663" y="520700"/>
                </a:lnTo>
                <a:lnTo>
                  <a:pt x="225005" y="520700"/>
                </a:lnTo>
                <a:lnTo>
                  <a:pt x="226250" y="508000"/>
                </a:lnTo>
                <a:close/>
              </a:path>
              <a:path w="454025" h="2654300">
                <a:moveTo>
                  <a:pt x="238836" y="495300"/>
                </a:moveTo>
                <a:lnTo>
                  <a:pt x="82397" y="495300"/>
                </a:lnTo>
                <a:lnTo>
                  <a:pt x="80239" y="508000"/>
                </a:lnTo>
                <a:lnTo>
                  <a:pt x="228803" y="508000"/>
                </a:lnTo>
                <a:lnTo>
                  <a:pt x="238836" y="495300"/>
                </a:lnTo>
                <a:close/>
              </a:path>
              <a:path w="454025" h="2654300">
                <a:moveTo>
                  <a:pt x="292823" y="469900"/>
                </a:moveTo>
                <a:lnTo>
                  <a:pt x="82994" y="469900"/>
                </a:lnTo>
                <a:lnTo>
                  <a:pt x="80911" y="482600"/>
                </a:lnTo>
                <a:lnTo>
                  <a:pt x="84620" y="495300"/>
                </a:lnTo>
                <a:lnTo>
                  <a:pt x="270535" y="495300"/>
                </a:lnTo>
                <a:lnTo>
                  <a:pt x="275729" y="482600"/>
                </a:lnTo>
                <a:lnTo>
                  <a:pt x="289941" y="482600"/>
                </a:lnTo>
                <a:lnTo>
                  <a:pt x="292823" y="469900"/>
                </a:lnTo>
                <a:close/>
              </a:path>
              <a:path w="454025" h="2654300">
                <a:moveTo>
                  <a:pt x="312889" y="431800"/>
                </a:moveTo>
                <a:lnTo>
                  <a:pt x="83743" y="431800"/>
                </a:lnTo>
                <a:lnTo>
                  <a:pt x="85674" y="444500"/>
                </a:lnTo>
                <a:lnTo>
                  <a:pt x="82232" y="457200"/>
                </a:lnTo>
                <a:lnTo>
                  <a:pt x="82956" y="469900"/>
                </a:lnTo>
                <a:lnTo>
                  <a:pt x="302602" y="469900"/>
                </a:lnTo>
                <a:lnTo>
                  <a:pt x="304634" y="457200"/>
                </a:lnTo>
                <a:lnTo>
                  <a:pt x="307644" y="457200"/>
                </a:lnTo>
                <a:lnTo>
                  <a:pt x="307644" y="444500"/>
                </a:lnTo>
                <a:lnTo>
                  <a:pt x="311823" y="444500"/>
                </a:lnTo>
                <a:lnTo>
                  <a:pt x="312889" y="431800"/>
                </a:lnTo>
                <a:close/>
              </a:path>
              <a:path w="454025" h="2654300">
                <a:moveTo>
                  <a:pt x="313055" y="419100"/>
                </a:moveTo>
                <a:lnTo>
                  <a:pt x="74803" y="419100"/>
                </a:lnTo>
                <a:lnTo>
                  <a:pt x="71729" y="431800"/>
                </a:lnTo>
                <a:lnTo>
                  <a:pt x="313181" y="431800"/>
                </a:lnTo>
                <a:lnTo>
                  <a:pt x="313055" y="419100"/>
                </a:lnTo>
                <a:close/>
              </a:path>
              <a:path w="454025" h="2654300">
                <a:moveTo>
                  <a:pt x="314756" y="406400"/>
                </a:moveTo>
                <a:lnTo>
                  <a:pt x="80149" y="406400"/>
                </a:lnTo>
                <a:lnTo>
                  <a:pt x="80822" y="419100"/>
                </a:lnTo>
                <a:lnTo>
                  <a:pt x="315061" y="419100"/>
                </a:lnTo>
                <a:lnTo>
                  <a:pt x="314756" y="406400"/>
                </a:lnTo>
                <a:close/>
              </a:path>
              <a:path w="454025" h="2654300">
                <a:moveTo>
                  <a:pt x="313588" y="393700"/>
                </a:moveTo>
                <a:lnTo>
                  <a:pt x="91147" y="393700"/>
                </a:lnTo>
                <a:lnTo>
                  <a:pt x="93268" y="406400"/>
                </a:lnTo>
                <a:lnTo>
                  <a:pt x="314325" y="406400"/>
                </a:lnTo>
                <a:lnTo>
                  <a:pt x="313588" y="393700"/>
                </a:lnTo>
                <a:close/>
              </a:path>
              <a:path w="454025" h="2654300">
                <a:moveTo>
                  <a:pt x="272046" y="381000"/>
                </a:moveTo>
                <a:lnTo>
                  <a:pt x="93357" y="381000"/>
                </a:lnTo>
                <a:lnTo>
                  <a:pt x="93230" y="393700"/>
                </a:lnTo>
                <a:lnTo>
                  <a:pt x="282803" y="393700"/>
                </a:lnTo>
                <a:lnTo>
                  <a:pt x="272046" y="381000"/>
                </a:lnTo>
                <a:close/>
              </a:path>
              <a:path w="454025" h="2654300">
                <a:moveTo>
                  <a:pt x="305460" y="381000"/>
                </a:moveTo>
                <a:lnTo>
                  <a:pt x="286270" y="381000"/>
                </a:lnTo>
                <a:lnTo>
                  <a:pt x="282803" y="393700"/>
                </a:lnTo>
                <a:lnTo>
                  <a:pt x="310680" y="393700"/>
                </a:lnTo>
                <a:lnTo>
                  <a:pt x="305460" y="381000"/>
                </a:lnTo>
                <a:close/>
              </a:path>
              <a:path w="454025" h="2654300">
                <a:moveTo>
                  <a:pt x="260210" y="368300"/>
                </a:moveTo>
                <a:lnTo>
                  <a:pt x="86664" y="368300"/>
                </a:lnTo>
                <a:lnTo>
                  <a:pt x="90893" y="381000"/>
                </a:lnTo>
                <a:lnTo>
                  <a:pt x="266700" y="381000"/>
                </a:lnTo>
                <a:lnTo>
                  <a:pt x="260210" y="368300"/>
                </a:lnTo>
                <a:close/>
              </a:path>
              <a:path w="454025" h="2654300">
                <a:moveTo>
                  <a:pt x="256463" y="355600"/>
                </a:moveTo>
                <a:lnTo>
                  <a:pt x="91376" y="355600"/>
                </a:lnTo>
                <a:lnTo>
                  <a:pt x="91274" y="368300"/>
                </a:lnTo>
                <a:lnTo>
                  <a:pt x="259054" y="368300"/>
                </a:lnTo>
                <a:lnTo>
                  <a:pt x="256463" y="355600"/>
                </a:lnTo>
                <a:close/>
              </a:path>
              <a:path w="454025" h="2654300">
                <a:moveTo>
                  <a:pt x="253631" y="342900"/>
                </a:moveTo>
                <a:lnTo>
                  <a:pt x="94284" y="342900"/>
                </a:lnTo>
                <a:lnTo>
                  <a:pt x="96316" y="355600"/>
                </a:lnTo>
                <a:lnTo>
                  <a:pt x="254558" y="355600"/>
                </a:lnTo>
                <a:lnTo>
                  <a:pt x="253631" y="342900"/>
                </a:lnTo>
                <a:close/>
              </a:path>
              <a:path w="454025" h="2654300">
                <a:moveTo>
                  <a:pt x="245262" y="317500"/>
                </a:moveTo>
                <a:lnTo>
                  <a:pt x="99783" y="317500"/>
                </a:lnTo>
                <a:lnTo>
                  <a:pt x="96067" y="330200"/>
                </a:lnTo>
                <a:lnTo>
                  <a:pt x="93768" y="342900"/>
                </a:lnTo>
                <a:lnTo>
                  <a:pt x="248691" y="342900"/>
                </a:lnTo>
                <a:lnTo>
                  <a:pt x="245592" y="330200"/>
                </a:lnTo>
                <a:lnTo>
                  <a:pt x="245262" y="317500"/>
                </a:lnTo>
                <a:close/>
              </a:path>
              <a:path w="454025" h="2654300">
                <a:moveTo>
                  <a:pt x="243217" y="304800"/>
                </a:moveTo>
                <a:lnTo>
                  <a:pt x="102285" y="304800"/>
                </a:lnTo>
                <a:lnTo>
                  <a:pt x="101104" y="317500"/>
                </a:lnTo>
                <a:lnTo>
                  <a:pt x="243992" y="317500"/>
                </a:lnTo>
                <a:lnTo>
                  <a:pt x="243217" y="304800"/>
                </a:lnTo>
                <a:close/>
              </a:path>
              <a:path w="454025" h="2654300">
                <a:moveTo>
                  <a:pt x="237210" y="292100"/>
                </a:moveTo>
                <a:lnTo>
                  <a:pt x="105371" y="292100"/>
                </a:lnTo>
                <a:lnTo>
                  <a:pt x="103962" y="304800"/>
                </a:lnTo>
                <a:lnTo>
                  <a:pt x="240411" y="304800"/>
                </a:lnTo>
                <a:lnTo>
                  <a:pt x="237210" y="292100"/>
                </a:lnTo>
                <a:close/>
              </a:path>
              <a:path w="454025" h="2654300">
                <a:moveTo>
                  <a:pt x="238544" y="279400"/>
                </a:moveTo>
                <a:lnTo>
                  <a:pt x="104406" y="279400"/>
                </a:lnTo>
                <a:lnTo>
                  <a:pt x="104863" y="292100"/>
                </a:lnTo>
                <a:lnTo>
                  <a:pt x="237718" y="292100"/>
                </a:lnTo>
                <a:lnTo>
                  <a:pt x="238544" y="279400"/>
                </a:lnTo>
                <a:close/>
              </a:path>
              <a:path w="454025" h="2654300">
                <a:moveTo>
                  <a:pt x="242620" y="266700"/>
                </a:moveTo>
                <a:lnTo>
                  <a:pt x="100672" y="266700"/>
                </a:lnTo>
                <a:lnTo>
                  <a:pt x="101218" y="279400"/>
                </a:lnTo>
                <a:lnTo>
                  <a:pt x="243801" y="279400"/>
                </a:lnTo>
                <a:lnTo>
                  <a:pt x="242620" y="266700"/>
                </a:lnTo>
                <a:close/>
              </a:path>
              <a:path w="454025" h="2654300">
                <a:moveTo>
                  <a:pt x="227114" y="254000"/>
                </a:moveTo>
                <a:lnTo>
                  <a:pt x="91211" y="254000"/>
                </a:lnTo>
                <a:lnTo>
                  <a:pt x="94233" y="266700"/>
                </a:lnTo>
                <a:lnTo>
                  <a:pt x="233375" y="266700"/>
                </a:lnTo>
                <a:lnTo>
                  <a:pt x="227114" y="254000"/>
                </a:lnTo>
                <a:close/>
              </a:path>
              <a:path w="454025" h="2654300">
                <a:moveTo>
                  <a:pt x="219798" y="241300"/>
                </a:moveTo>
                <a:lnTo>
                  <a:pt x="90982" y="241300"/>
                </a:lnTo>
                <a:lnTo>
                  <a:pt x="91147" y="254000"/>
                </a:lnTo>
                <a:lnTo>
                  <a:pt x="220446" y="254000"/>
                </a:lnTo>
                <a:lnTo>
                  <a:pt x="219798" y="241300"/>
                </a:lnTo>
                <a:close/>
              </a:path>
              <a:path w="454025" h="2654300">
                <a:moveTo>
                  <a:pt x="216522" y="228600"/>
                </a:moveTo>
                <a:lnTo>
                  <a:pt x="86664" y="228600"/>
                </a:lnTo>
                <a:lnTo>
                  <a:pt x="86817" y="241300"/>
                </a:lnTo>
                <a:lnTo>
                  <a:pt x="217741" y="241300"/>
                </a:lnTo>
                <a:lnTo>
                  <a:pt x="216522" y="228600"/>
                </a:lnTo>
                <a:close/>
              </a:path>
              <a:path w="454025" h="2654300">
                <a:moveTo>
                  <a:pt x="213499" y="165100"/>
                </a:moveTo>
                <a:lnTo>
                  <a:pt x="90728" y="165100"/>
                </a:lnTo>
                <a:lnTo>
                  <a:pt x="91465" y="177800"/>
                </a:lnTo>
                <a:lnTo>
                  <a:pt x="90093" y="215900"/>
                </a:lnTo>
                <a:lnTo>
                  <a:pt x="89382" y="228600"/>
                </a:lnTo>
                <a:lnTo>
                  <a:pt x="214553" y="228600"/>
                </a:lnTo>
                <a:lnTo>
                  <a:pt x="211582" y="215900"/>
                </a:lnTo>
                <a:lnTo>
                  <a:pt x="206997" y="215900"/>
                </a:lnTo>
                <a:lnTo>
                  <a:pt x="203403" y="203200"/>
                </a:lnTo>
                <a:lnTo>
                  <a:pt x="203479" y="190500"/>
                </a:lnTo>
                <a:lnTo>
                  <a:pt x="204228" y="190500"/>
                </a:lnTo>
                <a:lnTo>
                  <a:pt x="204050" y="177800"/>
                </a:lnTo>
                <a:lnTo>
                  <a:pt x="212737" y="177800"/>
                </a:lnTo>
                <a:lnTo>
                  <a:pt x="213499" y="165100"/>
                </a:lnTo>
                <a:close/>
              </a:path>
              <a:path w="454025" h="2654300">
                <a:moveTo>
                  <a:pt x="207797" y="152400"/>
                </a:moveTo>
                <a:lnTo>
                  <a:pt x="84531" y="152400"/>
                </a:lnTo>
                <a:lnTo>
                  <a:pt x="82689" y="165100"/>
                </a:lnTo>
                <a:lnTo>
                  <a:pt x="207911" y="165100"/>
                </a:lnTo>
                <a:lnTo>
                  <a:pt x="207797" y="152400"/>
                </a:lnTo>
                <a:close/>
              </a:path>
              <a:path w="454025" h="2654300">
                <a:moveTo>
                  <a:pt x="214515" y="139700"/>
                </a:moveTo>
                <a:lnTo>
                  <a:pt x="82753" y="139700"/>
                </a:lnTo>
                <a:lnTo>
                  <a:pt x="84696" y="152400"/>
                </a:lnTo>
                <a:lnTo>
                  <a:pt x="213423" y="152400"/>
                </a:lnTo>
                <a:lnTo>
                  <a:pt x="214515" y="139700"/>
                </a:lnTo>
                <a:close/>
              </a:path>
              <a:path w="454025" h="2654300">
                <a:moveTo>
                  <a:pt x="218198" y="127000"/>
                </a:moveTo>
                <a:lnTo>
                  <a:pt x="79971" y="127000"/>
                </a:lnTo>
                <a:lnTo>
                  <a:pt x="80238" y="139700"/>
                </a:lnTo>
                <a:lnTo>
                  <a:pt x="217639" y="139700"/>
                </a:lnTo>
                <a:lnTo>
                  <a:pt x="218198" y="127000"/>
                </a:lnTo>
                <a:close/>
              </a:path>
              <a:path w="454025" h="2654300">
                <a:moveTo>
                  <a:pt x="218058" y="114300"/>
                </a:moveTo>
                <a:lnTo>
                  <a:pt x="75678" y="114300"/>
                </a:lnTo>
                <a:lnTo>
                  <a:pt x="78016" y="127000"/>
                </a:lnTo>
                <a:lnTo>
                  <a:pt x="217741" y="127000"/>
                </a:lnTo>
                <a:lnTo>
                  <a:pt x="218058" y="114300"/>
                </a:lnTo>
                <a:close/>
              </a:path>
              <a:path w="454025" h="2654300">
                <a:moveTo>
                  <a:pt x="176110" y="88900"/>
                </a:moveTo>
                <a:lnTo>
                  <a:pt x="81318" y="88900"/>
                </a:lnTo>
                <a:lnTo>
                  <a:pt x="77326" y="101600"/>
                </a:lnTo>
                <a:lnTo>
                  <a:pt x="75447" y="114300"/>
                </a:lnTo>
                <a:lnTo>
                  <a:pt x="198437" y="114300"/>
                </a:lnTo>
                <a:lnTo>
                  <a:pt x="179222" y="101600"/>
                </a:lnTo>
                <a:lnTo>
                  <a:pt x="176110" y="88900"/>
                </a:lnTo>
                <a:close/>
              </a:path>
              <a:path w="454025" h="2654300">
                <a:moveTo>
                  <a:pt x="172567" y="76200"/>
                </a:moveTo>
                <a:lnTo>
                  <a:pt x="80695" y="76200"/>
                </a:lnTo>
                <a:lnTo>
                  <a:pt x="80340" y="88900"/>
                </a:lnTo>
                <a:lnTo>
                  <a:pt x="175145" y="88900"/>
                </a:lnTo>
                <a:lnTo>
                  <a:pt x="172567" y="76200"/>
                </a:lnTo>
                <a:close/>
              </a:path>
              <a:path w="454025" h="2654300">
                <a:moveTo>
                  <a:pt x="168783" y="50800"/>
                </a:moveTo>
                <a:lnTo>
                  <a:pt x="100660" y="50800"/>
                </a:lnTo>
                <a:lnTo>
                  <a:pt x="93319" y="63500"/>
                </a:lnTo>
                <a:lnTo>
                  <a:pt x="76174" y="63500"/>
                </a:lnTo>
                <a:lnTo>
                  <a:pt x="75006" y="76200"/>
                </a:lnTo>
                <a:lnTo>
                  <a:pt x="172262" y="76200"/>
                </a:lnTo>
                <a:lnTo>
                  <a:pt x="171716" y="63500"/>
                </a:lnTo>
                <a:lnTo>
                  <a:pt x="168783" y="50800"/>
                </a:lnTo>
                <a:close/>
              </a:path>
              <a:path w="454025" h="2654300">
                <a:moveTo>
                  <a:pt x="156756" y="25400"/>
                </a:moveTo>
                <a:lnTo>
                  <a:pt x="108965" y="25400"/>
                </a:lnTo>
                <a:lnTo>
                  <a:pt x="106908" y="38100"/>
                </a:lnTo>
                <a:lnTo>
                  <a:pt x="103428" y="38100"/>
                </a:lnTo>
                <a:lnTo>
                  <a:pt x="101942" y="50800"/>
                </a:lnTo>
                <a:lnTo>
                  <a:pt x="165874" y="50800"/>
                </a:lnTo>
                <a:lnTo>
                  <a:pt x="160654" y="38100"/>
                </a:lnTo>
                <a:lnTo>
                  <a:pt x="156756" y="25400"/>
                </a:lnTo>
                <a:close/>
              </a:path>
              <a:path w="454025" h="2654300">
                <a:moveTo>
                  <a:pt x="152577" y="12700"/>
                </a:moveTo>
                <a:lnTo>
                  <a:pt x="114503" y="12700"/>
                </a:lnTo>
                <a:lnTo>
                  <a:pt x="113195" y="25400"/>
                </a:lnTo>
                <a:lnTo>
                  <a:pt x="157314" y="25400"/>
                </a:lnTo>
                <a:lnTo>
                  <a:pt x="152577" y="12700"/>
                </a:lnTo>
                <a:close/>
              </a:path>
              <a:path w="454025" h="2654300">
                <a:moveTo>
                  <a:pt x="133375" y="0"/>
                </a:moveTo>
                <a:lnTo>
                  <a:pt x="125704" y="0"/>
                </a:lnTo>
                <a:lnTo>
                  <a:pt x="124091" y="12700"/>
                </a:lnTo>
                <a:lnTo>
                  <a:pt x="140652" y="12700"/>
                </a:lnTo>
                <a:lnTo>
                  <a:pt x="133375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0148" y="4825746"/>
            <a:ext cx="490253" cy="9570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027714" y="0"/>
            <a:ext cx="4114800" cy="1278255"/>
          </a:xfrm>
          <a:custGeom>
            <a:avLst/>
            <a:gdLst/>
            <a:ahLst/>
            <a:cxnLst/>
            <a:rect l="l" t="t" r="r" b="b"/>
            <a:pathLst>
              <a:path w="4114800" h="1278255">
                <a:moveTo>
                  <a:pt x="0" y="1278026"/>
                </a:moveTo>
                <a:lnTo>
                  <a:pt x="4114800" y="1278026"/>
                </a:lnTo>
                <a:lnTo>
                  <a:pt x="4114800" y="0"/>
                </a:lnTo>
                <a:lnTo>
                  <a:pt x="0" y="0"/>
                </a:lnTo>
                <a:lnTo>
                  <a:pt x="0" y="1278026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14"/>
            <a:ext cx="4114800" cy="5133975"/>
          </a:xfrm>
          <a:custGeom>
            <a:avLst/>
            <a:gdLst/>
            <a:ahLst/>
            <a:cxnLst/>
            <a:rect l="l" t="t" r="r" b="b"/>
            <a:pathLst>
              <a:path w="4114800" h="5133975">
                <a:moveTo>
                  <a:pt x="0" y="5133733"/>
                </a:moveTo>
                <a:lnTo>
                  <a:pt x="4114800" y="5133733"/>
                </a:lnTo>
                <a:lnTo>
                  <a:pt x="4114800" y="0"/>
                </a:lnTo>
                <a:lnTo>
                  <a:pt x="0" y="0"/>
                </a:lnTo>
                <a:lnTo>
                  <a:pt x="0" y="5133733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84539" y="1916807"/>
            <a:ext cx="28759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4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COYHAIQUE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8462" y="2793863"/>
            <a:ext cx="2294738" cy="3606937"/>
          </a:xfrm>
          <a:custGeom>
            <a:avLst/>
            <a:gdLst/>
            <a:ahLst/>
            <a:cxnLst/>
            <a:rect l="l" t="t" r="r" b="b"/>
            <a:pathLst>
              <a:path w="2100580" h="3467735">
                <a:moveTo>
                  <a:pt x="2099995" y="3467214"/>
                </a:moveTo>
                <a:lnTo>
                  <a:pt x="0" y="3467214"/>
                </a:lnTo>
                <a:lnTo>
                  <a:pt x="0" y="0"/>
                </a:lnTo>
                <a:lnTo>
                  <a:pt x="2099995" y="0"/>
                </a:lnTo>
                <a:lnTo>
                  <a:pt x="2099995" y="346721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5756" y="1187828"/>
            <a:ext cx="2038985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algn="just">
              <a:lnSpc>
                <a:spcPts val="3460"/>
              </a:lnSpc>
              <a:spcBef>
                <a:spcPts val="330"/>
              </a:spcBef>
            </a:pPr>
            <a:r>
              <a:rPr spc="-95" smtClean="0">
                <a:solidFill>
                  <a:srgbClr val="FFFFFF"/>
                </a:solidFill>
              </a:rPr>
              <a:t>PATAGONIA  </a:t>
            </a:r>
            <a:r>
              <a:rPr smtClean="0">
                <a:solidFill>
                  <a:srgbClr val="FFFFFF"/>
                </a:solidFill>
              </a:rPr>
              <a:t>&amp;</a:t>
            </a:r>
            <a:r>
              <a:rPr spc="-105" smtClean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EXTREME  </a:t>
            </a:r>
            <a:r>
              <a:rPr spc="-5" dirty="0">
                <a:solidFill>
                  <a:srgbClr val="FFFFFF"/>
                </a:solidFill>
              </a:rPr>
              <a:t>SOUTH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027714" y="1278026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3" y="2"/>
                </a:moveTo>
                <a:lnTo>
                  <a:pt x="3" y="503773"/>
                </a:lnTo>
                <a:lnTo>
                  <a:pt x="9144003" y="503773"/>
                </a:lnTo>
                <a:lnTo>
                  <a:pt x="9144003" y="2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4463" y="3617326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15405" y="2999808"/>
            <a:ext cx="2823795" cy="237500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R="85725">
              <a:lnSpc>
                <a:spcPct val="125000"/>
              </a:lnSpc>
            </a:pPr>
            <a:r>
              <a:rPr lang="en-US" sz="1200" dirty="0" smtClean="0">
                <a:solidFill>
                  <a:srgbClr val="FFFFFF"/>
                </a:solidFill>
                <a:latin typeface="Trebuchet MS" charset="0"/>
                <a:ea typeface="Trebuchet MS" charset="0"/>
                <a:cs typeface="Trebuchet MS" charset="0"/>
              </a:rPr>
              <a:t>The ancient </a:t>
            </a:r>
            <a:r>
              <a:rPr lang="en-US" sz="1200" dirty="0" err="1" smtClean="0">
                <a:solidFill>
                  <a:srgbClr val="FFFFFF"/>
                </a:solidFill>
                <a:latin typeface="Trebuchet MS" charset="0"/>
                <a:ea typeface="Trebuchet MS" charset="0"/>
                <a:cs typeface="Trebuchet MS" charset="0"/>
              </a:rPr>
              <a:t>Alerce</a:t>
            </a:r>
            <a:r>
              <a:rPr lang="en-US" sz="1200" dirty="0" smtClean="0">
                <a:solidFill>
                  <a:srgbClr val="FFFFFF"/>
                </a:solidFill>
                <a:latin typeface="Trebuchet MS" charset="0"/>
                <a:ea typeface="Trebuchet MS" charset="0"/>
                <a:cs typeface="Trebuchet MS" charset="0"/>
              </a:rPr>
              <a:t> forests of </a:t>
            </a:r>
            <a:endParaRPr lang="en-US" sz="1200" dirty="0">
              <a:solidFill>
                <a:srgbClr val="FFFFFF"/>
              </a:solidFill>
              <a:latin typeface="Trebuchet MS" charset="0"/>
              <a:ea typeface="Trebuchet MS" charset="0"/>
              <a:cs typeface="Trebuchet MS" charset="0"/>
            </a:endParaRPr>
          </a:p>
          <a:p>
            <a:pPr marR="85725">
              <a:lnSpc>
                <a:spcPct val="125000"/>
              </a:lnSpc>
            </a:pPr>
            <a:r>
              <a:rPr lang="en-US" sz="1200" b="1" dirty="0" err="1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Pumal</a:t>
            </a:r>
            <a:r>
              <a:rPr lang="is-IS" sz="1200" b="1" dirty="0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í</a:t>
            </a:r>
            <a:r>
              <a:rPr lang="en-US" sz="1200" b="1" dirty="0" smtClean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n Park</a:t>
            </a:r>
            <a:endParaRPr sz="1200" b="1" dirty="0" smtClean="0">
              <a:solidFill>
                <a:schemeClr val="bg1"/>
              </a:solidFill>
              <a:latin typeface="Trebuchet MS" charset="0"/>
              <a:ea typeface="Trebuchet MS" charset="0"/>
              <a:cs typeface="Trebuchet MS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 smtClean="0">
              <a:latin typeface="Times New Roman"/>
              <a:cs typeface="Times New Roman"/>
            </a:endParaRPr>
          </a:p>
          <a:p>
            <a:pPr marR="96520">
              <a:lnSpc>
                <a:spcPct val="125000"/>
              </a:lnSpc>
            </a:pPr>
            <a:r>
              <a:rPr lang="en-US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The hanging glaciers of </a:t>
            </a:r>
            <a:r>
              <a:rPr lang="en-US" sz="1200" b="1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Queulat</a:t>
            </a:r>
            <a:r>
              <a:rPr lang="en-US" sz="12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 National Park</a:t>
            </a:r>
          </a:p>
          <a:p>
            <a:pPr marR="96520">
              <a:lnSpc>
                <a:spcPct val="125000"/>
              </a:lnSpc>
            </a:pPr>
            <a:endParaRPr lang="en-US" sz="12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R="96520">
              <a:lnSpc>
                <a:spcPct val="125000"/>
              </a:lnSpc>
            </a:pPr>
            <a:r>
              <a:rPr lang="en-US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The stunning Fjords, mountains and icebergs of </a:t>
            </a:r>
            <a:r>
              <a:rPr lang="en-US" sz="12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Laguna San Rafael Park and General Carrera Lake – </a:t>
            </a:r>
            <a:r>
              <a:rPr lang="en-US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the deepest lake in South America.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88860" y="2201047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  <p:sp>
        <p:nvSpPr>
          <p:cNvPr id="23" name="object 16"/>
          <p:cNvSpPr/>
          <p:nvPr/>
        </p:nvSpPr>
        <p:spPr>
          <a:xfrm>
            <a:off x="5434463" y="4303126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 txBox="1"/>
          <p:nvPr/>
        </p:nvSpPr>
        <p:spPr>
          <a:xfrm>
            <a:off x="5379284" y="2441562"/>
            <a:ext cx="3459916" cy="42832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9"/>
              </a:spcBef>
            </a:pPr>
            <a:r>
              <a:rPr lang="en-US" sz="1200" dirty="0">
                <a:solidFill>
                  <a:srgbClr val="FFFFFF"/>
                </a:solidFill>
                <a:latin typeface="Trebuchet MS"/>
                <a:cs typeface="Trebuchet MS"/>
              </a:rPr>
              <a:t>The city is an ideal base for </a:t>
            </a:r>
            <a:r>
              <a:rPr lang="en-US" sz="1200" b="1" dirty="0">
                <a:solidFill>
                  <a:srgbClr val="FFFFFF"/>
                </a:solidFill>
                <a:latin typeface="Trebuchet MS"/>
                <a:cs typeface="Trebuchet MS"/>
              </a:rPr>
              <a:t>overland trips to the area’s abundant natural </a:t>
            </a:r>
            <a:r>
              <a:rPr lang="en-US" sz="12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attractions, </a:t>
            </a:r>
            <a:r>
              <a:rPr lang="en-US" sz="1200" dirty="0" smtClean="0">
                <a:solidFill>
                  <a:srgbClr val="FFFFFF"/>
                </a:solidFill>
                <a:latin typeface="Trebuchet MS"/>
                <a:cs typeface="Trebuchet MS"/>
              </a:rPr>
              <a:t>including</a:t>
            </a:r>
            <a:r>
              <a:rPr lang="en-US" sz="1200" dirty="0">
                <a:solidFill>
                  <a:srgbClr val="FFFFFF"/>
                </a:solidFill>
                <a:latin typeface="Trebuchet MS"/>
                <a:cs typeface="Trebuchet MS"/>
              </a:rPr>
              <a:t>:</a:t>
            </a:r>
            <a:endParaRPr lang="en-US" sz="1200" dirty="0">
              <a:latin typeface="Trebuchet MS"/>
              <a:cs typeface="Trebuchet MS"/>
            </a:endParaRPr>
          </a:p>
        </p:txBody>
      </p:sp>
      <p:sp>
        <p:nvSpPr>
          <p:cNvPr id="25" name="object 8"/>
          <p:cNvSpPr/>
          <p:nvPr/>
        </p:nvSpPr>
        <p:spPr>
          <a:xfrm>
            <a:off x="5434459" y="3058731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4"/>
          <p:cNvSpPr/>
          <p:nvPr/>
        </p:nvSpPr>
        <p:spPr>
          <a:xfrm>
            <a:off x="5564900" y="3157979"/>
            <a:ext cx="256540" cy="377190"/>
          </a:xfrm>
          <a:custGeom>
            <a:avLst/>
            <a:gdLst/>
            <a:ahLst/>
            <a:cxnLst/>
            <a:rect l="l" t="t" r="r" b="b"/>
            <a:pathLst>
              <a:path w="256539" h="377189">
                <a:moveTo>
                  <a:pt x="232163" y="357619"/>
                </a:moveTo>
                <a:lnTo>
                  <a:pt x="24035" y="357619"/>
                </a:lnTo>
                <a:lnTo>
                  <a:pt x="22029" y="358508"/>
                </a:lnTo>
                <a:lnTo>
                  <a:pt x="18371" y="362191"/>
                </a:lnTo>
                <a:lnTo>
                  <a:pt x="17457" y="364362"/>
                </a:lnTo>
                <a:lnTo>
                  <a:pt x="17457" y="369519"/>
                </a:lnTo>
                <a:lnTo>
                  <a:pt x="18371" y="371767"/>
                </a:lnTo>
                <a:lnTo>
                  <a:pt x="22029" y="375792"/>
                </a:lnTo>
                <a:lnTo>
                  <a:pt x="24035" y="376770"/>
                </a:lnTo>
                <a:lnTo>
                  <a:pt x="232163" y="376770"/>
                </a:lnTo>
                <a:lnTo>
                  <a:pt x="234284" y="375792"/>
                </a:lnTo>
                <a:lnTo>
                  <a:pt x="235897" y="373773"/>
                </a:lnTo>
                <a:lnTo>
                  <a:pt x="237586" y="371767"/>
                </a:lnTo>
                <a:lnTo>
                  <a:pt x="238360" y="369519"/>
                </a:lnTo>
                <a:lnTo>
                  <a:pt x="238360" y="364362"/>
                </a:lnTo>
                <a:lnTo>
                  <a:pt x="237586" y="362191"/>
                </a:lnTo>
                <a:lnTo>
                  <a:pt x="235897" y="360362"/>
                </a:lnTo>
                <a:lnTo>
                  <a:pt x="234284" y="358508"/>
                </a:lnTo>
                <a:lnTo>
                  <a:pt x="232163" y="357619"/>
                </a:lnTo>
                <a:close/>
              </a:path>
              <a:path w="256539" h="377189">
                <a:moveTo>
                  <a:pt x="9989" y="165201"/>
                </a:moveTo>
                <a:lnTo>
                  <a:pt x="7220" y="165201"/>
                </a:lnTo>
                <a:lnTo>
                  <a:pt x="4312" y="166293"/>
                </a:lnTo>
                <a:lnTo>
                  <a:pt x="1378" y="168122"/>
                </a:lnTo>
                <a:lnTo>
                  <a:pt x="98" y="170319"/>
                </a:lnTo>
                <a:lnTo>
                  <a:pt x="0" y="175750"/>
                </a:lnTo>
                <a:lnTo>
                  <a:pt x="1629" y="206730"/>
                </a:lnTo>
                <a:lnTo>
                  <a:pt x="15341" y="257944"/>
                </a:lnTo>
                <a:lnTo>
                  <a:pt x="43374" y="290964"/>
                </a:lnTo>
                <a:lnTo>
                  <a:pt x="89422" y="309882"/>
                </a:lnTo>
                <a:lnTo>
                  <a:pt x="119425" y="314286"/>
                </a:lnTo>
                <a:lnTo>
                  <a:pt x="119425" y="357619"/>
                </a:lnTo>
                <a:lnTo>
                  <a:pt x="136405" y="357619"/>
                </a:lnTo>
                <a:lnTo>
                  <a:pt x="136525" y="302106"/>
                </a:lnTo>
                <a:lnTo>
                  <a:pt x="137388" y="297281"/>
                </a:lnTo>
                <a:lnTo>
                  <a:pt x="119425" y="297281"/>
                </a:lnTo>
                <a:lnTo>
                  <a:pt x="94713" y="293821"/>
                </a:lnTo>
                <a:lnTo>
                  <a:pt x="56476" y="279166"/>
                </a:lnTo>
                <a:lnTo>
                  <a:pt x="24935" y="235694"/>
                </a:lnTo>
                <a:lnTo>
                  <a:pt x="17457" y="188760"/>
                </a:lnTo>
                <a:lnTo>
                  <a:pt x="48292" y="188760"/>
                </a:lnTo>
                <a:lnTo>
                  <a:pt x="31794" y="177870"/>
                </a:lnTo>
                <a:lnTo>
                  <a:pt x="12529" y="166293"/>
                </a:lnTo>
                <a:lnTo>
                  <a:pt x="9989" y="165201"/>
                </a:lnTo>
                <a:close/>
              </a:path>
              <a:path w="256539" h="377189">
                <a:moveTo>
                  <a:pt x="255403" y="188760"/>
                </a:moveTo>
                <a:lnTo>
                  <a:pt x="238360" y="188760"/>
                </a:lnTo>
                <a:lnTo>
                  <a:pt x="236980" y="206730"/>
                </a:lnTo>
                <a:lnTo>
                  <a:pt x="234422" y="222821"/>
                </a:lnTo>
                <a:lnTo>
                  <a:pt x="219575" y="260007"/>
                </a:lnTo>
                <a:lnTo>
                  <a:pt x="190139" y="284708"/>
                </a:lnTo>
                <a:lnTo>
                  <a:pt x="188691" y="286334"/>
                </a:lnTo>
                <a:lnTo>
                  <a:pt x="187967" y="288543"/>
                </a:lnTo>
                <a:lnTo>
                  <a:pt x="187260" y="290592"/>
                </a:lnTo>
                <a:lnTo>
                  <a:pt x="187241" y="290964"/>
                </a:lnTo>
                <a:lnTo>
                  <a:pt x="193720" y="299224"/>
                </a:lnTo>
                <a:lnTo>
                  <a:pt x="196057" y="300151"/>
                </a:lnTo>
                <a:lnTo>
                  <a:pt x="234815" y="268116"/>
                </a:lnTo>
                <a:lnTo>
                  <a:pt x="252581" y="218905"/>
                </a:lnTo>
                <a:lnTo>
                  <a:pt x="255090" y="197659"/>
                </a:lnTo>
                <a:lnTo>
                  <a:pt x="255403" y="188760"/>
                </a:lnTo>
                <a:close/>
              </a:path>
              <a:path w="256539" h="377189">
                <a:moveTo>
                  <a:pt x="131109" y="723"/>
                </a:moveTo>
                <a:lnTo>
                  <a:pt x="125546" y="723"/>
                </a:lnTo>
                <a:lnTo>
                  <a:pt x="125254" y="914"/>
                </a:lnTo>
                <a:lnTo>
                  <a:pt x="124924" y="1269"/>
                </a:lnTo>
                <a:lnTo>
                  <a:pt x="124594" y="1269"/>
                </a:lnTo>
                <a:lnTo>
                  <a:pt x="124264" y="1358"/>
                </a:lnTo>
                <a:lnTo>
                  <a:pt x="123260" y="2374"/>
                </a:lnTo>
                <a:lnTo>
                  <a:pt x="122714" y="2374"/>
                </a:lnTo>
                <a:lnTo>
                  <a:pt x="87705" y="51431"/>
                </a:lnTo>
                <a:lnTo>
                  <a:pt x="67634" y="90081"/>
                </a:lnTo>
                <a:lnTo>
                  <a:pt x="59447" y="137469"/>
                </a:lnTo>
                <a:lnTo>
                  <a:pt x="61881" y="150393"/>
                </a:lnTo>
                <a:lnTo>
                  <a:pt x="89648" y="185862"/>
                </a:lnTo>
                <a:lnTo>
                  <a:pt x="119425" y="200812"/>
                </a:lnTo>
                <a:lnTo>
                  <a:pt x="119425" y="297281"/>
                </a:lnTo>
                <a:lnTo>
                  <a:pt x="137388" y="297281"/>
                </a:lnTo>
                <a:lnTo>
                  <a:pt x="138791" y="289438"/>
                </a:lnTo>
                <a:lnTo>
                  <a:pt x="144293" y="275721"/>
                </a:lnTo>
                <a:lnTo>
                  <a:pt x="152912" y="261630"/>
                </a:lnTo>
                <a:lnTo>
                  <a:pt x="157332" y="256184"/>
                </a:lnTo>
                <a:lnTo>
                  <a:pt x="136405" y="256184"/>
                </a:lnTo>
                <a:lnTo>
                  <a:pt x="136405" y="183286"/>
                </a:lnTo>
                <a:lnTo>
                  <a:pt x="119425" y="183286"/>
                </a:lnTo>
                <a:lnTo>
                  <a:pt x="104308" y="175750"/>
                </a:lnTo>
                <a:lnTo>
                  <a:pt x="92423" y="166839"/>
                </a:lnTo>
                <a:lnTo>
                  <a:pt x="83765" y="156558"/>
                </a:lnTo>
                <a:lnTo>
                  <a:pt x="78328" y="144906"/>
                </a:lnTo>
                <a:lnTo>
                  <a:pt x="76411" y="134142"/>
                </a:lnTo>
                <a:lnTo>
                  <a:pt x="76729" y="122302"/>
                </a:lnTo>
                <a:lnTo>
                  <a:pt x="91234" y="79436"/>
                </a:lnTo>
                <a:lnTo>
                  <a:pt x="113316" y="43523"/>
                </a:lnTo>
                <a:lnTo>
                  <a:pt x="128239" y="23202"/>
                </a:lnTo>
                <a:lnTo>
                  <a:pt x="149282" y="23202"/>
                </a:lnTo>
                <a:lnTo>
                  <a:pt x="135351" y="4571"/>
                </a:lnTo>
                <a:lnTo>
                  <a:pt x="133687" y="2374"/>
                </a:lnTo>
                <a:lnTo>
                  <a:pt x="132582" y="1269"/>
                </a:lnTo>
                <a:lnTo>
                  <a:pt x="131109" y="723"/>
                </a:lnTo>
                <a:close/>
              </a:path>
              <a:path w="256539" h="377189">
                <a:moveTo>
                  <a:pt x="248990" y="165201"/>
                </a:moveTo>
                <a:lnTo>
                  <a:pt x="246285" y="165201"/>
                </a:lnTo>
                <a:lnTo>
                  <a:pt x="243301" y="166293"/>
                </a:lnTo>
                <a:lnTo>
                  <a:pt x="207841" y="188561"/>
                </a:lnTo>
                <a:lnTo>
                  <a:pt x="178208" y="210962"/>
                </a:lnTo>
                <a:lnTo>
                  <a:pt x="154399" y="233502"/>
                </a:lnTo>
                <a:lnTo>
                  <a:pt x="136405" y="256184"/>
                </a:lnTo>
                <a:lnTo>
                  <a:pt x="157332" y="256184"/>
                </a:lnTo>
                <a:lnTo>
                  <a:pt x="164650" y="247167"/>
                </a:lnTo>
                <a:lnTo>
                  <a:pt x="179239" y="232508"/>
                </a:lnTo>
                <a:lnTo>
                  <a:pt x="196390" y="217887"/>
                </a:lnTo>
                <a:lnTo>
                  <a:pt x="216099" y="203304"/>
                </a:lnTo>
                <a:lnTo>
                  <a:pt x="238360" y="188760"/>
                </a:lnTo>
                <a:lnTo>
                  <a:pt x="255403" y="188760"/>
                </a:lnTo>
                <a:lnTo>
                  <a:pt x="255861" y="175750"/>
                </a:lnTo>
                <a:lnTo>
                  <a:pt x="255925" y="170649"/>
                </a:lnTo>
                <a:lnTo>
                  <a:pt x="254464" y="168122"/>
                </a:lnTo>
                <a:lnTo>
                  <a:pt x="251556" y="166293"/>
                </a:lnTo>
                <a:lnTo>
                  <a:pt x="248990" y="165201"/>
                </a:lnTo>
                <a:close/>
              </a:path>
              <a:path w="256539" h="377189">
                <a:moveTo>
                  <a:pt x="48292" y="188760"/>
                </a:moveTo>
                <a:lnTo>
                  <a:pt x="17457" y="188760"/>
                </a:lnTo>
                <a:lnTo>
                  <a:pt x="33255" y="199111"/>
                </a:lnTo>
                <a:lnTo>
                  <a:pt x="47200" y="208773"/>
                </a:lnTo>
                <a:lnTo>
                  <a:pt x="59298" y="217747"/>
                </a:lnTo>
                <a:lnTo>
                  <a:pt x="71381" y="227520"/>
                </a:lnTo>
                <a:lnTo>
                  <a:pt x="73387" y="228231"/>
                </a:lnTo>
                <a:lnTo>
                  <a:pt x="77769" y="228231"/>
                </a:lnTo>
                <a:lnTo>
                  <a:pt x="79737" y="227317"/>
                </a:lnTo>
                <a:lnTo>
                  <a:pt x="81579" y="225488"/>
                </a:lnTo>
                <a:lnTo>
                  <a:pt x="83065" y="223672"/>
                </a:lnTo>
                <a:lnTo>
                  <a:pt x="83687" y="221640"/>
                </a:lnTo>
                <a:lnTo>
                  <a:pt x="83344" y="217258"/>
                </a:lnTo>
                <a:lnTo>
                  <a:pt x="82316" y="215252"/>
                </a:lnTo>
                <a:lnTo>
                  <a:pt x="80512" y="213423"/>
                </a:lnTo>
                <a:lnTo>
                  <a:pt x="65784" y="201439"/>
                </a:lnTo>
                <a:lnTo>
                  <a:pt x="49545" y="189587"/>
                </a:lnTo>
                <a:lnTo>
                  <a:pt x="48292" y="188760"/>
                </a:lnTo>
                <a:close/>
              </a:path>
              <a:path w="256539" h="377189">
                <a:moveTo>
                  <a:pt x="130423" y="93357"/>
                </a:moveTo>
                <a:lnTo>
                  <a:pt x="125623" y="93357"/>
                </a:lnTo>
                <a:lnTo>
                  <a:pt x="123527" y="94195"/>
                </a:lnTo>
                <a:lnTo>
                  <a:pt x="120276" y="97485"/>
                </a:lnTo>
                <a:lnTo>
                  <a:pt x="119425" y="99593"/>
                </a:lnTo>
                <a:lnTo>
                  <a:pt x="119425" y="183286"/>
                </a:lnTo>
                <a:lnTo>
                  <a:pt x="136405" y="183286"/>
                </a:lnTo>
                <a:lnTo>
                  <a:pt x="136405" y="99593"/>
                </a:lnTo>
                <a:lnTo>
                  <a:pt x="135617" y="97485"/>
                </a:lnTo>
                <a:lnTo>
                  <a:pt x="132315" y="94195"/>
                </a:lnTo>
                <a:lnTo>
                  <a:pt x="130423" y="93357"/>
                </a:lnTo>
                <a:close/>
              </a:path>
              <a:path w="256539" h="377189">
                <a:moveTo>
                  <a:pt x="149282" y="23202"/>
                </a:moveTo>
                <a:lnTo>
                  <a:pt x="128239" y="23202"/>
                </a:lnTo>
                <a:lnTo>
                  <a:pt x="145170" y="46588"/>
                </a:lnTo>
                <a:lnTo>
                  <a:pt x="158706" y="67952"/>
                </a:lnTo>
                <a:lnTo>
                  <a:pt x="168851" y="87291"/>
                </a:lnTo>
                <a:lnTo>
                  <a:pt x="175610" y="104597"/>
                </a:lnTo>
                <a:lnTo>
                  <a:pt x="179164" y="120141"/>
                </a:lnTo>
                <a:lnTo>
                  <a:pt x="179651" y="134192"/>
                </a:lnTo>
                <a:lnTo>
                  <a:pt x="177110" y="146597"/>
                </a:lnTo>
                <a:lnTo>
                  <a:pt x="171520" y="157505"/>
                </a:lnTo>
                <a:lnTo>
                  <a:pt x="170034" y="159346"/>
                </a:lnTo>
                <a:lnTo>
                  <a:pt x="169603" y="161442"/>
                </a:lnTo>
                <a:lnTo>
                  <a:pt x="170161" y="163804"/>
                </a:lnTo>
                <a:lnTo>
                  <a:pt x="170614" y="165941"/>
                </a:lnTo>
                <a:lnTo>
                  <a:pt x="170725" y="166293"/>
                </a:lnTo>
                <a:lnTo>
                  <a:pt x="171863" y="168122"/>
                </a:lnTo>
                <a:lnTo>
                  <a:pt x="173705" y="169583"/>
                </a:lnTo>
                <a:lnTo>
                  <a:pt x="174810" y="170319"/>
                </a:lnTo>
                <a:lnTo>
                  <a:pt x="176461" y="170649"/>
                </a:lnTo>
                <a:lnTo>
                  <a:pt x="181934" y="170649"/>
                </a:lnTo>
                <a:lnTo>
                  <a:pt x="196743" y="126263"/>
                </a:lnTo>
                <a:lnTo>
                  <a:pt x="195359" y="114382"/>
                </a:lnTo>
                <a:lnTo>
                  <a:pt x="181363" y="74460"/>
                </a:lnTo>
                <a:lnTo>
                  <a:pt x="150136" y="24344"/>
                </a:lnTo>
                <a:lnTo>
                  <a:pt x="149282" y="23202"/>
                </a:lnTo>
                <a:close/>
              </a:path>
              <a:path w="256539" h="377189">
                <a:moveTo>
                  <a:pt x="128582" y="0"/>
                </a:moveTo>
                <a:lnTo>
                  <a:pt x="127680" y="0"/>
                </a:lnTo>
                <a:lnTo>
                  <a:pt x="126562" y="723"/>
                </a:lnTo>
                <a:lnTo>
                  <a:pt x="129293" y="723"/>
                </a:lnTo>
                <a:lnTo>
                  <a:pt x="128582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6"/>
          <p:cNvSpPr/>
          <p:nvPr/>
        </p:nvSpPr>
        <p:spPr>
          <a:xfrm>
            <a:off x="5525396" y="4689401"/>
            <a:ext cx="132080" cy="146050"/>
          </a:xfrm>
          <a:custGeom>
            <a:avLst/>
            <a:gdLst/>
            <a:ahLst/>
            <a:cxnLst/>
            <a:rect l="l" t="t" r="r" b="b"/>
            <a:pathLst>
              <a:path w="132079" h="146050">
                <a:moveTo>
                  <a:pt x="68770" y="144780"/>
                </a:moveTo>
                <a:lnTo>
                  <a:pt x="62712" y="144780"/>
                </a:lnTo>
                <a:lnTo>
                  <a:pt x="64020" y="146050"/>
                </a:lnTo>
                <a:lnTo>
                  <a:pt x="67462" y="146050"/>
                </a:lnTo>
                <a:lnTo>
                  <a:pt x="68770" y="144780"/>
                </a:lnTo>
                <a:close/>
              </a:path>
              <a:path w="132079" h="146050">
                <a:moveTo>
                  <a:pt x="69075" y="124460"/>
                </a:moveTo>
                <a:lnTo>
                  <a:pt x="62395" y="124460"/>
                </a:lnTo>
                <a:lnTo>
                  <a:pt x="62395" y="144780"/>
                </a:lnTo>
                <a:lnTo>
                  <a:pt x="69075" y="144780"/>
                </a:lnTo>
                <a:lnTo>
                  <a:pt x="69075" y="124460"/>
                </a:lnTo>
                <a:close/>
              </a:path>
              <a:path w="132079" h="146050">
                <a:moveTo>
                  <a:pt x="69075" y="78740"/>
                </a:moveTo>
                <a:lnTo>
                  <a:pt x="62395" y="78740"/>
                </a:lnTo>
                <a:lnTo>
                  <a:pt x="62395" y="116840"/>
                </a:lnTo>
                <a:lnTo>
                  <a:pt x="42341" y="129540"/>
                </a:lnTo>
                <a:lnTo>
                  <a:pt x="41465" y="130810"/>
                </a:lnTo>
                <a:lnTo>
                  <a:pt x="40932" y="130810"/>
                </a:lnTo>
                <a:lnTo>
                  <a:pt x="40500" y="133350"/>
                </a:lnTo>
                <a:lnTo>
                  <a:pt x="40690" y="133350"/>
                </a:lnTo>
                <a:lnTo>
                  <a:pt x="41275" y="134620"/>
                </a:lnTo>
                <a:lnTo>
                  <a:pt x="41986" y="135890"/>
                </a:lnTo>
                <a:lnTo>
                  <a:pt x="45364" y="135890"/>
                </a:lnTo>
                <a:lnTo>
                  <a:pt x="45796" y="134620"/>
                </a:lnTo>
                <a:lnTo>
                  <a:pt x="62395" y="124460"/>
                </a:lnTo>
                <a:lnTo>
                  <a:pt x="69075" y="124460"/>
                </a:lnTo>
                <a:lnTo>
                  <a:pt x="69075" y="78740"/>
                </a:lnTo>
                <a:close/>
              </a:path>
              <a:path w="132079" h="146050">
                <a:moveTo>
                  <a:pt x="81584" y="124460"/>
                </a:moveTo>
                <a:lnTo>
                  <a:pt x="78359" y="124460"/>
                </a:lnTo>
                <a:lnTo>
                  <a:pt x="77647" y="125730"/>
                </a:lnTo>
                <a:lnTo>
                  <a:pt x="77063" y="125730"/>
                </a:lnTo>
                <a:lnTo>
                  <a:pt x="76631" y="127000"/>
                </a:lnTo>
                <a:lnTo>
                  <a:pt x="76949" y="129540"/>
                </a:lnTo>
                <a:lnTo>
                  <a:pt x="77419" y="129540"/>
                </a:lnTo>
                <a:lnTo>
                  <a:pt x="78130" y="130810"/>
                </a:lnTo>
                <a:lnTo>
                  <a:pt x="85686" y="134620"/>
                </a:lnTo>
                <a:lnTo>
                  <a:pt x="85966" y="135890"/>
                </a:lnTo>
                <a:lnTo>
                  <a:pt x="89712" y="135890"/>
                </a:lnTo>
                <a:lnTo>
                  <a:pt x="90436" y="134620"/>
                </a:lnTo>
                <a:lnTo>
                  <a:pt x="90868" y="133350"/>
                </a:lnTo>
                <a:lnTo>
                  <a:pt x="90551" y="130810"/>
                </a:lnTo>
                <a:lnTo>
                  <a:pt x="90055" y="130810"/>
                </a:lnTo>
                <a:lnTo>
                  <a:pt x="89357" y="129540"/>
                </a:lnTo>
                <a:lnTo>
                  <a:pt x="81584" y="124460"/>
                </a:lnTo>
                <a:close/>
              </a:path>
              <a:path w="132079" h="146050">
                <a:moveTo>
                  <a:pt x="27368" y="109220"/>
                </a:moveTo>
                <a:lnTo>
                  <a:pt x="23901" y="109220"/>
                </a:lnTo>
                <a:lnTo>
                  <a:pt x="22606" y="110490"/>
                </a:lnTo>
                <a:lnTo>
                  <a:pt x="22301" y="111760"/>
                </a:lnTo>
                <a:lnTo>
                  <a:pt x="22301" y="113030"/>
                </a:lnTo>
                <a:lnTo>
                  <a:pt x="21844" y="121920"/>
                </a:lnTo>
                <a:lnTo>
                  <a:pt x="22148" y="123190"/>
                </a:lnTo>
                <a:lnTo>
                  <a:pt x="23291" y="124460"/>
                </a:lnTo>
                <a:lnTo>
                  <a:pt x="26924" y="124460"/>
                </a:lnTo>
                <a:lnTo>
                  <a:pt x="28206" y="123190"/>
                </a:lnTo>
                <a:lnTo>
                  <a:pt x="28549" y="123190"/>
                </a:lnTo>
                <a:lnTo>
                  <a:pt x="28740" y="113030"/>
                </a:lnTo>
                <a:lnTo>
                  <a:pt x="28905" y="111760"/>
                </a:lnTo>
                <a:lnTo>
                  <a:pt x="28651" y="110490"/>
                </a:lnTo>
                <a:lnTo>
                  <a:pt x="27368" y="109220"/>
                </a:lnTo>
                <a:close/>
              </a:path>
              <a:path w="132079" h="146050">
                <a:moveTo>
                  <a:pt x="82924" y="78740"/>
                </a:moveTo>
                <a:lnTo>
                  <a:pt x="69075" y="78740"/>
                </a:lnTo>
                <a:lnTo>
                  <a:pt x="101866" y="97790"/>
                </a:lnTo>
                <a:lnTo>
                  <a:pt x="103162" y="121920"/>
                </a:lnTo>
                <a:lnTo>
                  <a:pt x="103162" y="123190"/>
                </a:lnTo>
                <a:lnTo>
                  <a:pt x="103466" y="123190"/>
                </a:lnTo>
                <a:lnTo>
                  <a:pt x="104775" y="124460"/>
                </a:lnTo>
                <a:lnTo>
                  <a:pt x="108229" y="124460"/>
                </a:lnTo>
                <a:lnTo>
                  <a:pt x="109524" y="123190"/>
                </a:lnTo>
                <a:lnTo>
                  <a:pt x="109766" y="121920"/>
                </a:lnTo>
                <a:lnTo>
                  <a:pt x="109626" y="121920"/>
                </a:lnTo>
                <a:lnTo>
                  <a:pt x="108762" y="101600"/>
                </a:lnTo>
                <a:lnTo>
                  <a:pt x="121900" y="101600"/>
                </a:lnTo>
                <a:lnTo>
                  <a:pt x="82924" y="78740"/>
                </a:lnTo>
                <a:close/>
              </a:path>
              <a:path w="132079" h="146050">
                <a:moveTo>
                  <a:pt x="3302" y="80010"/>
                </a:moveTo>
                <a:lnTo>
                  <a:pt x="1587" y="81280"/>
                </a:lnTo>
                <a:lnTo>
                  <a:pt x="939" y="81280"/>
                </a:lnTo>
                <a:lnTo>
                  <a:pt x="76" y="83820"/>
                </a:lnTo>
                <a:lnTo>
                  <a:pt x="584" y="86360"/>
                </a:lnTo>
                <a:lnTo>
                  <a:pt x="1790" y="86360"/>
                </a:lnTo>
                <a:lnTo>
                  <a:pt x="19481" y="96520"/>
                </a:lnTo>
                <a:lnTo>
                  <a:pt x="3302" y="105410"/>
                </a:lnTo>
                <a:lnTo>
                  <a:pt x="2451" y="105410"/>
                </a:lnTo>
                <a:lnTo>
                  <a:pt x="1917" y="106680"/>
                </a:lnTo>
                <a:lnTo>
                  <a:pt x="1485" y="107950"/>
                </a:lnTo>
                <a:lnTo>
                  <a:pt x="1587" y="109220"/>
                </a:lnTo>
                <a:lnTo>
                  <a:pt x="2743" y="110490"/>
                </a:lnTo>
                <a:lnTo>
                  <a:pt x="3746" y="111760"/>
                </a:lnTo>
                <a:lnTo>
                  <a:pt x="6007" y="111760"/>
                </a:lnTo>
                <a:lnTo>
                  <a:pt x="6540" y="110490"/>
                </a:lnTo>
                <a:lnTo>
                  <a:pt x="27241" y="99060"/>
                </a:lnTo>
                <a:lnTo>
                  <a:pt x="28181" y="99060"/>
                </a:lnTo>
                <a:lnTo>
                  <a:pt x="28740" y="97790"/>
                </a:lnTo>
                <a:lnTo>
                  <a:pt x="37714" y="92710"/>
                </a:lnTo>
                <a:lnTo>
                  <a:pt x="26174" y="92710"/>
                </a:lnTo>
                <a:lnTo>
                  <a:pt x="4178" y="81280"/>
                </a:lnTo>
                <a:lnTo>
                  <a:pt x="3302" y="80010"/>
                </a:lnTo>
                <a:close/>
              </a:path>
              <a:path w="132079" h="146050">
                <a:moveTo>
                  <a:pt x="121900" y="101600"/>
                </a:moveTo>
                <a:lnTo>
                  <a:pt x="108762" y="101600"/>
                </a:lnTo>
                <a:lnTo>
                  <a:pt x="124942" y="110490"/>
                </a:lnTo>
                <a:lnTo>
                  <a:pt x="125501" y="111760"/>
                </a:lnTo>
                <a:lnTo>
                  <a:pt x="127812" y="111760"/>
                </a:lnTo>
                <a:lnTo>
                  <a:pt x="128739" y="110490"/>
                </a:lnTo>
                <a:lnTo>
                  <a:pt x="129895" y="109220"/>
                </a:lnTo>
                <a:lnTo>
                  <a:pt x="129997" y="107950"/>
                </a:lnTo>
                <a:lnTo>
                  <a:pt x="129578" y="106680"/>
                </a:lnTo>
                <a:lnTo>
                  <a:pt x="129108" y="105410"/>
                </a:lnTo>
                <a:lnTo>
                  <a:pt x="128397" y="105410"/>
                </a:lnTo>
                <a:lnTo>
                  <a:pt x="121900" y="101600"/>
                </a:lnTo>
                <a:close/>
              </a:path>
              <a:path w="132079" h="146050">
                <a:moveTo>
                  <a:pt x="5829" y="34290"/>
                </a:moveTo>
                <a:lnTo>
                  <a:pt x="4051" y="34290"/>
                </a:lnTo>
                <a:lnTo>
                  <a:pt x="3124" y="35560"/>
                </a:lnTo>
                <a:lnTo>
                  <a:pt x="2451" y="35560"/>
                </a:lnTo>
                <a:lnTo>
                  <a:pt x="2019" y="36830"/>
                </a:lnTo>
                <a:lnTo>
                  <a:pt x="1587" y="36830"/>
                </a:lnTo>
                <a:lnTo>
                  <a:pt x="1485" y="38100"/>
                </a:lnTo>
                <a:lnTo>
                  <a:pt x="1689" y="39370"/>
                </a:lnTo>
                <a:lnTo>
                  <a:pt x="1917" y="39370"/>
                </a:lnTo>
                <a:lnTo>
                  <a:pt x="2451" y="40640"/>
                </a:lnTo>
                <a:lnTo>
                  <a:pt x="3302" y="40640"/>
                </a:lnTo>
                <a:lnTo>
                  <a:pt x="24218" y="53340"/>
                </a:lnTo>
                <a:lnTo>
                  <a:pt x="25527" y="53340"/>
                </a:lnTo>
                <a:lnTo>
                  <a:pt x="59169" y="73660"/>
                </a:lnTo>
                <a:lnTo>
                  <a:pt x="26174" y="92710"/>
                </a:lnTo>
                <a:lnTo>
                  <a:pt x="37714" y="92710"/>
                </a:lnTo>
                <a:lnTo>
                  <a:pt x="62395" y="78740"/>
                </a:lnTo>
                <a:lnTo>
                  <a:pt x="82924" y="78740"/>
                </a:lnTo>
                <a:lnTo>
                  <a:pt x="72097" y="72390"/>
                </a:lnTo>
                <a:lnTo>
                  <a:pt x="80954" y="67310"/>
                </a:lnTo>
                <a:lnTo>
                  <a:pt x="62395" y="67310"/>
                </a:lnTo>
                <a:lnTo>
                  <a:pt x="29400" y="48260"/>
                </a:lnTo>
                <a:lnTo>
                  <a:pt x="29266" y="44450"/>
                </a:lnTo>
                <a:lnTo>
                  <a:pt x="22720" y="44450"/>
                </a:lnTo>
                <a:lnTo>
                  <a:pt x="6540" y="35560"/>
                </a:lnTo>
                <a:lnTo>
                  <a:pt x="5829" y="34290"/>
                </a:lnTo>
                <a:close/>
              </a:path>
              <a:path w="132079" h="146050">
                <a:moveTo>
                  <a:pt x="130543" y="81280"/>
                </a:moveTo>
                <a:lnTo>
                  <a:pt x="126657" y="81280"/>
                </a:lnTo>
                <a:lnTo>
                  <a:pt x="118465" y="85090"/>
                </a:lnTo>
                <a:lnTo>
                  <a:pt x="117741" y="85090"/>
                </a:lnTo>
                <a:lnTo>
                  <a:pt x="117246" y="86360"/>
                </a:lnTo>
                <a:lnTo>
                  <a:pt x="116662" y="87630"/>
                </a:lnTo>
                <a:lnTo>
                  <a:pt x="116738" y="88900"/>
                </a:lnTo>
                <a:lnTo>
                  <a:pt x="117894" y="91440"/>
                </a:lnTo>
                <a:lnTo>
                  <a:pt x="121704" y="91440"/>
                </a:lnTo>
                <a:lnTo>
                  <a:pt x="129679" y="86360"/>
                </a:lnTo>
                <a:lnTo>
                  <a:pt x="131089" y="86360"/>
                </a:lnTo>
                <a:lnTo>
                  <a:pt x="131508" y="83820"/>
                </a:lnTo>
                <a:lnTo>
                  <a:pt x="130543" y="81280"/>
                </a:lnTo>
                <a:close/>
              </a:path>
              <a:path w="132079" h="146050">
                <a:moveTo>
                  <a:pt x="128155" y="80010"/>
                </a:moveTo>
                <a:lnTo>
                  <a:pt x="127381" y="81280"/>
                </a:lnTo>
                <a:lnTo>
                  <a:pt x="129032" y="81280"/>
                </a:lnTo>
                <a:lnTo>
                  <a:pt x="128155" y="80010"/>
                </a:lnTo>
                <a:close/>
              </a:path>
              <a:path w="132079" h="146050">
                <a:moveTo>
                  <a:pt x="69075" y="1270"/>
                </a:moveTo>
                <a:lnTo>
                  <a:pt x="62395" y="1270"/>
                </a:lnTo>
                <a:lnTo>
                  <a:pt x="62395" y="67310"/>
                </a:lnTo>
                <a:lnTo>
                  <a:pt x="69075" y="67310"/>
                </a:lnTo>
                <a:lnTo>
                  <a:pt x="69075" y="29210"/>
                </a:lnTo>
                <a:lnTo>
                  <a:pt x="81663" y="21590"/>
                </a:lnTo>
                <a:lnTo>
                  <a:pt x="69075" y="21590"/>
                </a:lnTo>
                <a:lnTo>
                  <a:pt x="69075" y="1270"/>
                </a:lnTo>
                <a:close/>
              </a:path>
              <a:path w="132079" h="146050">
                <a:moveTo>
                  <a:pt x="127533" y="34290"/>
                </a:moveTo>
                <a:lnTo>
                  <a:pt x="125806" y="34290"/>
                </a:lnTo>
                <a:lnTo>
                  <a:pt x="124942" y="35560"/>
                </a:lnTo>
                <a:lnTo>
                  <a:pt x="69075" y="67310"/>
                </a:lnTo>
                <a:lnTo>
                  <a:pt x="80954" y="67310"/>
                </a:lnTo>
                <a:lnTo>
                  <a:pt x="105308" y="53340"/>
                </a:lnTo>
                <a:lnTo>
                  <a:pt x="118630" y="53340"/>
                </a:lnTo>
                <a:lnTo>
                  <a:pt x="112001" y="49530"/>
                </a:lnTo>
                <a:lnTo>
                  <a:pt x="128397" y="40640"/>
                </a:lnTo>
                <a:lnTo>
                  <a:pt x="129108" y="40640"/>
                </a:lnTo>
                <a:lnTo>
                  <a:pt x="129578" y="39370"/>
                </a:lnTo>
                <a:lnTo>
                  <a:pt x="129997" y="38100"/>
                </a:lnTo>
                <a:lnTo>
                  <a:pt x="129895" y="36830"/>
                </a:lnTo>
                <a:lnTo>
                  <a:pt x="129463" y="36830"/>
                </a:lnTo>
                <a:lnTo>
                  <a:pt x="129032" y="35560"/>
                </a:lnTo>
                <a:lnTo>
                  <a:pt x="128397" y="35560"/>
                </a:lnTo>
                <a:lnTo>
                  <a:pt x="127533" y="34290"/>
                </a:lnTo>
                <a:close/>
              </a:path>
              <a:path w="132079" h="146050">
                <a:moveTo>
                  <a:pt x="13233" y="54610"/>
                </a:moveTo>
                <a:lnTo>
                  <a:pt x="9994" y="54610"/>
                </a:lnTo>
                <a:lnTo>
                  <a:pt x="1790" y="59690"/>
                </a:lnTo>
                <a:lnTo>
                  <a:pt x="1079" y="59690"/>
                </a:lnTo>
                <a:lnTo>
                  <a:pt x="584" y="60960"/>
                </a:lnTo>
                <a:lnTo>
                  <a:pt x="0" y="62230"/>
                </a:lnTo>
                <a:lnTo>
                  <a:pt x="76" y="63500"/>
                </a:lnTo>
                <a:lnTo>
                  <a:pt x="508" y="63500"/>
                </a:lnTo>
                <a:lnTo>
                  <a:pt x="1219" y="64770"/>
                </a:lnTo>
                <a:lnTo>
                  <a:pt x="2222" y="66040"/>
                </a:lnTo>
                <a:lnTo>
                  <a:pt x="4051" y="66040"/>
                </a:lnTo>
                <a:lnTo>
                  <a:pt x="4749" y="64770"/>
                </a:lnTo>
                <a:lnTo>
                  <a:pt x="13017" y="60960"/>
                </a:lnTo>
                <a:lnTo>
                  <a:pt x="13741" y="60960"/>
                </a:lnTo>
                <a:lnTo>
                  <a:pt x="14236" y="59690"/>
                </a:lnTo>
                <a:lnTo>
                  <a:pt x="14820" y="58420"/>
                </a:lnTo>
                <a:lnTo>
                  <a:pt x="14744" y="57150"/>
                </a:lnTo>
                <a:lnTo>
                  <a:pt x="14312" y="55880"/>
                </a:lnTo>
                <a:lnTo>
                  <a:pt x="13881" y="55880"/>
                </a:lnTo>
                <a:lnTo>
                  <a:pt x="13233" y="54610"/>
                </a:lnTo>
                <a:close/>
              </a:path>
              <a:path w="132079" h="146050">
                <a:moveTo>
                  <a:pt x="118630" y="53340"/>
                </a:moveTo>
                <a:lnTo>
                  <a:pt x="105308" y="53340"/>
                </a:lnTo>
                <a:lnTo>
                  <a:pt x="126657" y="64770"/>
                </a:lnTo>
                <a:lnTo>
                  <a:pt x="126809" y="64770"/>
                </a:lnTo>
                <a:lnTo>
                  <a:pt x="127025" y="66040"/>
                </a:lnTo>
                <a:lnTo>
                  <a:pt x="129616" y="66040"/>
                </a:lnTo>
                <a:lnTo>
                  <a:pt x="130606" y="64770"/>
                </a:lnTo>
                <a:lnTo>
                  <a:pt x="131191" y="63500"/>
                </a:lnTo>
                <a:lnTo>
                  <a:pt x="131483" y="63500"/>
                </a:lnTo>
                <a:lnTo>
                  <a:pt x="131483" y="62230"/>
                </a:lnTo>
                <a:lnTo>
                  <a:pt x="130898" y="60960"/>
                </a:lnTo>
                <a:lnTo>
                  <a:pt x="130390" y="59690"/>
                </a:lnTo>
                <a:lnTo>
                  <a:pt x="129679" y="59690"/>
                </a:lnTo>
                <a:lnTo>
                  <a:pt x="118630" y="53340"/>
                </a:lnTo>
                <a:close/>
              </a:path>
              <a:path w="132079" h="146050">
                <a:moveTo>
                  <a:pt x="27368" y="21590"/>
                </a:moveTo>
                <a:lnTo>
                  <a:pt x="23291" y="21590"/>
                </a:lnTo>
                <a:lnTo>
                  <a:pt x="22148" y="22860"/>
                </a:lnTo>
                <a:lnTo>
                  <a:pt x="21844" y="24130"/>
                </a:lnTo>
                <a:lnTo>
                  <a:pt x="22720" y="44450"/>
                </a:lnTo>
                <a:lnTo>
                  <a:pt x="29266" y="44450"/>
                </a:lnTo>
                <a:lnTo>
                  <a:pt x="28549" y="24130"/>
                </a:lnTo>
                <a:lnTo>
                  <a:pt x="28384" y="22860"/>
                </a:lnTo>
                <a:lnTo>
                  <a:pt x="28003" y="22860"/>
                </a:lnTo>
                <a:lnTo>
                  <a:pt x="27368" y="21590"/>
                </a:lnTo>
                <a:close/>
              </a:path>
              <a:path w="132079" h="146050">
                <a:moveTo>
                  <a:pt x="108407" y="21590"/>
                </a:moveTo>
                <a:lnTo>
                  <a:pt x="104775" y="21590"/>
                </a:lnTo>
                <a:lnTo>
                  <a:pt x="103466" y="22860"/>
                </a:lnTo>
                <a:lnTo>
                  <a:pt x="103162" y="24130"/>
                </a:lnTo>
                <a:lnTo>
                  <a:pt x="102730" y="33020"/>
                </a:lnTo>
                <a:lnTo>
                  <a:pt x="102730" y="34290"/>
                </a:lnTo>
                <a:lnTo>
                  <a:pt x="103009" y="35560"/>
                </a:lnTo>
                <a:lnTo>
                  <a:pt x="104165" y="36830"/>
                </a:lnTo>
                <a:lnTo>
                  <a:pt x="107975" y="36830"/>
                </a:lnTo>
                <a:lnTo>
                  <a:pt x="109118" y="35560"/>
                </a:lnTo>
                <a:lnTo>
                  <a:pt x="109410" y="34290"/>
                </a:lnTo>
                <a:lnTo>
                  <a:pt x="109626" y="24130"/>
                </a:lnTo>
                <a:lnTo>
                  <a:pt x="109766" y="24130"/>
                </a:lnTo>
                <a:lnTo>
                  <a:pt x="109550" y="22860"/>
                </a:lnTo>
                <a:lnTo>
                  <a:pt x="108991" y="22860"/>
                </a:lnTo>
                <a:lnTo>
                  <a:pt x="108407" y="21590"/>
                </a:lnTo>
                <a:close/>
              </a:path>
              <a:path w="132079" h="146050">
                <a:moveTo>
                  <a:pt x="54737" y="16510"/>
                </a:moveTo>
                <a:lnTo>
                  <a:pt x="42341" y="16510"/>
                </a:lnTo>
                <a:lnTo>
                  <a:pt x="49885" y="21590"/>
                </a:lnTo>
                <a:lnTo>
                  <a:pt x="53835" y="21590"/>
                </a:lnTo>
                <a:lnTo>
                  <a:pt x="54991" y="19050"/>
                </a:lnTo>
                <a:lnTo>
                  <a:pt x="55168" y="19050"/>
                </a:lnTo>
                <a:lnTo>
                  <a:pt x="54737" y="16510"/>
                </a:lnTo>
                <a:close/>
              </a:path>
              <a:path w="132079" h="146050">
                <a:moveTo>
                  <a:pt x="89128" y="10160"/>
                </a:moveTo>
                <a:lnTo>
                  <a:pt x="86550" y="10160"/>
                </a:lnTo>
                <a:lnTo>
                  <a:pt x="85686" y="11430"/>
                </a:lnTo>
                <a:lnTo>
                  <a:pt x="69075" y="21590"/>
                </a:lnTo>
                <a:lnTo>
                  <a:pt x="81663" y="21590"/>
                </a:lnTo>
                <a:lnTo>
                  <a:pt x="90055" y="16510"/>
                </a:lnTo>
                <a:lnTo>
                  <a:pt x="90551" y="15240"/>
                </a:lnTo>
                <a:lnTo>
                  <a:pt x="90970" y="13970"/>
                </a:lnTo>
                <a:lnTo>
                  <a:pt x="90868" y="12700"/>
                </a:lnTo>
                <a:lnTo>
                  <a:pt x="90436" y="11430"/>
                </a:lnTo>
                <a:lnTo>
                  <a:pt x="89865" y="11430"/>
                </a:lnTo>
                <a:lnTo>
                  <a:pt x="89128" y="10160"/>
                </a:lnTo>
                <a:close/>
              </a:path>
              <a:path w="132079" h="146050">
                <a:moveTo>
                  <a:pt x="45072" y="10160"/>
                </a:moveTo>
                <a:lnTo>
                  <a:pt x="42379" y="10160"/>
                </a:lnTo>
                <a:lnTo>
                  <a:pt x="41694" y="11430"/>
                </a:lnTo>
                <a:lnTo>
                  <a:pt x="41275" y="11430"/>
                </a:lnTo>
                <a:lnTo>
                  <a:pt x="40690" y="12700"/>
                </a:lnTo>
                <a:lnTo>
                  <a:pt x="40500" y="13970"/>
                </a:lnTo>
                <a:lnTo>
                  <a:pt x="40728" y="13970"/>
                </a:lnTo>
                <a:lnTo>
                  <a:pt x="40932" y="15240"/>
                </a:lnTo>
                <a:lnTo>
                  <a:pt x="41465" y="16510"/>
                </a:lnTo>
                <a:lnTo>
                  <a:pt x="54267" y="16510"/>
                </a:lnTo>
                <a:lnTo>
                  <a:pt x="53543" y="15240"/>
                </a:lnTo>
                <a:lnTo>
                  <a:pt x="45796" y="11430"/>
                </a:lnTo>
                <a:lnTo>
                  <a:pt x="45072" y="10160"/>
                </a:lnTo>
                <a:close/>
              </a:path>
              <a:path w="132079" h="146050">
                <a:moveTo>
                  <a:pt x="67462" y="0"/>
                </a:moveTo>
                <a:lnTo>
                  <a:pt x="64020" y="0"/>
                </a:lnTo>
                <a:lnTo>
                  <a:pt x="62712" y="1270"/>
                </a:lnTo>
                <a:lnTo>
                  <a:pt x="68770" y="1270"/>
                </a:lnTo>
                <a:lnTo>
                  <a:pt x="67462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66200" y="4790175"/>
            <a:ext cx="453390" cy="261620"/>
          </a:xfrm>
          <a:custGeom>
            <a:avLst/>
            <a:gdLst/>
            <a:ahLst/>
            <a:cxnLst/>
            <a:rect l="l" t="t" r="r" b="b"/>
            <a:pathLst>
              <a:path w="453389" h="261620">
                <a:moveTo>
                  <a:pt x="254787" y="247472"/>
                </a:moveTo>
                <a:lnTo>
                  <a:pt x="4965" y="247472"/>
                </a:lnTo>
                <a:lnTo>
                  <a:pt x="3289" y="248145"/>
                </a:lnTo>
                <a:lnTo>
                  <a:pt x="1981" y="249428"/>
                </a:lnTo>
                <a:lnTo>
                  <a:pt x="660" y="250761"/>
                </a:lnTo>
                <a:lnTo>
                  <a:pt x="0" y="252450"/>
                </a:lnTo>
                <a:lnTo>
                  <a:pt x="0" y="256260"/>
                </a:lnTo>
                <a:lnTo>
                  <a:pt x="660" y="257797"/>
                </a:lnTo>
                <a:lnTo>
                  <a:pt x="3289" y="260413"/>
                </a:lnTo>
                <a:lnTo>
                  <a:pt x="4965" y="261073"/>
                </a:lnTo>
                <a:lnTo>
                  <a:pt x="254787" y="261073"/>
                </a:lnTo>
                <a:lnTo>
                  <a:pt x="256476" y="260413"/>
                </a:lnTo>
                <a:lnTo>
                  <a:pt x="259105" y="257797"/>
                </a:lnTo>
                <a:lnTo>
                  <a:pt x="259740" y="256260"/>
                </a:lnTo>
                <a:lnTo>
                  <a:pt x="259740" y="252450"/>
                </a:lnTo>
                <a:lnTo>
                  <a:pt x="259105" y="250761"/>
                </a:lnTo>
                <a:lnTo>
                  <a:pt x="257784" y="249428"/>
                </a:lnTo>
                <a:lnTo>
                  <a:pt x="256476" y="248145"/>
                </a:lnTo>
                <a:lnTo>
                  <a:pt x="254787" y="247472"/>
                </a:lnTo>
                <a:close/>
              </a:path>
              <a:path w="453389" h="261620">
                <a:moveTo>
                  <a:pt x="448437" y="247472"/>
                </a:moveTo>
                <a:lnTo>
                  <a:pt x="311962" y="247472"/>
                </a:lnTo>
                <a:lnTo>
                  <a:pt x="310426" y="248145"/>
                </a:lnTo>
                <a:lnTo>
                  <a:pt x="309092" y="249428"/>
                </a:lnTo>
                <a:lnTo>
                  <a:pt x="307809" y="250761"/>
                </a:lnTo>
                <a:lnTo>
                  <a:pt x="307136" y="252450"/>
                </a:lnTo>
                <a:lnTo>
                  <a:pt x="307136" y="256260"/>
                </a:lnTo>
                <a:lnTo>
                  <a:pt x="307809" y="257797"/>
                </a:lnTo>
                <a:lnTo>
                  <a:pt x="309092" y="259105"/>
                </a:lnTo>
                <a:lnTo>
                  <a:pt x="310426" y="260413"/>
                </a:lnTo>
                <a:lnTo>
                  <a:pt x="311962" y="261073"/>
                </a:lnTo>
                <a:lnTo>
                  <a:pt x="448437" y="261073"/>
                </a:lnTo>
                <a:lnTo>
                  <a:pt x="449961" y="260413"/>
                </a:lnTo>
                <a:lnTo>
                  <a:pt x="452602" y="257797"/>
                </a:lnTo>
                <a:lnTo>
                  <a:pt x="453237" y="256260"/>
                </a:lnTo>
                <a:lnTo>
                  <a:pt x="453237" y="252450"/>
                </a:lnTo>
                <a:lnTo>
                  <a:pt x="452602" y="250761"/>
                </a:lnTo>
                <a:lnTo>
                  <a:pt x="451294" y="249428"/>
                </a:lnTo>
                <a:lnTo>
                  <a:pt x="449961" y="248145"/>
                </a:lnTo>
                <a:lnTo>
                  <a:pt x="448437" y="247472"/>
                </a:lnTo>
                <a:close/>
              </a:path>
              <a:path w="453389" h="261620">
                <a:moveTo>
                  <a:pt x="141719" y="82499"/>
                </a:moveTo>
                <a:lnTo>
                  <a:pt x="140855" y="82499"/>
                </a:lnTo>
                <a:lnTo>
                  <a:pt x="136728" y="82778"/>
                </a:lnTo>
                <a:lnTo>
                  <a:pt x="133096" y="84251"/>
                </a:lnTo>
                <a:lnTo>
                  <a:pt x="129882" y="86880"/>
                </a:lnTo>
                <a:lnTo>
                  <a:pt x="126644" y="89496"/>
                </a:lnTo>
                <a:lnTo>
                  <a:pt x="122847" y="94653"/>
                </a:lnTo>
                <a:lnTo>
                  <a:pt x="118478" y="102247"/>
                </a:lnTo>
                <a:lnTo>
                  <a:pt x="118478" y="102679"/>
                </a:lnTo>
                <a:lnTo>
                  <a:pt x="52641" y="247472"/>
                </a:lnTo>
                <a:lnTo>
                  <a:pt x="67576" y="247472"/>
                </a:lnTo>
                <a:lnTo>
                  <a:pt x="103111" y="169811"/>
                </a:lnTo>
                <a:lnTo>
                  <a:pt x="121184" y="169811"/>
                </a:lnTo>
                <a:lnTo>
                  <a:pt x="130759" y="108394"/>
                </a:lnTo>
                <a:lnTo>
                  <a:pt x="139979" y="96113"/>
                </a:lnTo>
                <a:lnTo>
                  <a:pt x="161379" y="96113"/>
                </a:lnTo>
                <a:lnTo>
                  <a:pt x="161010" y="95351"/>
                </a:lnTo>
                <a:lnTo>
                  <a:pt x="157518" y="90246"/>
                </a:lnTo>
                <a:lnTo>
                  <a:pt x="150507" y="84391"/>
                </a:lnTo>
                <a:lnTo>
                  <a:pt x="146405" y="82778"/>
                </a:lnTo>
                <a:lnTo>
                  <a:pt x="141719" y="82499"/>
                </a:lnTo>
                <a:close/>
              </a:path>
              <a:path w="453389" h="261620">
                <a:moveTo>
                  <a:pt x="293026" y="13614"/>
                </a:moveTo>
                <a:lnTo>
                  <a:pt x="274396" y="13614"/>
                </a:lnTo>
                <a:lnTo>
                  <a:pt x="276580" y="14770"/>
                </a:lnTo>
                <a:lnTo>
                  <a:pt x="278638" y="17106"/>
                </a:lnTo>
                <a:lnTo>
                  <a:pt x="280713" y="19519"/>
                </a:lnTo>
                <a:lnTo>
                  <a:pt x="283006" y="23253"/>
                </a:lnTo>
                <a:lnTo>
                  <a:pt x="285648" y="28524"/>
                </a:lnTo>
                <a:lnTo>
                  <a:pt x="385254" y="247472"/>
                </a:lnTo>
                <a:lnTo>
                  <a:pt x="399719" y="247472"/>
                </a:lnTo>
                <a:lnTo>
                  <a:pt x="297484" y="22821"/>
                </a:lnTo>
                <a:lnTo>
                  <a:pt x="293128" y="13766"/>
                </a:lnTo>
                <a:lnTo>
                  <a:pt x="293026" y="13614"/>
                </a:lnTo>
                <a:close/>
              </a:path>
              <a:path w="453389" h="261620">
                <a:moveTo>
                  <a:pt x="161379" y="96113"/>
                </a:moveTo>
                <a:lnTo>
                  <a:pt x="143040" y="96113"/>
                </a:lnTo>
                <a:lnTo>
                  <a:pt x="145376" y="96672"/>
                </a:lnTo>
                <a:lnTo>
                  <a:pt x="148636" y="100850"/>
                </a:lnTo>
                <a:lnTo>
                  <a:pt x="152704" y="108394"/>
                </a:lnTo>
                <a:lnTo>
                  <a:pt x="194805" y="201828"/>
                </a:lnTo>
                <a:lnTo>
                  <a:pt x="195681" y="204482"/>
                </a:lnTo>
                <a:lnTo>
                  <a:pt x="197739" y="205803"/>
                </a:lnTo>
                <a:lnTo>
                  <a:pt x="202958" y="205803"/>
                </a:lnTo>
                <a:lnTo>
                  <a:pt x="203288" y="205651"/>
                </a:lnTo>
                <a:lnTo>
                  <a:pt x="203593" y="205333"/>
                </a:lnTo>
                <a:lnTo>
                  <a:pt x="205359" y="204762"/>
                </a:lnTo>
                <a:lnTo>
                  <a:pt x="206502" y="203504"/>
                </a:lnTo>
                <a:lnTo>
                  <a:pt x="207111" y="201612"/>
                </a:lnTo>
                <a:lnTo>
                  <a:pt x="207683" y="199732"/>
                </a:lnTo>
                <a:lnTo>
                  <a:pt x="207683" y="198056"/>
                </a:lnTo>
                <a:lnTo>
                  <a:pt x="207111" y="196596"/>
                </a:lnTo>
                <a:lnTo>
                  <a:pt x="194373" y="168046"/>
                </a:lnTo>
                <a:lnTo>
                  <a:pt x="194437" y="167551"/>
                </a:lnTo>
                <a:lnTo>
                  <a:pt x="194729" y="167259"/>
                </a:lnTo>
                <a:lnTo>
                  <a:pt x="194805" y="166738"/>
                </a:lnTo>
                <a:lnTo>
                  <a:pt x="201696" y="151803"/>
                </a:lnTo>
                <a:lnTo>
                  <a:pt x="186918" y="151803"/>
                </a:lnTo>
                <a:lnTo>
                  <a:pt x="164553" y="102679"/>
                </a:lnTo>
                <a:lnTo>
                  <a:pt x="161379" y="96113"/>
                </a:lnTo>
                <a:close/>
              </a:path>
              <a:path w="453389" h="261620">
                <a:moveTo>
                  <a:pt x="160789" y="168490"/>
                </a:moveTo>
                <a:lnTo>
                  <a:pt x="143929" y="168490"/>
                </a:lnTo>
                <a:lnTo>
                  <a:pt x="154889" y="184302"/>
                </a:lnTo>
                <a:lnTo>
                  <a:pt x="156337" y="186067"/>
                </a:lnTo>
                <a:lnTo>
                  <a:pt x="158229" y="186918"/>
                </a:lnTo>
                <a:lnTo>
                  <a:pt x="161175" y="186918"/>
                </a:lnTo>
                <a:lnTo>
                  <a:pt x="161861" y="186842"/>
                </a:lnTo>
                <a:lnTo>
                  <a:pt x="162560" y="186677"/>
                </a:lnTo>
                <a:lnTo>
                  <a:pt x="163296" y="186550"/>
                </a:lnTo>
                <a:lnTo>
                  <a:pt x="167843" y="179552"/>
                </a:lnTo>
                <a:lnTo>
                  <a:pt x="167462" y="177863"/>
                </a:lnTo>
                <a:lnTo>
                  <a:pt x="166306" y="176377"/>
                </a:lnTo>
                <a:lnTo>
                  <a:pt x="160789" y="168490"/>
                </a:lnTo>
                <a:close/>
              </a:path>
              <a:path w="453389" h="261620">
                <a:moveTo>
                  <a:pt x="121184" y="169811"/>
                </a:moveTo>
                <a:lnTo>
                  <a:pt x="103111" y="169811"/>
                </a:lnTo>
                <a:lnTo>
                  <a:pt x="116293" y="184302"/>
                </a:lnTo>
                <a:lnTo>
                  <a:pt x="117436" y="185750"/>
                </a:lnTo>
                <a:lnTo>
                  <a:pt x="118922" y="186550"/>
                </a:lnTo>
                <a:lnTo>
                  <a:pt x="120675" y="186677"/>
                </a:lnTo>
                <a:lnTo>
                  <a:pt x="122415" y="186842"/>
                </a:lnTo>
                <a:lnTo>
                  <a:pt x="124028" y="186334"/>
                </a:lnTo>
                <a:lnTo>
                  <a:pt x="125501" y="185153"/>
                </a:lnTo>
                <a:lnTo>
                  <a:pt x="142004" y="170230"/>
                </a:lnTo>
                <a:lnTo>
                  <a:pt x="121551" y="170230"/>
                </a:lnTo>
                <a:lnTo>
                  <a:pt x="121184" y="169811"/>
                </a:lnTo>
                <a:close/>
              </a:path>
              <a:path w="453389" h="261620">
                <a:moveTo>
                  <a:pt x="144068" y="151511"/>
                </a:moveTo>
                <a:lnTo>
                  <a:pt x="142328" y="152146"/>
                </a:lnTo>
                <a:lnTo>
                  <a:pt x="140855" y="153568"/>
                </a:lnTo>
                <a:lnTo>
                  <a:pt x="121551" y="170230"/>
                </a:lnTo>
                <a:lnTo>
                  <a:pt x="142004" y="170230"/>
                </a:lnTo>
                <a:lnTo>
                  <a:pt x="143929" y="168490"/>
                </a:lnTo>
                <a:lnTo>
                  <a:pt x="160789" y="168490"/>
                </a:lnTo>
                <a:lnTo>
                  <a:pt x="150964" y="154444"/>
                </a:lnTo>
                <a:lnTo>
                  <a:pt x="149199" y="152704"/>
                </a:lnTo>
                <a:lnTo>
                  <a:pt x="147599" y="151803"/>
                </a:lnTo>
                <a:lnTo>
                  <a:pt x="146113" y="151803"/>
                </a:lnTo>
                <a:lnTo>
                  <a:pt x="144068" y="151511"/>
                </a:lnTo>
                <a:close/>
              </a:path>
              <a:path w="453389" h="261620">
                <a:moveTo>
                  <a:pt x="277456" y="0"/>
                </a:moveTo>
                <a:lnTo>
                  <a:pt x="267919" y="0"/>
                </a:lnTo>
                <a:lnTo>
                  <a:pt x="265023" y="749"/>
                </a:lnTo>
                <a:lnTo>
                  <a:pt x="186918" y="151803"/>
                </a:lnTo>
                <a:lnTo>
                  <a:pt x="201696" y="151803"/>
                </a:lnTo>
                <a:lnTo>
                  <a:pt x="226390" y="98285"/>
                </a:lnTo>
                <a:lnTo>
                  <a:pt x="245123" y="98285"/>
                </a:lnTo>
                <a:lnTo>
                  <a:pt x="258432" y="28524"/>
                </a:lnTo>
                <a:lnTo>
                  <a:pt x="265696" y="17348"/>
                </a:lnTo>
                <a:lnTo>
                  <a:pt x="267589" y="15151"/>
                </a:lnTo>
                <a:lnTo>
                  <a:pt x="269417" y="13893"/>
                </a:lnTo>
                <a:lnTo>
                  <a:pt x="271157" y="13614"/>
                </a:lnTo>
                <a:lnTo>
                  <a:pt x="293026" y="13614"/>
                </a:lnTo>
                <a:lnTo>
                  <a:pt x="289064" y="7683"/>
                </a:lnTo>
                <a:lnTo>
                  <a:pt x="281762" y="1536"/>
                </a:lnTo>
                <a:lnTo>
                  <a:pt x="277456" y="0"/>
                </a:lnTo>
                <a:close/>
              </a:path>
              <a:path w="453389" h="261620">
                <a:moveTo>
                  <a:pt x="291431" y="96964"/>
                </a:moveTo>
                <a:lnTo>
                  <a:pt x="273354" y="96964"/>
                </a:lnTo>
                <a:lnTo>
                  <a:pt x="290042" y="116293"/>
                </a:lnTo>
                <a:lnTo>
                  <a:pt x="291490" y="118033"/>
                </a:lnTo>
                <a:lnTo>
                  <a:pt x="293243" y="118922"/>
                </a:lnTo>
                <a:lnTo>
                  <a:pt x="296735" y="118922"/>
                </a:lnTo>
                <a:lnTo>
                  <a:pt x="298069" y="118325"/>
                </a:lnTo>
                <a:lnTo>
                  <a:pt x="299262" y="117170"/>
                </a:lnTo>
                <a:lnTo>
                  <a:pt x="300723" y="115989"/>
                </a:lnTo>
                <a:lnTo>
                  <a:pt x="301536" y="114452"/>
                </a:lnTo>
                <a:lnTo>
                  <a:pt x="301650" y="112572"/>
                </a:lnTo>
                <a:lnTo>
                  <a:pt x="301828" y="110629"/>
                </a:lnTo>
                <a:lnTo>
                  <a:pt x="301269" y="108953"/>
                </a:lnTo>
                <a:lnTo>
                  <a:pt x="300113" y="107492"/>
                </a:lnTo>
                <a:lnTo>
                  <a:pt x="291431" y="96964"/>
                </a:lnTo>
                <a:close/>
              </a:path>
              <a:path w="453389" h="261620">
                <a:moveTo>
                  <a:pt x="245123" y="98285"/>
                </a:moveTo>
                <a:lnTo>
                  <a:pt x="226390" y="98285"/>
                </a:lnTo>
                <a:lnTo>
                  <a:pt x="242633" y="116293"/>
                </a:lnTo>
                <a:lnTo>
                  <a:pt x="244094" y="117741"/>
                </a:lnTo>
                <a:lnTo>
                  <a:pt x="245719" y="118465"/>
                </a:lnTo>
                <a:lnTo>
                  <a:pt x="248932" y="118465"/>
                </a:lnTo>
                <a:lnTo>
                  <a:pt x="250545" y="117894"/>
                </a:lnTo>
                <a:lnTo>
                  <a:pt x="252298" y="116700"/>
                </a:lnTo>
                <a:lnTo>
                  <a:pt x="268219" y="101777"/>
                </a:lnTo>
                <a:lnTo>
                  <a:pt x="248348" y="101777"/>
                </a:lnTo>
                <a:lnTo>
                  <a:pt x="245123" y="98285"/>
                </a:lnTo>
                <a:close/>
              </a:path>
              <a:path w="453389" h="261620">
                <a:moveTo>
                  <a:pt x="276415" y="80289"/>
                </a:moveTo>
                <a:lnTo>
                  <a:pt x="272326" y="80289"/>
                </a:lnTo>
                <a:lnTo>
                  <a:pt x="270560" y="80886"/>
                </a:lnTo>
                <a:lnTo>
                  <a:pt x="269417" y="82067"/>
                </a:lnTo>
                <a:lnTo>
                  <a:pt x="248348" y="101777"/>
                </a:lnTo>
                <a:lnTo>
                  <a:pt x="268219" y="101777"/>
                </a:lnTo>
                <a:lnTo>
                  <a:pt x="273354" y="96964"/>
                </a:lnTo>
                <a:lnTo>
                  <a:pt x="291431" y="96964"/>
                </a:lnTo>
                <a:lnTo>
                  <a:pt x="279501" y="82499"/>
                </a:lnTo>
                <a:lnTo>
                  <a:pt x="278041" y="81026"/>
                </a:lnTo>
                <a:lnTo>
                  <a:pt x="276415" y="80289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337" y="3731260"/>
            <a:ext cx="543263" cy="53594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61" y="2877814"/>
            <a:ext cx="2114541" cy="343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803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6" y="1732902"/>
            <a:ext cx="3190240" cy="1871345"/>
          </a:xfrm>
          <a:custGeom>
            <a:avLst/>
            <a:gdLst/>
            <a:ahLst/>
            <a:cxnLst/>
            <a:rect l="l" t="t" r="r" b="b"/>
            <a:pathLst>
              <a:path w="3190240" h="1871345">
                <a:moveTo>
                  <a:pt x="3189909" y="1870951"/>
                </a:moveTo>
                <a:lnTo>
                  <a:pt x="0" y="1870951"/>
                </a:lnTo>
                <a:lnTo>
                  <a:pt x="0" y="0"/>
                </a:lnTo>
                <a:lnTo>
                  <a:pt x="3189909" y="0"/>
                </a:lnTo>
                <a:lnTo>
                  <a:pt x="3189909" y="1870951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8" y="1967755"/>
            <a:ext cx="2113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dirty="0">
                <a:solidFill>
                  <a:srgbClr val="EB1851"/>
                </a:solidFill>
              </a:rPr>
              <a:t>CO</a:t>
            </a:r>
            <a:r>
              <a:rPr dirty="0">
                <a:solidFill>
                  <a:srgbClr val="EB1851"/>
                </a:solidFill>
              </a:rPr>
              <a:t>YHAIQUE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0" y="2573163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902"/>
            <a:ext cx="3114675" cy="2214880"/>
          </a:xfrm>
          <a:custGeom>
            <a:avLst/>
            <a:gdLst/>
            <a:ahLst/>
            <a:cxnLst/>
            <a:rect l="l" t="t" r="r" b="b"/>
            <a:pathLst>
              <a:path w="3114675" h="2214879">
                <a:moveTo>
                  <a:pt x="3114421" y="2214397"/>
                </a:moveTo>
                <a:lnTo>
                  <a:pt x="0" y="2214397"/>
                </a:lnTo>
                <a:lnTo>
                  <a:pt x="0" y="0"/>
                </a:lnTo>
                <a:lnTo>
                  <a:pt x="3114421" y="0"/>
                </a:lnTo>
                <a:lnTo>
                  <a:pt x="3114421" y="221439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8" y="1967755"/>
            <a:ext cx="2113915" cy="8705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spc="-5" dirty="0">
                <a:solidFill>
                  <a:srgbClr val="EB1851"/>
                </a:solidFill>
              </a:rPr>
              <a:t>NEAR  </a:t>
            </a:r>
            <a:r>
              <a:rPr dirty="0">
                <a:solidFill>
                  <a:srgbClr val="EB1851"/>
                </a:solidFill>
              </a:rPr>
              <a:t>COYHAIQUE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0" y="2948334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8627" y="287888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902"/>
            <a:ext cx="3114675" cy="2214880"/>
          </a:xfrm>
          <a:custGeom>
            <a:avLst/>
            <a:gdLst/>
            <a:ahLst/>
            <a:cxnLst/>
            <a:rect l="l" t="t" r="r" b="b"/>
            <a:pathLst>
              <a:path w="3114675" h="2214879">
                <a:moveTo>
                  <a:pt x="3114421" y="2214397"/>
                </a:moveTo>
                <a:lnTo>
                  <a:pt x="0" y="2214397"/>
                </a:lnTo>
                <a:lnTo>
                  <a:pt x="0" y="0"/>
                </a:lnTo>
                <a:lnTo>
                  <a:pt x="3114421" y="0"/>
                </a:lnTo>
                <a:lnTo>
                  <a:pt x="3114421" y="221439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8" y="1967755"/>
            <a:ext cx="2113915" cy="8705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spc="-5" dirty="0">
                <a:solidFill>
                  <a:srgbClr val="EB1851"/>
                </a:solidFill>
              </a:rPr>
              <a:t>NEAR  </a:t>
            </a:r>
            <a:r>
              <a:rPr dirty="0">
                <a:solidFill>
                  <a:srgbClr val="EB1851"/>
                </a:solidFill>
              </a:rPr>
              <a:t>COYHAIQUE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5930" y="2948334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8627" y="287888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9" y="1732902"/>
            <a:ext cx="3114675" cy="2214880"/>
          </a:xfrm>
          <a:custGeom>
            <a:avLst/>
            <a:gdLst/>
            <a:ahLst/>
            <a:cxnLst/>
            <a:rect l="l" t="t" r="r" b="b"/>
            <a:pathLst>
              <a:path w="3114675" h="2214879">
                <a:moveTo>
                  <a:pt x="3114421" y="2214397"/>
                </a:moveTo>
                <a:lnTo>
                  <a:pt x="0" y="2214397"/>
                </a:lnTo>
                <a:lnTo>
                  <a:pt x="0" y="0"/>
                </a:lnTo>
                <a:lnTo>
                  <a:pt x="3114421" y="0"/>
                </a:lnTo>
                <a:lnTo>
                  <a:pt x="3114421" y="221439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43"/>
            <a:ext cx="2113915" cy="8705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spc="-5" dirty="0">
                <a:solidFill>
                  <a:srgbClr val="EB1851"/>
                </a:solidFill>
              </a:rPr>
              <a:t>NEAR  </a:t>
            </a:r>
            <a:r>
              <a:rPr dirty="0">
                <a:solidFill>
                  <a:srgbClr val="EB1851"/>
                </a:solidFill>
              </a:rPr>
              <a:t>COYHAIQUE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0" y="2948334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8627" y="287888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69631"/>
            <a:ext cx="4490720" cy="4707890"/>
          </a:xfrm>
          <a:custGeom>
            <a:avLst/>
            <a:gdLst/>
            <a:ahLst/>
            <a:cxnLst/>
            <a:rect l="l" t="t" r="r" b="b"/>
            <a:pathLst>
              <a:path w="4490720" h="4707890">
                <a:moveTo>
                  <a:pt x="4490466" y="4707775"/>
                </a:moveTo>
                <a:lnTo>
                  <a:pt x="0" y="4707775"/>
                </a:lnTo>
                <a:lnTo>
                  <a:pt x="0" y="0"/>
                </a:lnTo>
                <a:lnTo>
                  <a:pt x="4490466" y="0"/>
                </a:lnTo>
                <a:lnTo>
                  <a:pt x="4490466" y="4707775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518041"/>
            <a:ext cx="2983865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95" dirty="0">
                <a:solidFill>
                  <a:srgbClr val="EC1550"/>
                </a:solidFill>
              </a:rPr>
              <a:t>PATAGONIA </a:t>
            </a:r>
            <a:r>
              <a:rPr dirty="0">
                <a:solidFill>
                  <a:srgbClr val="EC1550"/>
                </a:solidFill>
              </a:rPr>
              <a:t>&amp;  EXTREME</a:t>
            </a:r>
            <a:r>
              <a:rPr spc="-100" dirty="0">
                <a:solidFill>
                  <a:srgbClr val="EC1550"/>
                </a:solidFill>
              </a:rPr>
              <a:t> </a:t>
            </a:r>
            <a:r>
              <a:rPr spc="-5" dirty="0">
                <a:solidFill>
                  <a:srgbClr val="EC1550"/>
                </a:solidFill>
              </a:rPr>
              <a:t>SOUTH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743" y="2487599"/>
            <a:ext cx="3705225" cy="263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55" dirty="0">
                <a:solidFill>
                  <a:srgbClr val="1B0087"/>
                </a:solidFill>
                <a:latin typeface="Trebuchet MS"/>
                <a:cs typeface="Trebuchet MS"/>
              </a:rPr>
              <a:t>Tor</a:t>
            </a:r>
            <a:r>
              <a:rPr sz="2400" b="1" spc="-55" dirty="0">
                <a:solidFill>
                  <a:srgbClr val="1B0087"/>
                </a:solidFill>
                <a:latin typeface="Trebuchet MS"/>
                <a:cs typeface="Trebuchet MS"/>
              </a:rPr>
              <a:t>res </a:t>
            </a:r>
            <a:r>
              <a:rPr sz="2400" b="1" dirty="0">
                <a:solidFill>
                  <a:srgbClr val="1B0087"/>
                </a:solidFill>
                <a:latin typeface="Trebuchet MS"/>
                <a:cs typeface="Trebuchet MS"/>
              </a:rPr>
              <a:t>del</a:t>
            </a:r>
            <a:r>
              <a:rPr sz="2400" b="1" spc="-2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1B0087"/>
                </a:solidFill>
                <a:latin typeface="Trebuchet MS"/>
                <a:cs typeface="Trebuchet MS"/>
              </a:rPr>
              <a:t>Paine</a:t>
            </a:r>
            <a:endParaRPr sz="2400">
              <a:latin typeface="Trebuchet MS"/>
              <a:cs typeface="Trebuchet MS"/>
            </a:endParaRPr>
          </a:p>
          <a:p>
            <a:pPr marL="1167130" marR="749300">
              <a:lnSpc>
                <a:spcPct val="119100"/>
              </a:lnSpc>
              <a:spcBef>
                <a:spcPts val="1685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8 daily flights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daily</a:t>
            </a:r>
            <a:r>
              <a:rPr sz="1400" spc="-10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to 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Punta</a:t>
            </a:r>
            <a:r>
              <a:rPr sz="1400" spc="-17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Arenas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167130">
              <a:lnSpc>
                <a:spcPct val="100000"/>
              </a:lnSpc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3H</a:t>
            </a:r>
            <a:r>
              <a:rPr sz="1400" b="1" spc="-10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30m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167130">
              <a:lnSpc>
                <a:spcPct val="100000"/>
              </a:lnSpc>
            </a:pP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 4</a:t>
            </a:r>
            <a:r>
              <a:rPr sz="1400" spc="-8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spc="-35" dirty="0">
                <a:solidFill>
                  <a:srgbClr val="22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Times New Roman"/>
              <a:cs typeface="Times New Roman"/>
            </a:endParaRPr>
          </a:p>
          <a:p>
            <a:pPr marL="1167130">
              <a:lnSpc>
                <a:spcPct val="100000"/>
              </a:lnSpc>
            </a:pPr>
            <a:r>
              <a:rPr sz="1400" spc="-20" dirty="0">
                <a:solidFill>
                  <a:srgbClr val="221F1F"/>
                </a:solidFill>
                <a:latin typeface="Trebuchet MS"/>
                <a:cs typeface="Trebuchet MS"/>
              </a:rPr>
              <a:t>Transfer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to </a:t>
            </a:r>
            <a:r>
              <a:rPr sz="1400" spc="-30" dirty="0">
                <a:solidFill>
                  <a:srgbClr val="221F1F"/>
                </a:solidFill>
                <a:latin typeface="Trebuchet MS"/>
                <a:cs typeface="Trebuchet MS"/>
              </a:rPr>
              <a:t>Torres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del </a:t>
            </a:r>
            <a:r>
              <a:rPr sz="1400" spc="-20" dirty="0">
                <a:solidFill>
                  <a:srgbClr val="221F1F"/>
                </a:solidFill>
                <a:latin typeface="Trebuchet MS"/>
                <a:cs typeface="Trebuchet MS"/>
              </a:rPr>
              <a:t>Paine</a:t>
            </a:r>
            <a:r>
              <a:rPr sz="1400" spc="-4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3hr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58407" y="3168910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33" y="128295"/>
                </a:moveTo>
                <a:lnTo>
                  <a:pt x="127939" y="128295"/>
                </a:lnTo>
                <a:lnTo>
                  <a:pt x="109842" y="179438"/>
                </a:lnTo>
                <a:lnTo>
                  <a:pt x="108889" y="182270"/>
                </a:lnTo>
                <a:lnTo>
                  <a:pt x="109219" y="184759"/>
                </a:lnTo>
                <a:lnTo>
                  <a:pt x="110909" y="186893"/>
                </a:lnTo>
                <a:lnTo>
                  <a:pt x="112547" y="189026"/>
                </a:lnTo>
                <a:lnTo>
                  <a:pt x="115036" y="189737"/>
                </a:lnTo>
                <a:lnTo>
                  <a:pt x="118376" y="189026"/>
                </a:lnTo>
                <a:lnTo>
                  <a:pt x="147116" y="182270"/>
                </a:lnTo>
                <a:lnTo>
                  <a:pt x="152311" y="180390"/>
                </a:lnTo>
                <a:lnTo>
                  <a:pt x="155651" y="178142"/>
                </a:lnTo>
                <a:lnTo>
                  <a:pt x="156297" y="176949"/>
                </a:lnTo>
                <a:lnTo>
                  <a:pt x="122262" y="176949"/>
                </a:lnTo>
                <a:lnTo>
                  <a:pt x="139633" y="128295"/>
                </a:lnTo>
                <a:close/>
              </a:path>
              <a:path w="288925" h="189864">
                <a:moveTo>
                  <a:pt x="282073" y="34251"/>
                </a:moveTo>
                <a:lnTo>
                  <a:pt x="262889" y="34251"/>
                </a:lnTo>
                <a:lnTo>
                  <a:pt x="266204" y="34797"/>
                </a:lnTo>
                <a:lnTo>
                  <a:pt x="270916" y="37160"/>
                </a:lnTo>
                <a:lnTo>
                  <a:pt x="272656" y="38595"/>
                </a:lnTo>
                <a:lnTo>
                  <a:pt x="274802" y="41897"/>
                </a:lnTo>
                <a:lnTo>
                  <a:pt x="275551" y="43433"/>
                </a:lnTo>
                <a:lnTo>
                  <a:pt x="277914" y="50076"/>
                </a:lnTo>
                <a:lnTo>
                  <a:pt x="277279" y="54863"/>
                </a:lnTo>
                <a:lnTo>
                  <a:pt x="270878" y="63614"/>
                </a:lnTo>
                <a:lnTo>
                  <a:pt x="265963" y="66992"/>
                </a:lnTo>
                <a:lnTo>
                  <a:pt x="195402" y="92443"/>
                </a:lnTo>
                <a:lnTo>
                  <a:pt x="194462" y="92671"/>
                </a:lnTo>
                <a:lnTo>
                  <a:pt x="193509" y="93497"/>
                </a:lnTo>
                <a:lnTo>
                  <a:pt x="192582" y="94919"/>
                </a:lnTo>
                <a:lnTo>
                  <a:pt x="147853" y="169494"/>
                </a:lnTo>
                <a:lnTo>
                  <a:pt x="147358" y="170205"/>
                </a:lnTo>
                <a:lnTo>
                  <a:pt x="146164" y="170916"/>
                </a:lnTo>
                <a:lnTo>
                  <a:pt x="144297" y="171627"/>
                </a:lnTo>
                <a:lnTo>
                  <a:pt x="122262" y="176949"/>
                </a:lnTo>
                <a:lnTo>
                  <a:pt x="156297" y="176949"/>
                </a:lnTo>
                <a:lnTo>
                  <a:pt x="157060" y="175539"/>
                </a:lnTo>
                <a:lnTo>
                  <a:pt x="201104" y="102031"/>
                </a:lnTo>
                <a:lnTo>
                  <a:pt x="269265" y="77292"/>
                </a:lnTo>
                <a:lnTo>
                  <a:pt x="274599" y="74206"/>
                </a:lnTo>
                <a:lnTo>
                  <a:pt x="283121" y="66636"/>
                </a:lnTo>
                <a:lnTo>
                  <a:pt x="285978" y="62318"/>
                </a:lnTo>
                <a:lnTo>
                  <a:pt x="288797" y="52603"/>
                </a:lnTo>
                <a:lnTo>
                  <a:pt x="288467" y="47218"/>
                </a:lnTo>
                <a:lnTo>
                  <a:pt x="286334" y="41313"/>
                </a:lnTo>
                <a:lnTo>
                  <a:pt x="282073" y="34251"/>
                </a:lnTo>
                <a:close/>
              </a:path>
              <a:path w="288925" h="189864">
                <a:moveTo>
                  <a:pt x="30530" y="60121"/>
                </a:moveTo>
                <a:lnTo>
                  <a:pt x="26746" y="61531"/>
                </a:lnTo>
                <a:lnTo>
                  <a:pt x="7912" y="68300"/>
                </a:lnTo>
                <a:lnTo>
                  <a:pt x="1523" y="70662"/>
                </a:lnTo>
                <a:lnTo>
                  <a:pt x="27800" y="124409"/>
                </a:lnTo>
                <a:lnTo>
                  <a:pt x="59640" y="146082"/>
                </a:lnTo>
                <a:lnTo>
                  <a:pt x="67795" y="146504"/>
                </a:lnTo>
                <a:lnTo>
                  <a:pt x="76241" y="145549"/>
                </a:lnTo>
                <a:lnTo>
                  <a:pt x="84975" y="143217"/>
                </a:lnTo>
                <a:lnTo>
                  <a:pt x="106850" y="135620"/>
                </a:lnTo>
                <a:lnTo>
                  <a:pt x="67662" y="135620"/>
                </a:lnTo>
                <a:lnTo>
                  <a:pt x="61201" y="135455"/>
                </a:lnTo>
                <a:lnTo>
                  <a:pt x="55130" y="134162"/>
                </a:lnTo>
                <a:lnTo>
                  <a:pt x="47332" y="131673"/>
                </a:lnTo>
                <a:lnTo>
                  <a:pt x="41300" y="126530"/>
                </a:lnTo>
                <a:lnTo>
                  <a:pt x="37058" y="118706"/>
                </a:lnTo>
                <a:lnTo>
                  <a:pt x="13944" y="77876"/>
                </a:lnTo>
                <a:lnTo>
                  <a:pt x="30289" y="71843"/>
                </a:lnTo>
                <a:lnTo>
                  <a:pt x="48808" y="71843"/>
                </a:lnTo>
                <a:lnTo>
                  <a:pt x="37401" y="63322"/>
                </a:lnTo>
                <a:lnTo>
                  <a:pt x="34061" y="60718"/>
                </a:lnTo>
                <a:lnTo>
                  <a:pt x="30530" y="60121"/>
                </a:lnTo>
                <a:close/>
              </a:path>
              <a:path w="288925" h="189864">
                <a:moveTo>
                  <a:pt x="136944" y="113385"/>
                </a:moveTo>
                <a:lnTo>
                  <a:pt x="135039" y="114096"/>
                </a:lnTo>
                <a:lnTo>
                  <a:pt x="81775" y="132562"/>
                </a:lnTo>
                <a:lnTo>
                  <a:pt x="74518" y="134655"/>
                </a:lnTo>
                <a:lnTo>
                  <a:pt x="67662" y="135620"/>
                </a:lnTo>
                <a:lnTo>
                  <a:pt x="106850" y="135620"/>
                </a:lnTo>
                <a:lnTo>
                  <a:pt x="127939" y="128295"/>
                </a:lnTo>
                <a:lnTo>
                  <a:pt x="139633" y="128295"/>
                </a:lnTo>
                <a:lnTo>
                  <a:pt x="142163" y="121208"/>
                </a:lnTo>
                <a:lnTo>
                  <a:pt x="142874" y="118833"/>
                </a:lnTo>
                <a:lnTo>
                  <a:pt x="142519" y="116941"/>
                </a:lnTo>
                <a:lnTo>
                  <a:pt x="141071" y="115519"/>
                </a:lnTo>
                <a:lnTo>
                  <a:pt x="138976" y="113868"/>
                </a:lnTo>
                <a:lnTo>
                  <a:pt x="136944" y="113385"/>
                </a:lnTo>
                <a:close/>
              </a:path>
              <a:path w="288925" h="189864">
                <a:moveTo>
                  <a:pt x="48808" y="71843"/>
                </a:moveTo>
                <a:lnTo>
                  <a:pt x="30289" y="71843"/>
                </a:lnTo>
                <a:lnTo>
                  <a:pt x="67208" y="99186"/>
                </a:lnTo>
                <a:lnTo>
                  <a:pt x="68402" y="100126"/>
                </a:lnTo>
                <a:lnTo>
                  <a:pt x="70053" y="100368"/>
                </a:lnTo>
                <a:lnTo>
                  <a:pt x="72186" y="99898"/>
                </a:lnTo>
                <a:lnTo>
                  <a:pt x="103170" y="88531"/>
                </a:lnTo>
                <a:lnTo>
                  <a:pt x="71145" y="88531"/>
                </a:lnTo>
                <a:lnTo>
                  <a:pt x="48808" y="71843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68"/>
                </a:lnTo>
                <a:lnTo>
                  <a:pt x="62598" y="8635"/>
                </a:lnTo>
                <a:lnTo>
                  <a:pt x="62242" y="8635"/>
                </a:lnTo>
                <a:lnTo>
                  <a:pt x="59880" y="9588"/>
                </a:lnTo>
                <a:lnTo>
                  <a:pt x="58331" y="11239"/>
                </a:lnTo>
                <a:lnTo>
                  <a:pt x="57632" y="13601"/>
                </a:lnTo>
                <a:lnTo>
                  <a:pt x="57391" y="15963"/>
                </a:lnTo>
                <a:lnTo>
                  <a:pt x="58115" y="18211"/>
                </a:lnTo>
                <a:lnTo>
                  <a:pt x="59753" y="20345"/>
                </a:lnTo>
                <a:lnTo>
                  <a:pt x="113398" y="72910"/>
                </a:lnTo>
                <a:lnTo>
                  <a:pt x="71145" y="88531"/>
                </a:lnTo>
                <a:lnTo>
                  <a:pt x="103170" y="88531"/>
                </a:lnTo>
                <a:lnTo>
                  <a:pt x="127368" y="79654"/>
                </a:lnTo>
                <a:lnTo>
                  <a:pt x="128536" y="78358"/>
                </a:lnTo>
                <a:lnTo>
                  <a:pt x="129247" y="75526"/>
                </a:lnTo>
                <a:lnTo>
                  <a:pt x="129184" y="74574"/>
                </a:lnTo>
                <a:lnTo>
                  <a:pt x="128460" y="72669"/>
                </a:lnTo>
                <a:lnTo>
                  <a:pt x="128054" y="71843"/>
                </a:lnTo>
                <a:lnTo>
                  <a:pt x="127571" y="71132"/>
                </a:lnTo>
                <a:lnTo>
                  <a:pt x="72567" y="17513"/>
                </a:lnTo>
                <a:lnTo>
                  <a:pt x="93510" y="11607"/>
                </a:lnTo>
                <a:lnTo>
                  <a:pt x="116638" y="11607"/>
                </a:lnTo>
                <a:lnTo>
                  <a:pt x="99529" y="2235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4" y="23587"/>
                </a:moveTo>
                <a:lnTo>
                  <a:pt x="238023" y="27800"/>
                </a:lnTo>
                <a:lnTo>
                  <a:pt x="190792" y="44856"/>
                </a:lnTo>
                <a:lnTo>
                  <a:pt x="189382" y="45338"/>
                </a:lnTo>
                <a:lnTo>
                  <a:pt x="188315" y="46215"/>
                </a:lnTo>
                <a:lnTo>
                  <a:pt x="187591" y="47510"/>
                </a:lnTo>
                <a:lnTo>
                  <a:pt x="186893" y="48818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78"/>
                </a:lnTo>
                <a:lnTo>
                  <a:pt x="188683" y="54381"/>
                </a:lnTo>
                <a:lnTo>
                  <a:pt x="191515" y="55575"/>
                </a:lnTo>
                <a:lnTo>
                  <a:pt x="192925" y="55625"/>
                </a:lnTo>
                <a:lnTo>
                  <a:pt x="194348" y="55143"/>
                </a:lnTo>
                <a:lnTo>
                  <a:pt x="241592" y="38112"/>
                </a:lnTo>
                <a:lnTo>
                  <a:pt x="248678" y="35737"/>
                </a:lnTo>
                <a:lnTo>
                  <a:pt x="254355" y="34505"/>
                </a:lnTo>
                <a:lnTo>
                  <a:pt x="262889" y="34251"/>
                </a:lnTo>
                <a:lnTo>
                  <a:pt x="282073" y="34251"/>
                </a:lnTo>
                <a:lnTo>
                  <a:pt x="279716" y="30345"/>
                </a:lnTo>
                <a:lnTo>
                  <a:pt x="269460" y="24436"/>
                </a:lnTo>
                <a:lnTo>
                  <a:pt x="255564" y="23587"/>
                </a:lnTo>
                <a:close/>
              </a:path>
              <a:path w="288925" h="189864">
                <a:moveTo>
                  <a:pt x="116638" y="11607"/>
                </a:moveTo>
                <a:lnTo>
                  <a:pt x="93979" y="11607"/>
                </a:lnTo>
                <a:lnTo>
                  <a:pt x="94208" y="11823"/>
                </a:lnTo>
                <a:lnTo>
                  <a:pt x="149986" y="42722"/>
                </a:lnTo>
                <a:lnTo>
                  <a:pt x="151383" y="43433"/>
                </a:lnTo>
                <a:lnTo>
                  <a:pt x="152819" y="43560"/>
                </a:lnTo>
                <a:lnTo>
                  <a:pt x="155651" y="42608"/>
                </a:lnTo>
                <a:lnTo>
                  <a:pt x="156717" y="41655"/>
                </a:lnTo>
                <a:lnTo>
                  <a:pt x="157416" y="40246"/>
                </a:lnTo>
                <a:lnTo>
                  <a:pt x="158127" y="39065"/>
                </a:lnTo>
                <a:lnTo>
                  <a:pt x="158251" y="38112"/>
                </a:lnTo>
                <a:lnTo>
                  <a:pt x="158187" y="37160"/>
                </a:lnTo>
                <a:lnTo>
                  <a:pt x="157594" y="34620"/>
                </a:lnTo>
                <a:lnTo>
                  <a:pt x="156717" y="33489"/>
                </a:lnTo>
                <a:lnTo>
                  <a:pt x="155308" y="32791"/>
                </a:lnTo>
                <a:lnTo>
                  <a:pt x="116638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60021" y="3752335"/>
            <a:ext cx="2974340" cy="0"/>
          </a:xfrm>
          <a:custGeom>
            <a:avLst/>
            <a:gdLst/>
            <a:ahLst/>
            <a:cxnLst/>
            <a:rect l="l" t="t" r="r" b="b"/>
            <a:pathLst>
              <a:path w="2974340">
                <a:moveTo>
                  <a:pt x="0" y="0"/>
                </a:moveTo>
                <a:lnTo>
                  <a:pt x="2973832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0021" y="4267318"/>
            <a:ext cx="2974340" cy="0"/>
          </a:xfrm>
          <a:custGeom>
            <a:avLst/>
            <a:gdLst/>
            <a:ahLst/>
            <a:cxnLst/>
            <a:rect l="l" t="t" r="r" b="b"/>
            <a:pathLst>
              <a:path w="2974340">
                <a:moveTo>
                  <a:pt x="0" y="0"/>
                </a:moveTo>
                <a:lnTo>
                  <a:pt x="2973832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0021" y="4756900"/>
            <a:ext cx="2974340" cy="0"/>
          </a:xfrm>
          <a:custGeom>
            <a:avLst/>
            <a:gdLst/>
            <a:ahLst/>
            <a:cxnLst/>
            <a:rect l="l" t="t" r="r" b="b"/>
            <a:pathLst>
              <a:path w="2974340">
                <a:moveTo>
                  <a:pt x="0" y="0"/>
                </a:moveTo>
                <a:lnTo>
                  <a:pt x="2973832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76458" y="3881584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60" y="0"/>
                </a:moveTo>
                <a:lnTo>
                  <a:pt x="80609" y="9210"/>
                </a:lnTo>
                <a:lnTo>
                  <a:pt x="39274" y="36117"/>
                </a:lnTo>
                <a:lnTo>
                  <a:pt x="10281" y="77812"/>
                </a:lnTo>
                <a:lnTo>
                  <a:pt x="0" y="128447"/>
                </a:lnTo>
                <a:lnTo>
                  <a:pt x="1025" y="144926"/>
                </a:lnTo>
                <a:lnTo>
                  <a:pt x="16395" y="190957"/>
                </a:lnTo>
                <a:lnTo>
                  <a:pt x="48492" y="228438"/>
                </a:lnTo>
                <a:lnTo>
                  <a:pt x="93887" y="251937"/>
                </a:lnTo>
                <a:lnTo>
                  <a:pt x="128460" y="256501"/>
                </a:lnTo>
                <a:lnTo>
                  <a:pt x="144951" y="255465"/>
                </a:lnTo>
                <a:lnTo>
                  <a:pt x="160897" y="252356"/>
                </a:lnTo>
                <a:lnTo>
                  <a:pt x="176303" y="247173"/>
                </a:lnTo>
                <a:lnTo>
                  <a:pt x="181078" y="244843"/>
                </a:lnTo>
                <a:lnTo>
                  <a:pt x="128460" y="244843"/>
                </a:lnTo>
                <a:lnTo>
                  <a:pt x="113450" y="243910"/>
                </a:lnTo>
                <a:lnTo>
                  <a:pt x="71373" y="229946"/>
                </a:lnTo>
                <a:lnTo>
                  <a:pt x="37173" y="200853"/>
                </a:lnTo>
                <a:lnTo>
                  <a:pt x="15824" y="159756"/>
                </a:lnTo>
                <a:lnTo>
                  <a:pt x="11683" y="128447"/>
                </a:lnTo>
                <a:lnTo>
                  <a:pt x="12612" y="113434"/>
                </a:lnTo>
                <a:lnTo>
                  <a:pt x="26555" y="71374"/>
                </a:lnTo>
                <a:lnTo>
                  <a:pt x="55759" y="37150"/>
                </a:lnTo>
                <a:lnTo>
                  <a:pt x="97093" y="15814"/>
                </a:lnTo>
                <a:lnTo>
                  <a:pt x="128460" y="11671"/>
                </a:lnTo>
                <a:lnTo>
                  <a:pt x="181234" y="11671"/>
                </a:lnTo>
                <a:lnTo>
                  <a:pt x="173648" y="8261"/>
                </a:lnTo>
                <a:lnTo>
                  <a:pt x="158962" y="3670"/>
                </a:lnTo>
                <a:lnTo>
                  <a:pt x="143900" y="917"/>
                </a:lnTo>
                <a:lnTo>
                  <a:pt x="128460" y="0"/>
                </a:lnTo>
                <a:close/>
              </a:path>
              <a:path w="256540" h="256539">
                <a:moveTo>
                  <a:pt x="226402" y="49860"/>
                </a:moveTo>
                <a:lnTo>
                  <a:pt x="225005" y="50228"/>
                </a:lnTo>
                <a:lnTo>
                  <a:pt x="222478" y="52235"/>
                </a:lnTo>
                <a:lnTo>
                  <a:pt x="221665" y="53555"/>
                </a:lnTo>
                <a:lnTo>
                  <a:pt x="221322" y="55168"/>
                </a:lnTo>
                <a:lnTo>
                  <a:pt x="220916" y="56807"/>
                </a:lnTo>
                <a:lnTo>
                  <a:pt x="221259" y="58254"/>
                </a:lnTo>
                <a:lnTo>
                  <a:pt x="222237" y="59512"/>
                </a:lnTo>
                <a:lnTo>
                  <a:pt x="232121" y="75401"/>
                </a:lnTo>
                <a:lnTo>
                  <a:pt x="239182" y="92189"/>
                </a:lnTo>
                <a:lnTo>
                  <a:pt x="243418" y="109872"/>
                </a:lnTo>
                <a:lnTo>
                  <a:pt x="244830" y="128447"/>
                </a:lnTo>
                <a:lnTo>
                  <a:pt x="243900" y="143447"/>
                </a:lnTo>
                <a:lnTo>
                  <a:pt x="229971" y="185331"/>
                </a:lnTo>
                <a:lnTo>
                  <a:pt x="200859" y="219347"/>
                </a:lnTo>
                <a:lnTo>
                  <a:pt x="159758" y="240690"/>
                </a:lnTo>
                <a:lnTo>
                  <a:pt x="128460" y="244843"/>
                </a:lnTo>
                <a:lnTo>
                  <a:pt x="181078" y="244843"/>
                </a:lnTo>
                <a:lnTo>
                  <a:pt x="217585" y="220110"/>
                </a:lnTo>
                <a:lnTo>
                  <a:pt x="246352" y="178620"/>
                </a:lnTo>
                <a:lnTo>
                  <a:pt x="256527" y="128447"/>
                </a:lnTo>
                <a:lnTo>
                  <a:pt x="254974" y="108010"/>
                </a:lnTo>
                <a:lnTo>
                  <a:pt x="242548" y="69963"/>
                </a:lnTo>
                <a:lnTo>
                  <a:pt x="227888" y="50088"/>
                </a:lnTo>
                <a:lnTo>
                  <a:pt x="226402" y="49860"/>
                </a:lnTo>
                <a:close/>
              </a:path>
              <a:path w="256540" h="256539">
                <a:moveTo>
                  <a:pt x="134099" y="137490"/>
                </a:moveTo>
                <a:lnTo>
                  <a:pt x="122415" y="137490"/>
                </a:lnTo>
                <a:lnTo>
                  <a:pt x="122415" y="148285"/>
                </a:lnTo>
                <a:lnTo>
                  <a:pt x="122999" y="149720"/>
                </a:lnTo>
                <a:lnTo>
                  <a:pt x="124117" y="150863"/>
                </a:lnTo>
                <a:lnTo>
                  <a:pt x="125260" y="151993"/>
                </a:lnTo>
                <a:lnTo>
                  <a:pt x="126695" y="152539"/>
                </a:lnTo>
                <a:lnTo>
                  <a:pt x="129959" y="152539"/>
                </a:lnTo>
                <a:lnTo>
                  <a:pt x="131267" y="151993"/>
                </a:lnTo>
                <a:lnTo>
                  <a:pt x="133553" y="149720"/>
                </a:lnTo>
                <a:lnTo>
                  <a:pt x="134099" y="148285"/>
                </a:lnTo>
                <a:lnTo>
                  <a:pt x="134099" y="137490"/>
                </a:lnTo>
                <a:close/>
              </a:path>
              <a:path w="256540" h="256539">
                <a:moveTo>
                  <a:pt x="129959" y="46697"/>
                </a:moveTo>
                <a:lnTo>
                  <a:pt x="126695" y="46697"/>
                </a:lnTo>
                <a:lnTo>
                  <a:pt x="125260" y="47256"/>
                </a:lnTo>
                <a:lnTo>
                  <a:pt x="122999" y="49530"/>
                </a:lnTo>
                <a:lnTo>
                  <a:pt x="122415" y="50965"/>
                </a:lnTo>
                <a:lnTo>
                  <a:pt x="122415" y="125044"/>
                </a:lnTo>
                <a:lnTo>
                  <a:pt x="111124" y="129197"/>
                </a:lnTo>
                <a:lnTo>
                  <a:pt x="109613" y="129705"/>
                </a:lnTo>
                <a:lnTo>
                  <a:pt x="108546" y="130695"/>
                </a:lnTo>
                <a:lnTo>
                  <a:pt x="107289" y="133718"/>
                </a:lnTo>
                <a:lnTo>
                  <a:pt x="107226" y="135204"/>
                </a:lnTo>
                <a:lnTo>
                  <a:pt x="107746" y="136728"/>
                </a:lnTo>
                <a:lnTo>
                  <a:pt x="107988" y="137731"/>
                </a:lnTo>
                <a:lnTo>
                  <a:pt x="108610" y="138607"/>
                </a:lnTo>
                <a:lnTo>
                  <a:pt x="110616" y="140106"/>
                </a:lnTo>
                <a:lnTo>
                  <a:pt x="111759" y="140487"/>
                </a:lnTo>
                <a:lnTo>
                  <a:pt x="114706" y="140487"/>
                </a:lnTo>
                <a:lnTo>
                  <a:pt x="115011" y="140360"/>
                </a:lnTo>
                <a:lnTo>
                  <a:pt x="115277" y="140106"/>
                </a:lnTo>
                <a:lnTo>
                  <a:pt x="122415" y="137490"/>
                </a:lnTo>
                <a:lnTo>
                  <a:pt x="134099" y="137490"/>
                </a:lnTo>
                <a:lnTo>
                  <a:pt x="134099" y="133350"/>
                </a:lnTo>
                <a:lnTo>
                  <a:pt x="168624" y="120891"/>
                </a:lnTo>
                <a:lnTo>
                  <a:pt x="134099" y="120891"/>
                </a:lnTo>
                <a:lnTo>
                  <a:pt x="134099" y="50965"/>
                </a:lnTo>
                <a:lnTo>
                  <a:pt x="133553" y="49530"/>
                </a:lnTo>
                <a:lnTo>
                  <a:pt x="131267" y="47256"/>
                </a:lnTo>
                <a:lnTo>
                  <a:pt x="129959" y="46697"/>
                </a:lnTo>
                <a:close/>
              </a:path>
              <a:path w="256540" h="256539">
                <a:moveTo>
                  <a:pt x="187223" y="101942"/>
                </a:moveTo>
                <a:lnTo>
                  <a:pt x="185712" y="102450"/>
                </a:lnTo>
                <a:lnTo>
                  <a:pt x="134099" y="120891"/>
                </a:lnTo>
                <a:lnTo>
                  <a:pt x="168624" y="120891"/>
                </a:lnTo>
                <a:lnTo>
                  <a:pt x="189458" y="113372"/>
                </a:lnTo>
                <a:lnTo>
                  <a:pt x="190969" y="112864"/>
                </a:lnTo>
                <a:lnTo>
                  <a:pt x="192100" y="111925"/>
                </a:lnTo>
                <a:lnTo>
                  <a:pt x="193586" y="109169"/>
                </a:lnTo>
                <a:lnTo>
                  <a:pt x="193738" y="107594"/>
                </a:lnTo>
                <a:lnTo>
                  <a:pt x="193243" y="105841"/>
                </a:lnTo>
                <a:lnTo>
                  <a:pt x="192735" y="104343"/>
                </a:lnTo>
                <a:lnTo>
                  <a:pt x="191719" y="103276"/>
                </a:lnTo>
                <a:lnTo>
                  <a:pt x="188721" y="102006"/>
                </a:lnTo>
                <a:lnTo>
                  <a:pt x="187223" y="101942"/>
                </a:lnTo>
                <a:close/>
              </a:path>
              <a:path w="256540" h="256539">
                <a:moveTo>
                  <a:pt x="181234" y="11671"/>
                </a:moveTo>
                <a:lnTo>
                  <a:pt x="128460" y="11671"/>
                </a:lnTo>
                <a:lnTo>
                  <a:pt x="142865" y="12519"/>
                </a:lnTo>
                <a:lnTo>
                  <a:pt x="156705" y="15062"/>
                </a:lnTo>
                <a:lnTo>
                  <a:pt x="169983" y="19300"/>
                </a:lnTo>
                <a:lnTo>
                  <a:pt x="182702" y="25234"/>
                </a:lnTo>
                <a:lnTo>
                  <a:pt x="183946" y="25984"/>
                </a:lnTo>
                <a:lnTo>
                  <a:pt x="185381" y="26111"/>
                </a:lnTo>
                <a:lnTo>
                  <a:pt x="187007" y="25603"/>
                </a:lnTo>
                <a:lnTo>
                  <a:pt x="188658" y="25120"/>
                </a:lnTo>
                <a:lnTo>
                  <a:pt x="189852" y="24117"/>
                </a:lnTo>
                <a:lnTo>
                  <a:pt x="190614" y="22593"/>
                </a:lnTo>
                <a:lnTo>
                  <a:pt x="191350" y="21336"/>
                </a:lnTo>
                <a:lnTo>
                  <a:pt x="191477" y="19900"/>
                </a:lnTo>
                <a:lnTo>
                  <a:pt x="190474" y="16637"/>
                </a:lnTo>
                <a:lnTo>
                  <a:pt x="189458" y="15455"/>
                </a:lnTo>
                <a:lnTo>
                  <a:pt x="187959" y="14693"/>
                </a:lnTo>
                <a:lnTo>
                  <a:pt x="181234" y="11671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53425" y="4934418"/>
            <a:ext cx="324485" cy="172085"/>
          </a:xfrm>
          <a:custGeom>
            <a:avLst/>
            <a:gdLst/>
            <a:ahLst/>
            <a:cxnLst/>
            <a:rect l="l" t="t" r="r" b="b"/>
            <a:pathLst>
              <a:path w="324484" h="172085">
                <a:moveTo>
                  <a:pt x="83235" y="103682"/>
                </a:moveTo>
                <a:lnTo>
                  <a:pt x="77660" y="103682"/>
                </a:lnTo>
                <a:lnTo>
                  <a:pt x="70924" y="104308"/>
                </a:lnTo>
                <a:lnTo>
                  <a:pt x="43764" y="137985"/>
                </a:lnTo>
                <a:lnTo>
                  <a:pt x="44396" y="144767"/>
                </a:lnTo>
                <a:lnTo>
                  <a:pt x="77660" y="171881"/>
                </a:lnTo>
                <a:lnTo>
                  <a:pt x="85890" y="171881"/>
                </a:lnTo>
                <a:lnTo>
                  <a:pt x="93192" y="169316"/>
                </a:lnTo>
                <a:lnTo>
                  <a:pt x="105261" y="159511"/>
                </a:lnTo>
                <a:lnTo>
                  <a:pt x="71793" y="159511"/>
                </a:lnTo>
                <a:lnTo>
                  <a:pt x="66675" y="157403"/>
                </a:lnTo>
                <a:lnTo>
                  <a:pt x="57899" y="148882"/>
                </a:lnTo>
                <a:lnTo>
                  <a:pt x="55702" y="143840"/>
                </a:lnTo>
                <a:lnTo>
                  <a:pt x="55809" y="131889"/>
                </a:lnTo>
                <a:lnTo>
                  <a:pt x="57899" y="126961"/>
                </a:lnTo>
                <a:lnTo>
                  <a:pt x="66675" y="117919"/>
                </a:lnTo>
                <a:lnTo>
                  <a:pt x="71793" y="115646"/>
                </a:lnTo>
                <a:lnTo>
                  <a:pt x="103927" y="115646"/>
                </a:lnTo>
                <a:lnTo>
                  <a:pt x="102311" y="113398"/>
                </a:lnTo>
                <a:lnTo>
                  <a:pt x="98323" y="110007"/>
                </a:lnTo>
                <a:lnTo>
                  <a:pt x="88468" y="104952"/>
                </a:lnTo>
                <a:lnTo>
                  <a:pt x="83235" y="103682"/>
                </a:lnTo>
                <a:close/>
              </a:path>
              <a:path w="324484" h="172085">
                <a:moveTo>
                  <a:pt x="230240" y="144386"/>
                </a:moveTo>
                <a:lnTo>
                  <a:pt x="217652" y="144386"/>
                </a:lnTo>
                <a:lnTo>
                  <a:pt x="219240" y="152349"/>
                </a:lnTo>
                <a:lnTo>
                  <a:pt x="223240" y="158940"/>
                </a:lnTo>
                <a:lnTo>
                  <a:pt x="235991" y="169316"/>
                </a:lnTo>
                <a:lnTo>
                  <a:pt x="243306" y="171881"/>
                </a:lnTo>
                <a:lnTo>
                  <a:pt x="259765" y="171881"/>
                </a:lnTo>
                <a:lnTo>
                  <a:pt x="267030" y="169316"/>
                </a:lnTo>
                <a:lnTo>
                  <a:pt x="278836" y="159511"/>
                </a:lnTo>
                <a:lnTo>
                  <a:pt x="245694" y="159511"/>
                </a:lnTo>
                <a:lnTo>
                  <a:pt x="240652" y="157403"/>
                </a:lnTo>
                <a:lnTo>
                  <a:pt x="232143" y="148882"/>
                </a:lnTo>
                <a:lnTo>
                  <a:pt x="230240" y="144386"/>
                </a:lnTo>
                <a:close/>
              </a:path>
              <a:path w="324484" h="172085">
                <a:moveTo>
                  <a:pt x="103927" y="115646"/>
                </a:moveTo>
                <a:lnTo>
                  <a:pt x="83502" y="115646"/>
                </a:lnTo>
                <a:lnTo>
                  <a:pt x="88620" y="117843"/>
                </a:lnTo>
                <a:lnTo>
                  <a:pt x="92989" y="122250"/>
                </a:lnTo>
                <a:lnTo>
                  <a:pt x="97307" y="126555"/>
                </a:lnTo>
                <a:lnTo>
                  <a:pt x="99451" y="131610"/>
                </a:lnTo>
                <a:lnTo>
                  <a:pt x="99568" y="143840"/>
                </a:lnTo>
                <a:lnTo>
                  <a:pt x="97383" y="148882"/>
                </a:lnTo>
                <a:lnTo>
                  <a:pt x="88620" y="157403"/>
                </a:lnTo>
                <a:lnTo>
                  <a:pt x="83502" y="159511"/>
                </a:lnTo>
                <a:lnTo>
                  <a:pt x="105261" y="159511"/>
                </a:lnTo>
                <a:lnTo>
                  <a:pt x="105968" y="158940"/>
                </a:lnTo>
                <a:lnTo>
                  <a:pt x="109816" y="152349"/>
                </a:lnTo>
                <a:lnTo>
                  <a:pt x="111150" y="144386"/>
                </a:lnTo>
                <a:lnTo>
                  <a:pt x="230240" y="144386"/>
                </a:lnTo>
                <a:lnTo>
                  <a:pt x="230009" y="143840"/>
                </a:lnTo>
                <a:lnTo>
                  <a:pt x="230124" y="131610"/>
                </a:lnTo>
                <a:lnTo>
                  <a:pt x="111150" y="131610"/>
                </a:lnTo>
                <a:lnTo>
                  <a:pt x="110337" y="126555"/>
                </a:lnTo>
                <a:lnTo>
                  <a:pt x="108419" y="121894"/>
                </a:lnTo>
                <a:lnTo>
                  <a:pt x="103927" y="115646"/>
                </a:lnTo>
                <a:close/>
              </a:path>
              <a:path w="324484" h="172085">
                <a:moveTo>
                  <a:pt x="278382" y="116052"/>
                </a:moveTo>
                <a:lnTo>
                  <a:pt x="257390" y="116052"/>
                </a:lnTo>
                <a:lnTo>
                  <a:pt x="262521" y="118249"/>
                </a:lnTo>
                <a:lnTo>
                  <a:pt x="271284" y="127025"/>
                </a:lnTo>
                <a:lnTo>
                  <a:pt x="273372" y="131889"/>
                </a:lnTo>
                <a:lnTo>
                  <a:pt x="273481" y="143840"/>
                </a:lnTo>
                <a:lnTo>
                  <a:pt x="271284" y="148882"/>
                </a:lnTo>
                <a:lnTo>
                  <a:pt x="262521" y="157403"/>
                </a:lnTo>
                <a:lnTo>
                  <a:pt x="257390" y="159511"/>
                </a:lnTo>
                <a:lnTo>
                  <a:pt x="278836" y="159511"/>
                </a:lnTo>
                <a:lnTo>
                  <a:pt x="279527" y="158940"/>
                </a:lnTo>
                <a:lnTo>
                  <a:pt x="283298" y="152501"/>
                </a:lnTo>
                <a:lnTo>
                  <a:pt x="284657" y="144767"/>
                </a:lnTo>
                <a:lnTo>
                  <a:pt x="304990" y="144767"/>
                </a:lnTo>
                <a:lnTo>
                  <a:pt x="311835" y="142163"/>
                </a:lnTo>
                <a:lnTo>
                  <a:pt x="316763" y="137007"/>
                </a:lnTo>
                <a:lnTo>
                  <a:pt x="321474" y="132003"/>
                </a:lnTo>
                <a:lnTo>
                  <a:pt x="285038" y="132003"/>
                </a:lnTo>
                <a:lnTo>
                  <a:pt x="283705" y="124028"/>
                </a:lnTo>
                <a:lnTo>
                  <a:pt x="279869" y="117322"/>
                </a:lnTo>
                <a:lnTo>
                  <a:pt x="278382" y="116052"/>
                </a:lnTo>
                <a:close/>
              </a:path>
              <a:path w="324484" h="172085">
                <a:moveTo>
                  <a:pt x="324129" y="12357"/>
                </a:moveTo>
                <a:lnTo>
                  <a:pt x="311772" y="12357"/>
                </a:lnTo>
                <a:lnTo>
                  <a:pt x="311772" y="126682"/>
                </a:lnTo>
                <a:lnTo>
                  <a:pt x="306578" y="132003"/>
                </a:lnTo>
                <a:lnTo>
                  <a:pt x="321474" y="132003"/>
                </a:lnTo>
                <a:lnTo>
                  <a:pt x="321665" y="131800"/>
                </a:lnTo>
                <a:lnTo>
                  <a:pt x="324129" y="124815"/>
                </a:lnTo>
                <a:lnTo>
                  <a:pt x="324129" y="12357"/>
                </a:lnTo>
                <a:close/>
              </a:path>
              <a:path w="324484" h="172085">
                <a:moveTo>
                  <a:pt x="259765" y="103682"/>
                </a:moveTo>
                <a:lnTo>
                  <a:pt x="243306" y="103682"/>
                </a:lnTo>
                <a:lnTo>
                  <a:pt x="235991" y="106286"/>
                </a:lnTo>
                <a:lnTo>
                  <a:pt x="223240" y="116662"/>
                </a:lnTo>
                <a:lnTo>
                  <a:pt x="219240" y="123393"/>
                </a:lnTo>
                <a:lnTo>
                  <a:pt x="217652" y="131610"/>
                </a:lnTo>
                <a:lnTo>
                  <a:pt x="230124" y="131610"/>
                </a:lnTo>
                <a:lnTo>
                  <a:pt x="232143" y="126682"/>
                </a:lnTo>
                <a:lnTo>
                  <a:pt x="240652" y="118186"/>
                </a:lnTo>
                <a:lnTo>
                  <a:pt x="245694" y="116052"/>
                </a:lnTo>
                <a:lnTo>
                  <a:pt x="278382" y="116052"/>
                </a:lnTo>
                <a:lnTo>
                  <a:pt x="267106" y="106425"/>
                </a:lnTo>
                <a:lnTo>
                  <a:pt x="259765" y="103682"/>
                </a:lnTo>
                <a:close/>
              </a:path>
              <a:path w="324484" h="172085">
                <a:moveTo>
                  <a:pt x="280377" y="49060"/>
                </a:moveTo>
                <a:lnTo>
                  <a:pt x="276682" y="50647"/>
                </a:lnTo>
                <a:lnTo>
                  <a:pt x="246354" y="64198"/>
                </a:lnTo>
                <a:lnTo>
                  <a:pt x="19558" y="64198"/>
                </a:lnTo>
                <a:lnTo>
                  <a:pt x="250" y="123393"/>
                </a:lnTo>
                <a:lnTo>
                  <a:pt x="0" y="124815"/>
                </a:lnTo>
                <a:lnTo>
                  <a:pt x="469" y="126364"/>
                </a:lnTo>
                <a:lnTo>
                  <a:pt x="2882" y="129285"/>
                </a:lnTo>
                <a:lnTo>
                  <a:pt x="4267" y="130149"/>
                </a:lnTo>
                <a:lnTo>
                  <a:pt x="5867" y="130403"/>
                </a:lnTo>
                <a:lnTo>
                  <a:pt x="7988" y="130403"/>
                </a:lnTo>
                <a:lnTo>
                  <a:pt x="16637" y="86537"/>
                </a:lnTo>
                <a:lnTo>
                  <a:pt x="17145" y="82283"/>
                </a:lnTo>
                <a:lnTo>
                  <a:pt x="18021" y="79628"/>
                </a:lnTo>
                <a:lnTo>
                  <a:pt x="19227" y="78574"/>
                </a:lnTo>
                <a:lnTo>
                  <a:pt x="20408" y="77495"/>
                </a:lnTo>
                <a:lnTo>
                  <a:pt x="22733" y="76961"/>
                </a:lnTo>
                <a:lnTo>
                  <a:pt x="248475" y="76961"/>
                </a:lnTo>
                <a:lnTo>
                  <a:pt x="248958" y="76898"/>
                </a:lnTo>
                <a:lnTo>
                  <a:pt x="249745" y="76631"/>
                </a:lnTo>
                <a:lnTo>
                  <a:pt x="250063" y="76580"/>
                </a:lnTo>
                <a:lnTo>
                  <a:pt x="250342" y="76580"/>
                </a:lnTo>
                <a:lnTo>
                  <a:pt x="282257" y="62217"/>
                </a:lnTo>
                <a:lnTo>
                  <a:pt x="283591" y="61658"/>
                </a:lnTo>
                <a:lnTo>
                  <a:pt x="284581" y="60553"/>
                </a:lnTo>
                <a:lnTo>
                  <a:pt x="285229" y="58813"/>
                </a:lnTo>
                <a:lnTo>
                  <a:pt x="285915" y="57099"/>
                </a:lnTo>
                <a:lnTo>
                  <a:pt x="285838" y="55575"/>
                </a:lnTo>
                <a:lnTo>
                  <a:pt x="285038" y="54228"/>
                </a:lnTo>
                <a:lnTo>
                  <a:pt x="283171" y="50241"/>
                </a:lnTo>
                <a:lnTo>
                  <a:pt x="280377" y="49060"/>
                </a:lnTo>
                <a:close/>
              </a:path>
              <a:path w="324484" h="172085">
                <a:moveTo>
                  <a:pt x="122707" y="12357"/>
                </a:moveTo>
                <a:lnTo>
                  <a:pt x="110744" y="12357"/>
                </a:lnTo>
                <a:lnTo>
                  <a:pt x="110744" y="64198"/>
                </a:lnTo>
                <a:lnTo>
                  <a:pt x="122707" y="64198"/>
                </a:lnTo>
                <a:lnTo>
                  <a:pt x="122707" y="12357"/>
                </a:lnTo>
                <a:close/>
              </a:path>
              <a:path w="324484" h="172085">
                <a:moveTo>
                  <a:pt x="219240" y="12357"/>
                </a:moveTo>
                <a:lnTo>
                  <a:pt x="206857" y="12357"/>
                </a:lnTo>
                <a:lnTo>
                  <a:pt x="206857" y="64198"/>
                </a:lnTo>
                <a:lnTo>
                  <a:pt x="219240" y="64198"/>
                </a:lnTo>
                <a:lnTo>
                  <a:pt x="219240" y="12357"/>
                </a:lnTo>
                <a:close/>
              </a:path>
              <a:path w="324484" h="172085">
                <a:moveTo>
                  <a:pt x="319481" y="0"/>
                </a:moveTo>
                <a:lnTo>
                  <a:pt x="45199" y="0"/>
                </a:lnTo>
                <a:lnTo>
                  <a:pt x="39878" y="838"/>
                </a:lnTo>
                <a:lnTo>
                  <a:pt x="32448" y="4317"/>
                </a:lnTo>
                <a:lnTo>
                  <a:pt x="29387" y="7162"/>
                </a:lnTo>
                <a:lnTo>
                  <a:pt x="26987" y="11150"/>
                </a:lnTo>
                <a:lnTo>
                  <a:pt x="26987" y="11556"/>
                </a:lnTo>
                <a:lnTo>
                  <a:pt x="26593" y="11937"/>
                </a:lnTo>
                <a:lnTo>
                  <a:pt x="18478" y="32423"/>
                </a:lnTo>
                <a:lnTo>
                  <a:pt x="18554" y="33883"/>
                </a:lnTo>
                <a:lnTo>
                  <a:pt x="19227" y="35483"/>
                </a:lnTo>
                <a:lnTo>
                  <a:pt x="19875" y="37096"/>
                </a:lnTo>
                <a:lnTo>
                  <a:pt x="21005" y="38265"/>
                </a:lnTo>
                <a:lnTo>
                  <a:pt x="22593" y="39077"/>
                </a:lnTo>
                <a:lnTo>
                  <a:pt x="23926" y="39611"/>
                </a:lnTo>
                <a:lnTo>
                  <a:pt x="25400" y="39535"/>
                </a:lnTo>
                <a:lnTo>
                  <a:pt x="28600" y="38226"/>
                </a:lnTo>
                <a:lnTo>
                  <a:pt x="29641" y="37096"/>
                </a:lnTo>
                <a:lnTo>
                  <a:pt x="30187" y="35483"/>
                </a:lnTo>
                <a:lnTo>
                  <a:pt x="37769" y="17132"/>
                </a:lnTo>
                <a:lnTo>
                  <a:pt x="39090" y="15011"/>
                </a:lnTo>
                <a:lnTo>
                  <a:pt x="40741" y="13677"/>
                </a:lnTo>
                <a:lnTo>
                  <a:pt x="42748" y="13157"/>
                </a:lnTo>
                <a:lnTo>
                  <a:pt x="44754" y="12598"/>
                </a:lnTo>
                <a:lnTo>
                  <a:pt x="47853" y="12357"/>
                </a:lnTo>
                <a:lnTo>
                  <a:pt x="324129" y="12357"/>
                </a:lnTo>
                <a:lnTo>
                  <a:pt x="324129" y="4775"/>
                </a:lnTo>
                <a:lnTo>
                  <a:pt x="323456" y="3314"/>
                </a:lnTo>
                <a:lnTo>
                  <a:pt x="322148" y="1968"/>
                </a:lnTo>
                <a:lnTo>
                  <a:pt x="320814" y="660"/>
                </a:lnTo>
                <a:lnTo>
                  <a:pt x="319481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49828" y="4368556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69" y="106895"/>
                </a:lnTo>
                <a:lnTo>
                  <a:pt x="151269" y="242925"/>
                </a:lnTo>
                <a:lnTo>
                  <a:pt x="146532" y="248310"/>
                </a:lnTo>
                <a:lnTo>
                  <a:pt x="42278" y="248310"/>
                </a:lnTo>
                <a:lnTo>
                  <a:pt x="40766" y="248919"/>
                </a:lnTo>
                <a:lnTo>
                  <a:pt x="38404" y="251244"/>
                </a:lnTo>
                <a:lnTo>
                  <a:pt x="37820" y="252653"/>
                </a:lnTo>
                <a:lnTo>
                  <a:pt x="37820" y="279285"/>
                </a:lnTo>
                <a:lnTo>
                  <a:pt x="38404" y="280822"/>
                </a:lnTo>
                <a:lnTo>
                  <a:pt x="40766" y="283171"/>
                </a:lnTo>
                <a:lnTo>
                  <a:pt x="42278" y="283768"/>
                </a:lnTo>
                <a:lnTo>
                  <a:pt x="45694" y="283768"/>
                </a:lnTo>
                <a:lnTo>
                  <a:pt x="47066" y="283171"/>
                </a:lnTo>
                <a:lnTo>
                  <a:pt x="49441" y="280822"/>
                </a:lnTo>
                <a:lnTo>
                  <a:pt x="50025" y="279285"/>
                </a:lnTo>
                <a:lnTo>
                  <a:pt x="50025" y="260134"/>
                </a:lnTo>
                <a:lnTo>
                  <a:pt x="145211" y="260134"/>
                </a:lnTo>
                <a:lnTo>
                  <a:pt x="151574" y="257695"/>
                </a:lnTo>
                <a:lnTo>
                  <a:pt x="160781" y="248005"/>
                </a:lnTo>
                <a:lnTo>
                  <a:pt x="163106" y="241109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55" y="260134"/>
                </a:lnTo>
                <a:lnTo>
                  <a:pt x="112255" y="279285"/>
                </a:lnTo>
                <a:lnTo>
                  <a:pt x="112852" y="280822"/>
                </a:lnTo>
                <a:lnTo>
                  <a:pt x="115239" y="283171"/>
                </a:lnTo>
                <a:lnTo>
                  <a:pt x="116611" y="283768"/>
                </a:lnTo>
                <a:lnTo>
                  <a:pt x="120027" y="283768"/>
                </a:lnTo>
                <a:lnTo>
                  <a:pt x="121526" y="283171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37" y="94678"/>
                </a:moveTo>
                <a:lnTo>
                  <a:pt x="18643" y="94678"/>
                </a:lnTo>
                <a:lnTo>
                  <a:pt x="12153" y="97243"/>
                </a:lnTo>
                <a:lnTo>
                  <a:pt x="2425" y="107480"/>
                </a:lnTo>
                <a:lnTo>
                  <a:pt x="0" y="114528"/>
                </a:lnTo>
                <a:lnTo>
                  <a:pt x="0" y="244767"/>
                </a:lnTo>
                <a:lnTo>
                  <a:pt x="596" y="246151"/>
                </a:lnTo>
                <a:lnTo>
                  <a:pt x="2959" y="248500"/>
                </a:lnTo>
                <a:lnTo>
                  <a:pt x="4330" y="249110"/>
                </a:lnTo>
                <a:lnTo>
                  <a:pt x="7734" y="249110"/>
                </a:lnTo>
                <a:lnTo>
                  <a:pt x="9258" y="248500"/>
                </a:lnTo>
                <a:lnTo>
                  <a:pt x="11620" y="246151"/>
                </a:lnTo>
                <a:lnTo>
                  <a:pt x="12204" y="244767"/>
                </a:lnTo>
                <a:lnTo>
                  <a:pt x="12204" y="112420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0108" y="95262"/>
                </a:lnTo>
                <a:lnTo>
                  <a:pt x="158737" y="94678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30" y="533"/>
                </a:lnTo>
                <a:lnTo>
                  <a:pt x="44500" y="25768"/>
                </a:lnTo>
                <a:lnTo>
                  <a:pt x="41884" y="27076"/>
                </a:lnTo>
                <a:lnTo>
                  <a:pt x="40576" y="29032"/>
                </a:lnTo>
                <a:lnTo>
                  <a:pt x="40576" y="94678"/>
                </a:lnTo>
                <a:lnTo>
                  <a:pt x="52400" y="94678"/>
                </a:lnTo>
                <a:lnTo>
                  <a:pt x="52400" y="35991"/>
                </a:lnTo>
                <a:lnTo>
                  <a:pt x="110693" y="14719"/>
                </a:lnTo>
                <a:lnTo>
                  <a:pt x="122910" y="14719"/>
                </a:lnTo>
                <a:lnTo>
                  <a:pt x="122910" y="4317"/>
                </a:lnTo>
                <a:lnTo>
                  <a:pt x="121970" y="2641"/>
                </a:lnTo>
                <a:lnTo>
                  <a:pt x="120154" y="1320"/>
                </a:lnTo>
                <a:lnTo>
                  <a:pt x="118846" y="279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19"/>
                </a:moveTo>
                <a:lnTo>
                  <a:pt x="110693" y="14719"/>
                </a:lnTo>
                <a:lnTo>
                  <a:pt x="110693" y="94678"/>
                </a:lnTo>
                <a:lnTo>
                  <a:pt x="122910" y="94678"/>
                </a:lnTo>
                <a:lnTo>
                  <a:pt x="122910" y="14719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9686" y="5708498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1068" y="0"/>
                </a:moveTo>
                <a:lnTo>
                  <a:pt x="0" y="9850"/>
                </a:lnTo>
                <a:lnTo>
                  <a:pt x="1498" y="12987"/>
                </a:lnTo>
                <a:lnTo>
                  <a:pt x="36258" y="28290"/>
                </a:lnTo>
                <a:lnTo>
                  <a:pt x="44475" y="24963"/>
                </a:lnTo>
                <a:lnTo>
                  <a:pt x="50291" y="18689"/>
                </a:lnTo>
                <a:lnTo>
                  <a:pt x="50431" y="18334"/>
                </a:lnTo>
                <a:lnTo>
                  <a:pt x="50711" y="8288"/>
                </a:lnTo>
                <a:lnTo>
                  <a:pt x="50495" y="7818"/>
                </a:lnTo>
                <a:lnTo>
                  <a:pt x="50114" y="7513"/>
                </a:lnTo>
                <a:lnTo>
                  <a:pt x="40769" y="2183"/>
                </a:lnTo>
                <a:lnTo>
                  <a:pt x="31068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7508" y="5766070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486" y="0"/>
                </a:moveTo>
                <a:lnTo>
                  <a:pt x="0" y="6337"/>
                </a:lnTo>
                <a:lnTo>
                  <a:pt x="110" y="7594"/>
                </a:lnTo>
                <a:lnTo>
                  <a:pt x="457" y="9143"/>
                </a:lnTo>
                <a:lnTo>
                  <a:pt x="939" y="10172"/>
                </a:lnTo>
                <a:lnTo>
                  <a:pt x="2806" y="13563"/>
                </a:lnTo>
                <a:lnTo>
                  <a:pt x="3403" y="14757"/>
                </a:lnTo>
                <a:lnTo>
                  <a:pt x="3746" y="15938"/>
                </a:lnTo>
                <a:lnTo>
                  <a:pt x="4330" y="16370"/>
                </a:lnTo>
                <a:lnTo>
                  <a:pt x="17907" y="16751"/>
                </a:lnTo>
                <a:lnTo>
                  <a:pt x="18503" y="16357"/>
                </a:lnTo>
                <a:lnTo>
                  <a:pt x="18999" y="15011"/>
                </a:lnTo>
                <a:lnTo>
                  <a:pt x="21132" y="11480"/>
                </a:lnTo>
                <a:lnTo>
                  <a:pt x="22321" y="9143"/>
                </a:lnTo>
                <a:lnTo>
                  <a:pt x="22821" y="7594"/>
                </a:lnTo>
                <a:lnTo>
                  <a:pt x="22047" y="4597"/>
                </a:lnTo>
                <a:lnTo>
                  <a:pt x="21043" y="3441"/>
                </a:lnTo>
                <a:lnTo>
                  <a:pt x="15646" y="380"/>
                </a:lnTo>
                <a:lnTo>
                  <a:pt x="9486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1625" y="4839883"/>
            <a:ext cx="59055" cy="120650"/>
          </a:xfrm>
          <a:custGeom>
            <a:avLst/>
            <a:gdLst/>
            <a:ahLst/>
            <a:cxnLst/>
            <a:rect l="l" t="t" r="r" b="b"/>
            <a:pathLst>
              <a:path w="59054" h="120650">
                <a:moveTo>
                  <a:pt x="42462" y="62534"/>
                </a:moveTo>
                <a:lnTo>
                  <a:pt x="9004" y="62534"/>
                </a:lnTo>
                <a:lnTo>
                  <a:pt x="10864" y="65824"/>
                </a:lnTo>
                <a:lnTo>
                  <a:pt x="10983" y="67449"/>
                </a:lnTo>
                <a:lnTo>
                  <a:pt x="11303" y="75361"/>
                </a:lnTo>
                <a:lnTo>
                  <a:pt x="8940" y="82613"/>
                </a:lnTo>
                <a:lnTo>
                  <a:pt x="10337" y="99783"/>
                </a:lnTo>
                <a:lnTo>
                  <a:pt x="8534" y="102819"/>
                </a:lnTo>
                <a:lnTo>
                  <a:pt x="7099" y="106019"/>
                </a:lnTo>
                <a:lnTo>
                  <a:pt x="8585" y="110235"/>
                </a:lnTo>
                <a:lnTo>
                  <a:pt x="9474" y="111340"/>
                </a:lnTo>
                <a:lnTo>
                  <a:pt x="11557" y="112788"/>
                </a:lnTo>
                <a:lnTo>
                  <a:pt x="12471" y="113258"/>
                </a:lnTo>
                <a:lnTo>
                  <a:pt x="13728" y="113728"/>
                </a:lnTo>
                <a:lnTo>
                  <a:pt x="25209" y="120192"/>
                </a:lnTo>
                <a:lnTo>
                  <a:pt x="43141" y="115785"/>
                </a:lnTo>
                <a:lnTo>
                  <a:pt x="52974" y="115785"/>
                </a:lnTo>
                <a:lnTo>
                  <a:pt x="54356" y="113982"/>
                </a:lnTo>
                <a:lnTo>
                  <a:pt x="54889" y="112953"/>
                </a:lnTo>
                <a:lnTo>
                  <a:pt x="55295" y="111290"/>
                </a:lnTo>
                <a:lnTo>
                  <a:pt x="55537" y="109435"/>
                </a:lnTo>
                <a:lnTo>
                  <a:pt x="55257" y="107848"/>
                </a:lnTo>
                <a:lnTo>
                  <a:pt x="54076" y="105359"/>
                </a:lnTo>
                <a:lnTo>
                  <a:pt x="53492" y="104457"/>
                </a:lnTo>
                <a:lnTo>
                  <a:pt x="52755" y="103543"/>
                </a:lnTo>
                <a:lnTo>
                  <a:pt x="51790" y="100368"/>
                </a:lnTo>
                <a:lnTo>
                  <a:pt x="51320" y="98450"/>
                </a:lnTo>
                <a:lnTo>
                  <a:pt x="52819" y="96596"/>
                </a:lnTo>
                <a:lnTo>
                  <a:pt x="54305" y="95783"/>
                </a:lnTo>
                <a:lnTo>
                  <a:pt x="55511" y="94957"/>
                </a:lnTo>
                <a:lnTo>
                  <a:pt x="58889" y="88315"/>
                </a:lnTo>
                <a:lnTo>
                  <a:pt x="58470" y="86652"/>
                </a:lnTo>
                <a:lnTo>
                  <a:pt x="57912" y="85610"/>
                </a:lnTo>
                <a:lnTo>
                  <a:pt x="56375" y="83692"/>
                </a:lnTo>
                <a:lnTo>
                  <a:pt x="55524" y="82829"/>
                </a:lnTo>
                <a:lnTo>
                  <a:pt x="54457" y="81940"/>
                </a:lnTo>
                <a:lnTo>
                  <a:pt x="55295" y="80886"/>
                </a:lnTo>
                <a:lnTo>
                  <a:pt x="58864" y="72237"/>
                </a:lnTo>
                <a:lnTo>
                  <a:pt x="56756" y="67449"/>
                </a:lnTo>
                <a:lnTo>
                  <a:pt x="52476" y="65824"/>
                </a:lnTo>
                <a:lnTo>
                  <a:pt x="47210" y="65646"/>
                </a:lnTo>
                <a:lnTo>
                  <a:pt x="42583" y="65646"/>
                </a:lnTo>
                <a:lnTo>
                  <a:pt x="42799" y="63334"/>
                </a:lnTo>
                <a:lnTo>
                  <a:pt x="42462" y="62534"/>
                </a:lnTo>
                <a:close/>
              </a:path>
              <a:path w="59054" h="120650">
                <a:moveTo>
                  <a:pt x="52974" y="115785"/>
                </a:moveTo>
                <a:lnTo>
                  <a:pt x="43141" y="115785"/>
                </a:lnTo>
                <a:lnTo>
                  <a:pt x="43916" y="117132"/>
                </a:lnTo>
                <a:lnTo>
                  <a:pt x="44894" y="118275"/>
                </a:lnTo>
                <a:lnTo>
                  <a:pt x="47650" y="119087"/>
                </a:lnTo>
                <a:lnTo>
                  <a:pt x="49123" y="118757"/>
                </a:lnTo>
                <a:lnTo>
                  <a:pt x="51866" y="116852"/>
                </a:lnTo>
                <a:lnTo>
                  <a:pt x="52857" y="115938"/>
                </a:lnTo>
                <a:lnTo>
                  <a:pt x="52974" y="115785"/>
                </a:lnTo>
                <a:close/>
              </a:path>
              <a:path w="59054" h="120650">
                <a:moveTo>
                  <a:pt x="44577" y="65557"/>
                </a:moveTo>
                <a:lnTo>
                  <a:pt x="42583" y="65646"/>
                </a:lnTo>
                <a:lnTo>
                  <a:pt x="47210" y="65646"/>
                </a:lnTo>
                <a:lnTo>
                  <a:pt x="44577" y="65557"/>
                </a:lnTo>
                <a:close/>
              </a:path>
              <a:path w="59054" h="120650">
                <a:moveTo>
                  <a:pt x="21907" y="0"/>
                </a:moveTo>
                <a:lnTo>
                  <a:pt x="15392" y="622"/>
                </a:lnTo>
                <a:lnTo>
                  <a:pt x="12903" y="2959"/>
                </a:lnTo>
                <a:lnTo>
                  <a:pt x="10782" y="7238"/>
                </a:lnTo>
                <a:lnTo>
                  <a:pt x="7912" y="11175"/>
                </a:lnTo>
                <a:lnTo>
                  <a:pt x="4660" y="17170"/>
                </a:lnTo>
                <a:lnTo>
                  <a:pt x="9220" y="23939"/>
                </a:lnTo>
                <a:lnTo>
                  <a:pt x="10083" y="30276"/>
                </a:lnTo>
                <a:lnTo>
                  <a:pt x="3353" y="46824"/>
                </a:lnTo>
                <a:lnTo>
                  <a:pt x="0" y="57746"/>
                </a:lnTo>
                <a:lnTo>
                  <a:pt x="2425" y="60858"/>
                </a:lnTo>
                <a:lnTo>
                  <a:pt x="8204" y="62560"/>
                </a:lnTo>
                <a:lnTo>
                  <a:pt x="9004" y="62534"/>
                </a:lnTo>
                <a:lnTo>
                  <a:pt x="42462" y="62534"/>
                </a:lnTo>
                <a:lnTo>
                  <a:pt x="41949" y="61340"/>
                </a:lnTo>
                <a:lnTo>
                  <a:pt x="40652" y="59118"/>
                </a:lnTo>
                <a:lnTo>
                  <a:pt x="38696" y="56019"/>
                </a:lnTo>
                <a:lnTo>
                  <a:pt x="38239" y="54863"/>
                </a:lnTo>
                <a:lnTo>
                  <a:pt x="38938" y="46824"/>
                </a:lnTo>
                <a:lnTo>
                  <a:pt x="46697" y="44424"/>
                </a:lnTo>
                <a:lnTo>
                  <a:pt x="49631" y="43586"/>
                </a:lnTo>
                <a:lnTo>
                  <a:pt x="51714" y="42443"/>
                </a:lnTo>
                <a:lnTo>
                  <a:pt x="54952" y="35686"/>
                </a:lnTo>
                <a:lnTo>
                  <a:pt x="54483" y="33781"/>
                </a:lnTo>
                <a:lnTo>
                  <a:pt x="53035" y="30403"/>
                </a:lnTo>
                <a:lnTo>
                  <a:pt x="51346" y="27482"/>
                </a:lnTo>
                <a:lnTo>
                  <a:pt x="51422" y="26695"/>
                </a:lnTo>
                <a:lnTo>
                  <a:pt x="44386" y="13182"/>
                </a:lnTo>
                <a:lnTo>
                  <a:pt x="44665" y="12572"/>
                </a:lnTo>
                <a:lnTo>
                  <a:pt x="44881" y="11976"/>
                </a:lnTo>
                <a:lnTo>
                  <a:pt x="45427" y="10045"/>
                </a:lnTo>
                <a:lnTo>
                  <a:pt x="45491" y="8775"/>
                </a:lnTo>
                <a:lnTo>
                  <a:pt x="45123" y="6540"/>
                </a:lnTo>
                <a:lnTo>
                  <a:pt x="44990" y="6210"/>
                </a:lnTo>
                <a:lnTo>
                  <a:pt x="27711" y="6210"/>
                </a:lnTo>
                <a:lnTo>
                  <a:pt x="25158" y="3098"/>
                </a:lnTo>
                <a:lnTo>
                  <a:pt x="21907" y="0"/>
                </a:lnTo>
                <a:close/>
              </a:path>
              <a:path w="59054" h="120650">
                <a:moveTo>
                  <a:pt x="37058" y="546"/>
                </a:moveTo>
                <a:lnTo>
                  <a:pt x="31978" y="4533"/>
                </a:lnTo>
                <a:lnTo>
                  <a:pt x="27711" y="6210"/>
                </a:lnTo>
                <a:lnTo>
                  <a:pt x="44990" y="6210"/>
                </a:lnTo>
                <a:lnTo>
                  <a:pt x="44729" y="5562"/>
                </a:lnTo>
                <a:lnTo>
                  <a:pt x="43408" y="3644"/>
                </a:lnTo>
                <a:lnTo>
                  <a:pt x="42430" y="2730"/>
                </a:lnTo>
                <a:lnTo>
                  <a:pt x="39141" y="838"/>
                </a:lnTo>
                <a:lnTo>
                  <a:pt x="37058" y="546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4237" y="3074421"/>
            <a:ext cx="454025" cy="2654300"/>
          </a:xfrm>
          <a:custGeom>
            <a:avLst/>
            <a:gdLst/>
            <a:ahLst/>
            <a:cxnLst/>
            <a:rect l="l" t="t" r="r" b="b"/>
            <a:pathLst>
              <a:path w="454025" h="2654300">
                <a:moveTo>
                  <a:pt x="445439" y="2578100"/>
                </a:moveTo>
                <a:lnTo>
                  <a:pt x="284797" y="2578100"/>
                </a:lnTo>
                <a:lnTo>
                  <a:pt x="294313" y="2590800"/>
                </a:lnTo>
                <a:lnTo>
                  <a:pt x="316179" y="2590800"/>
                </a:lnTo>
                <a:lnTo>
                  <a:pt x="315328" y="2628900"/>
                </a:lnTo>
                <a:lnTo>
                  <a:pt x="321614" y="2628900"/>
                </a:lnTo>
                <a:lnTo>
                  <a:pt x="313931" y="2641600"/>
                </a:lnTo>
                <a:lnTo>
                  <a:pt x="313334" y="2654300"/>
                </a:lnTo>
                <a:lnTo>
                  <a:pt x="444817" y="2654300"/>
                </a:lnTo>
                <a:lnTo>
                  <a:pt x="450583" y="2641600"/>
                </a:lnTo>
                <a:lnTo>
                  <a:pt x="453415" y="2641600"/>
                </a:lnTo>
                <a:lnTo>
                  <a:pt x="453517" y="2628900"/>
                </a:lnTo>
                <a:lnTo>
                  <a:pt x="452170" y="2616200"/>
                </a:lnTo>
                <a:lnTo>
                  <a:pt x="450557" y="2616200"/>
                </a:lnTo>
                <a:lnTo>
                  <a:pt x="450202" y="2603500"/>
                </a:lnTo>
                <a:lnTo>
                  <a:pt x="449465" y="2603500"/>
                </a:lnTo>
                <a:lnTo>
                  <a:pt x="445439" y="2578100"/>
                </a:lnTo>
                <a:close/>
              </a:path>
              <a:path w="454025" h="2654300">
                <a:moveTo>
                  <a:pt x="272478" y="2565400"/>
                </a:moveTo>
                <a:lnTo>
                  <a:pt x="248107" y="2565400"/>
                </a:lnTo>
                <a:lnTo>
                  <a:pt x="251701" y="2578100"/>
                </a:lnTo>
                <a:lnTo>
                  <a:pt x="271843" y="2578100"/>
                </a:lnTo>
                <a:lnTo>
                  <a:pt x="272478" y="2565400"/>
                </a:lnTo>
                <a:close/>
              </a:path>
              <a:path w="454025" h="2654300">
                <a:moveTo>
                  <a:pt x="438594" y="2501900"/>
                </a:moveTo>
                <a:lnTo>
                  <a:pt x="217462" y="2501900"/>
                </a:lnTo>
                <a:lnTo>
                  <a:pt x="216255" y="2514600"/>
                </a:lnTo>
                <a:lnTo>
                  <a:pt x="215671" y="2514600"/>
                </a:lnTo>
                <a:lnTo>
                  <a:pt x="215569" y="2527300"/>
                </a:lnTo>
                <a:lnTo>
                  <a:pt x="214998" y="2527300"/>
                </a:lnTo>
                <a:lnTo>
                  <a:pt x="215963" y="2540000"/>
                </a:lnTo>
                <a:lnTo>
                  <a:pt x="221043" y="2540000"/>
                </a:lnTo>
                <a:lnTo>
                  <a:pt x="220649" y="2552700"/>
                </a:lnTo>
                <a:lnTo>
                  <a:pt x="245160" y="2552700"/>
                </a:lnTo>
                <a:lnTo>
                  <a:pt x="244779" y="2565400"/>
                </a:lnTo>
                <a:lnTo>
                  <a:pt x="276898" y="2565400"/>
                </a:lnTo>
                <a:lnTo>
                  <a:pt x="277190" y="2578100"/>
                </a:lnTo>
                <a:lnTo>
                  <a:pt x="447217" y="2578100"/>
                </a:lnTo>
                <a:lnTo>
                  <a:pt x="449440" y="2565400"/>
                </a:lnTo>
                <a:lnTo>
                  <a:pt x="445274" y="2552700"/>
                </a:lnTo>
                <a:lnTo>
                  <a:pt x="443750" y="2540000"/>
                </a:lnTo>
                <a:lnTo>
                  <a:pt x="441413" y="2514600"/>
                </a:lnTo>
                <a:lnTo>
                  <a:pt x="438594" y="2501900"/>
                </a:lnTo>
                <a:close/>
              </a:path>
              <a:path w="454025" h="2654300">
                <a:moveTo>
                  <a:pt x="433209" y="2489200"/>
                </a:moveTo>
                <a:lnTo>
                  <a:pt x="224701" y="2489200"/>
                </a:lnTo>
                <a:lnTo>
                  <a:pt x="221830" y="2501900"/>
                </a:lnTo>
                <a:lnTo>
                  <a:pt x="436638" y="2501900"/>
                </a:lnTo>
                <a:lnTo>
                  <a:pt x="433209" y="2489200"/>
                </a:lnTo>
                <a:close/>
              </a:path>
              <a:path w="454025" h="2654300">
                <a:moveTo>
                  <a:pt x="415861" y="2476500"/>
                </a:moveTo>
                <a:lnTo>
                  <a:pt x="204978" y="2476500"/>
                </a:lnTo>
                <a:lnTo>
                  <a:pt x="205714" y="2489200"/>
                </a:lnTo>
                <a:lnTo>
                  <a:pt x="417906" y="2489200"/>
                </a:lnTo>
                <a:lnTo>
                  <a:pt x="415861" y="2476500"/>
                </a:lnTo>
                <a:close/>
              </a:path>
              <a:path w="454025" h="2654300">
                <a:moveTo>
                  <a:pt x="395554" y="2463800"/>
                </a:moveTo>
                <a:lnTo>
                  <a:pt x="197434" y="2463800"/>
                </a:lnTo>
                <a:lnTo>
                  <a:pt x="198907" y="2476500"/>
                </a:lnTo>
                <a:lnTo>
                  <a:pt x="394144" y="2476500"/>
                </a:lnTo>
                <a:lnTo>
                  <a:pt x="395554" y="2463800"/>
                </a:lnTo>
                <a:close/>
              </a:path>
              <a:path w="454025" h="2654300">
                <a:moveTo>
                  <a:pt x="270852" y="2438400"/>
                </a:moveTo>
                <a:lnTo>
                  <a:pt x="192938" y="2438400"/>
                </a:lnTo>
                <a:lnTo>
                  <a:pt x="193040" y="2451100"/>
                </a:lnTo>
                <a:lnTo>
                  <a:pt x="182765" y="2451100"/>
                </a:lnTo>
                <a:lnTo>
                  <a:pt x="185191" y="2463800"/>
                </a:lnTo>
                <a:lnTo>
                  <a:pt x="277215" y="2463800"/>
                </a:lnTo>
                <a:lnTo>
                  <a:pt x="277622" y="2451100"/>
                </a:lnTo>
                <a:lnTo>
                  <a:pt x="270852" y="2438400"/>
                </a:lnTo>
                <a:close/>
              </a:path>
              <a:path w="454025" h="2654300">
                <a:moveTo>
                  <a:pt x="393306" y="2451100"/>
                </a:moveTo>
                <a:lnTo>
                  <a:pt x="351713" y="2451100"/>
                </a:lnTo>
                <a:lnTo>
                  <a:pt x="337132" y="2463800"/>
                </a:lnTo>
                <a:lnTo>
                  <a:pt x="395833" y="2463800"/>
                </a:lnTo>
                <a:lnTo>
                  <a:pt x="393306" y="2451100"/>
                </a:lnTo>
                <a:close/>
              </a:path>
              <a:path w="454025" h="2654300">
                <a:moveTo>
                  <a:pt x="254990" y="2400300"/>
                </a:moveTo>
                <a:lnTo>
                  <a:pt x="173456" y="2400300"/>
                </a:lnTo>
                <a:lnTo>
                  <a:pt x="172808" y="2413000"/>
                </a:lnTo>
                <a:lnTo>
                  <a:pt x="166903" y="2413000"/>
                </a:lnTo>
                <a:lnTo>
                  <a:pt x="166916" y="2425700"/>
                </a:lnTo>
                <a:lnTo>
                  <a:pt x="177291" y="2425700"/>
                </a:lnTo>
                <a:lnTo>
                  <a:pt x="184327" y="2438400"/>
                </a:lnTo>
                <a:lnTo>
                  <a:pt x="260108" y="2438400"/>
                </a:lnTo>
                <a:lnTo>
                  <a:pt x="256070" y="2413000"/>
                </a:lnTo>
                <a:lnTo>
                  <a:pt x="254990" y="2400300"/>
                </a:lnTo>
                <a:close/>
              </a:path>
              <a:path w="454025" h="2654300">
                <a:moveTo>
                  <a:pt x="167843" y="2400300"/>
                </a:moveTo>
                <a:lnTo>
                  <a:pt x="163944" y="2400300"/>
                </a:lnTo>
                <a:lnTo>
                  <a:pt x="164299" y="2413000"/>
                </a:lnTo>
                <a:lnTo>
                  <a:pt x="166369" y="2413000"/>
                </a:lnTo>
                <a:lnTo>
                  <a:pt x="167843" y="2400300"/>
                </a:lnTo>
                <a:close/>
              </a:path>
              <a:path w="454025" h="2654300">
                <a:moveTo>
                  <a:pt x="171145" y="2387600"/>
                </a:moveTo>
                <a:lnTo>
                  <a:pt x="151561" y="2387600"/>
                </a:lnTo>
                <a:lnTo>
                  <a:pt x="154889" y="2400300"/>
                </a:lnTo>
                <a:lnTo>
                  <a:pt x="171094" y="2400300"/>
                </a:lnTo>
                <a:lnTo>
                  <a:pt x="171145" y="2387600"/>
                </a:lnTo>
                <a:close/>
              </a:path>
              <a:path w="454025" h="2654300">
                <a:moveTo>
                  <a:pt x="249364" y="2387600"/>
                </a:moveTo>
                <a:lnTo>
                  <a:pt x="182194" y="2387600"/>
                </a:lnTo>
                <a:lnTo>
                  <a:pt x="182575" y="2400300"/>
                </a:lnTo>
                <a:lnTo>
                  <a:pt x="252717" y="2400300"/>
                </a:lnTo>
                <a:lnTo>
                  <a:pt x="249364" y="2387600"/>
                </a:lnTo>
                <a:close/>
              </a:path>
              <a:path w="454025" h="2654300">
                <a:moveTo>
                  <a:pt x="194564" y="2374900"/>
                </a:moveTo>
                <a:lnTo>
                  <a:pt x="148069" y="2374900"/>
                </a:lnTo>
                <a:lnTo>
                  <a:pt x="168732" y="2387600"/>
                </a:lnTo>
                <a:lnTo>
                  <a:pt x="199428" y="2387600"/>
                </a:lnTo>
                <a:lnTo>
                  <a:pt x="194564" y="2374900"/>
                </a:lnTo>
                <a:close/>
              </a:path>
              <a:path w="454025" h="2654300">
                <a:moveTo>
                  <a:pt x="232106" y="2374900"/>
                </a:moveTo>
                <a:lnTo>
                  <a:pt x="224271" y="2387600"/>
                </a:lnTo>
                <a:lnTo>
                  <a:pt x="238734" y="2387600"/>
                </a:lnTo>
                <a:lnTo>
                  <a:pt x="232106" y="2374900"/>
                </a:lnTo>
                <a:close/>
              </a:path>
              <a:path w="454025" h="2654300">
                <a:moveTo>
                  <a:pt x="192912" y="2362200"/>
                </a:moveTo>
                <a:lnTo>
                  <a:pt x="134111" y="2362200"/>
                </a:lnTo>
                <a:lnTo>
                  <a:pt x="135229" y="2374900"/>
                </a:lnTo>
                <a:lnTo>
                  <a:pt x="193700" y="2374900"/>
                </a:lnTo>
                <a:lnTo>
                  <a:pt x="192912" y="2362200"/>
                </a:lnTo>
                <a:close/>
              </a:path>
              <a:path w="454025" h="2654300">
                <a:moveTo>
                  <a:pt x="136080" y="2349500"/>
                </a:moveTo>
                <a:lnTo>
                  <a:pt x="119138" y="2349500"/>
                </a:lnTo>
                <a:lnTo>
                  <a:pt x="120294" y="2362200"/>
                </a:lnTo>
                <a:lnTo>
                  <a:pt x="134239" y="2362200"/>
                </a:lnTo>
                <a:lnTo>
                  <a:pt x="136080" y="2349500"/>
                </a:lnTo>
                <a:close/>
              </a:path>
              <a:path w="454025" h="2654300">
                <a:moveTo>
                  <a:pt x="187799" y="2336800"/>
                </a:moveTo>
                <a:lnTo>
                  <a:pt x="141706" y="2336800"/>
                </a:lnTo>
                <a:lnTo>
                  <a:pt x="139903" y="2349500"/>
                </a:lnTo>
                <a:lnTo>
                  <a:pt x="140284" y="2349500"/>
                </a:lnTo>
                <a:lnTo>
                  <a:pt x="139077" y="2362200"/>
                </a:lnTo>
                <a:lnTo>
                  <a:pt x="190529" y="2362200"/>
                </a:lnTo>
                <a:lnTo>
                  <a:pt x="188825" y="2349500"/>
                </a:lnTo>
                <a:lnTo>
                  <a:pt x="187799" y="2336800"/>
                </a:lnTo>
                <a:close/>
              </a:path>
              <a:path w="454025" h="2654300">
                <a:moveTo>
                  <a:pt x="137553" y="2336800"/>
                </a:moveTo>
                <a:lnTo>
                  <a:pt x="104406" y="2336800"/>
                </a:lnTo>
                <a:lnTo>
                  <a:pt x="106832" y="2349500"/>
                </a:lnTo>
                <a:lnTo>
                  <a:pt x="138226" y="2349500"/>
                </a:lnTo>
                <a:lnTo>
                  <a:pt x="137553" y="2336800"/>
                </a:lnTo>
                <a:close/>
              </a:path>
              <a:path w="454025" h="2654300">
                <a:moveTo>
                  <a:pt x="187490" y="2324100"/>
                </a:moveTo>
                <a:lnTo>
                  <a:pt x="99580" y="2324100"/>
                </a:lnTo>
                <a:lnTo>
                  <a:pt x="99694" y="2336800"/>
                </a:lnTo>
                <a:lnTo>
                  <a:pt x="187451" y="2336800"/>
                </a:lnTo>
                <a:lnTo>
                  <a:pt x="187490" y="2324100"/>
                </a:lnTo>
                <a:close/>
              </a:path>
              <a:path w="454025" h="2654300">
                <a:moveTo>
                  <a:pt x="188782" y="2311400"/>
                </a:moveTo>
                <a:lnTo>
                  <a:pt x="83235" y="2311400"/>
                </a:lnTo>
                <a:lnTo>
                  <a:pt x="82829" y="2324100"/>
                </a:lnTo>
                <a:lnTo>
                  <a:pt x="188002" y="2324100"/>
                </a:lnTo>
                <a:lnTo>
                  <a:pt x="188782" y="2311400"/>
                </a:lnTo>
                <a:close/>
              </a:path>
              <a:path w="454025" h="2654300">
                <a:moveTo>
                  <a:pt x="200774" y="2286000"/>
                </a:moveTo>
                <a:lnTo>
                  <a:pt x="90322" y="2286000"/>
                </a:lnTo>
                <a:lnTo>
                  <a:pt x="90068" y="2298700"/>
                </a:lnTo>
                <a:lnTo>
                  <a:pt x="105765" y="2298700"/>
                </a:lnTo>
                <a:lnTo>
                  <a:pt x="105714" y="2311400"/>
                </a:lnTo>
                <a:lnTo>
                  <a:pt x="189909" y="2311400"/>
                </a:lnTo>
                <a:lnTo>
                  <a:pt x="191389" y="2298700"/>
                </a:lnTo>
                <a:lnTo>
                  <a:pt x="200774" y="2286000"/>
                </a:lnTo>
                <a:close/>
              </a:path>
              <a:path w="454025" h="2654300">
                <a:moveTo>
                  <a:pt x="90195" y="2286000"/>
                </a:moveTo>
                <a:lnTo>
                  <a:pt x="68668" y="2286000"/>
                </a:lnTo>
                <a:lnTo>
                  <a:pt x="70116" y="2298700"/>
                </a:lnTo>
                <a:lnTo>
                  <a:pt x="88087" y="2298700"/>
                </a:lnTo>
                <a:lnTo>
                  <a:pt x="90195" y="2286000"/>
                </a:lnTo>
                <a:close/>
              </a:path>
              <a:path w="454025" h="2654300">
                <a:moveTo>
                  <a:pt x="205308" y="2273300"/>
                </a:moveTo>
                <a:lnTo>
                  <a:pt x="75895" y="2273300"/>
                </a:lnTo>
                <a:lnTo>
                  <a:pt x="72593" y="2286000"/>
                </a:lnTo>
                <a:lnTo>
                  <a:pt x="203580" y="2286000"/>
                </a:lnTo>
                <a:lnTo>
                  <a:pt x="205308" y="2273300"/>
                </a:lnTo>
                <a:close/>
              </a:path>
              <a:path w="454025" h="2654300">
                <a:moveTo>
                  <a:pt x="84924" y="2260600"/>
                </a:moveTo>
                <a:lnTo>
                  <a:pt x="84366" y="2260600"/>
                </a:lnTo>
                <a:lnTo>
                  <a:pt x="84112" y="2273300"/>
                </a:lnTo>
                <a:lnTo>
                  <a:pt x="91821" y="2273300"/>
                </a:lnTo>
                <a:lnTo>
                  <a:pt x="84924" y="2260600"/>
                </a:lnTo>
                <a:close/>
              </a:path>
              <a:path w="454025" h="2654300">
                <a:moveTo>
                  <a:pt x="213258" y="2260600"/>
                </a:moveTo>
                <a:lnTo>
                  <a:pt x="94094" y="2260600"/>
                </a:lnTo>
                <a:lnTo>
                  <a:pt x="91821" y="2273300"/>
                </a:lnTo>
                <a:lnTo>
                  <a:pt x="207810" y="2273300"/>
                </a:lnTo>
                <a:lnTo>
                  <a:pt x="213258" y="2260600"/>
                </a:lnTo>
                <a:close/>
              </a:path>
              <a:path w="454025" h="2654300">
                <a:moveTo>
                  <a:pt x="113029" y="2247900"/>
                </a:moveTo>
                <a:lnTo>
                  <a:pt x="94145" y="2247900"/>
                </a:lnTo>
                <a:lnTo>
                  <a:pt x="94145" y="2260600"/>
                </a:lnTo>
                <a:lnTo>
                  <a:pt x="113436" y="2260600"/>
                </a:lnTo>
                <a:lnTo>
                  <a:pt x="113029" y="2247900"/>
                </a:lnTo>
                <a:close/>
              </a:path>
              <a:path w="454025" h="2654300">
                <a:moveTo>
                  <a:pt x="214312" y="2247900"/>
                </a:moveTo>
                <a:lnTo>
                  <a:pt x="115722" y="2247900"/>
                </a:lnTo>
                <a:lnTo>
                  <a:pt x="115443" y="2260600"/>
                </a:lnTo>
                <a:lnTo>
                  <a:pt x="214198" y="2260600"/>
                </a:lnTo>
                <a:lnTo>
                  <a:pt x="214312" y="2247900"/>
                </a:lnTo>
                <a:close/>
              </a:path>
              <a:path w="454025" h="2654300">
                <a:moveTo>
                  <a:pt x="113106" y="2235200"/>
                </a:moveTo>
                <a:lnTo>
                  <a:pt x="97599" y="2235200"/>
                </a:lnTo>
                <a:lnTo>
                  <a:pt x="97434" y="2247900"/>
                </a:lnTo>
                <a:lnTo>
                  <a:pt x="115150" y="2247900"/>
                </a:lnTo>
                <a:lnTo>
                  <a:pt x="113106" y="2235200"/>
                </a:lnTo>
                <a:close/>
              </a:path>
              <a:path w="454025" h="2654300">
                <a:moveTo>
                  <a:pt x="217335" y="2235200"/>
                </a:moveTo>
                <a:lnTo>
                  <a:pt x="122047" y="2235200"/>
                </a:lnTo>
                <a:lnTo>
                  <a:pt x="120446" y="2247900"/>
                </a:lnTo>
                <a:lnTo>
                  <a:pt x="217157" y="2247900"/>
                </a:lnTo>
                <a:lnTo>
                  <a:pt x="217335" y="2235200"/>
                </a:lnTo>
                <a:close/>
              </a:path>
              <a:path w="454025" h="2654300">
                <a:moveTo>
                  <a:pt x="106235" y="2222500"/>
                </a:moveTo>
                <a:lnTo>
                  <a:pt x="102158" y="2222500"/>
                </a:lnTo>
                <a:lnTo>
                  <a:pt x="96519" y="2235200"/>
                </a:lnTo>
                <a:lnTo>
                  <a:pt x="108483" y="2235200"/>
                </a:lnTo>
                <a:lnTo>
                  <a:pt x="106235" y="2222500"/>
                </a:lnTo>
                <a:close/>
              </a:path>
              <a:path w="454025" h="2654300">
                <a:moveTo>
                  <a:pt x="215036" y="2222500"/>
                </a:moveTo>
                <a:lnTo>
                  <a:pt x="121462" y="2222500"/>
                </a:lnTo>
                <a:lnTo>
                  <a:pt x="121450" y="2235200"/>
                </a:lnTo>
                <a:lnTo>
                  <a:pt x="216674" y="2235200"/>
                </a:lnTo>
                <a:lnTo>
                  <a:pt x="215036" y="2222500"/>
                </a:lnTo>
                <a:close/>
              </a:path>
              <a:path w="454025" h="2654300">
                <a:moveTo>
                  <a:pt x="207949" y="2209800"/>
                </a:moveTo>
                <a:lnTo>
                  <a:pt x="130547" y="2209800"/>
                </a:lnTo>
                <a:lnTo>
                  <a:pt x="125107" y="2222500"/>
                </a:lnTo>
                <a:lnTo>
                  <a:pt x="211874" y="2222500"/>
                </a:lnTo>
                <a:lnTo>
                  <a:pt x="207949" y="2209800"/>
                </a:lnTo>
                <a:close/>
              </a:path>
              <a:path w="454025" h="2654300">
                <a:moveTo>
                  <a:pt x="116954" y="2197100"/>
                </a:moveTo>
                <a:lnTo>
                  <a:pt x="97802" y="2197100"/>
                </a:lnTo>
                <a:lnTo>
                  <a:pt x="101053" y="2209800"/>
                </a:lnTo>
                <a:lnTo>
                  <a:pt x="110045" y="2209800"/>
                </a:lnTo>
                <a:lnTo>
                  <a:pt x="116954" y="2197100"/>
                </a:lnTo>
                <a:close/>
              </a:path>
              <a:path w="454025" h="2654300">
                <a:moveTo>
                  <a:pt x="206768" y="2159000"/>
                </a:moveTo>
                <a:lnTo>
                  <a:pt x="97777" y="2159000"/>
                </a:lnTo>
                <a:lnTo>
                  <a:pt x="95783" y="2171700"/>
                </a:lnTo>
                <a:lnTo>
                  <a:pt x="96824" y="2171700"/>
                </a:lnTo>
                <a:lnTo>
                  <a:pt x="97662" y="2184400"/>
                </a:lnTo>
                <a:lnTo>
                  <a:pt x="91058" y="2184400"/>
                </a:lnTo>
                <a:lnTo>
                  <a:pt x="90601" y="2197100"/>
                </a:lnTo>
                <a:lnTo>
                  <a:pt x="149059" y="2197100"/>
                </a:lnTo>
                <a:lnTo>
                  <a:pt x="149161" y="2209800"/>
                </a:lnTo>
                <a:lnTo>
                  <a:pt x="202946" y="2209800"/>
                </a:lnTo>
                <a:lnTo>
                  <a:pt x="196875" y="2197100"/>
                </a:lnTo>
                <a:lnTo>
                  <a:pt x="198119" y="2171700"/>
                </a:lnTo>
                <a:lnTo>
                  <a:pt x="206768" y="2159000"/>
                </a:lnTo>
                <a:close/>
              </a:path>
              <a:path w="454025" h="2654300">
                <a:moveTo>
                  <a:pt x="53822" y="2146300"/>
                </a:moveTo>
                <a:lnTo>
                  <a:pt x="39458" y="2146300"/>
                </a:lnTo>
                <a:lnTo>
                  <a:pt x="40144" y="2159000"/>
                </a:lnTo>
                <a:lnTo>
                  <a:pt x="53009" y="2159000"/>
                </a:lnTo>
                <a:lnTo>
                  <a:pt x="53822" y="2146300"/>
                </a:lnTo>
                <a:close/>
              </a:path>
              <a:path w="454025" h="2654300">
                <a:moveTo>
                  <a:pt x="216141" y="2146300"/>
                </a:moveTo>
                <a:lnTo>
                  <a:pt x="94576" y="2146300"/>
                </a:lnTo>
                <a:lnTo>
                  <a:pt x="94996" y="2159000"/>
                </a:lnTo>
                <a:lnTo>
                  <a:pt x="215747" y="2159000"/>
                </a:lnTo>
                <a:lnTo>
                  <a:pt x="216141" y="2146300"/>
                </a:lnTo>
                <a:close/>
              </a:path>
              <a:path w="454025" h="2654300">
                <a:moveTo>
                  <a:pt x="48653" y="2133600"/>
                </a:moveTo>
                <a:lnTo>
                  <a:pt x="25907" y="2133600"/>
                </a:lnTo>
                <a:lnTo>
                  <a:pt x="26987" y="2146300"/>
                </a:lnTo>
                <a:lnTo>
                  <a:pt x="51206" y="2146300"/>
                </a:lnTo>
                <a:lnTo>
                  <a:pt x="48653" y="2133600"/>
                </a:lnTo>
                <a:close/>
              </a:path>
              <a:path w="454025" h="2654300">
                <a:moveTo>
                  <a:pt x="85547" y="2133600"/>
                </a:moveTo>
                <a:lnTo>
                  <a:pt x="66103" y="2133600"/>
                </a:lnTo>
                <a:lnTo>
                  <a:pt x="70446" y="2146300"/>
                </a:lnTo>
                <a:lnTo>
                  <a:pt x="83337" y="2146300"/>
                </a:lnTo>
                <a:lnTo>
                  <a:pt x="85547" y="2133600"/>
                </a:lnTo>
                <a:close/>
              </a:path>
              <a:path w="454025" h="2654300">
                <a:moveTo>
                  <a:pt x="217957" y="2133600"/>
                </a:moveTo>
                <a:lnTo>
                  <a:pt x="103365" y="2133600"/>
                </a:lnTo>
                <a:lnTo>
                  <a:pt x="104444" y="2146300"/>
                </a:lnTo>
                <a:lnTo>
                  <a:pt x="217792" y="2146300"/>
                </a:lnTo>
                <a:lnTo>
                  <a:pt x="217957" y="2133600"/>
                </a:lnTo>
                <a:close/>
              </a:path>
              <a:path w="454025" h="2654300">
                <a:moveTo>
                  <a:pt x="214858" y="2120900"/>
                </a:moveTo>
                <a:lnTo>
                  <a:pt x="31394" y="2120900"/>
                </a:lnTo>
                <a:lnTo>
                  <a:pt x="26479" y="2133600"/>
                </a:lnTo>
                <a:lnTo>
                  <a:pt x="215569" y="2133600"/>
                </a:lnTo>
                <a:lnTo>
                  <a:pt x="214858" y="2120900"/>
                </a:lnTo>
                <a:close/>
              </a:path>
              <a:path w="454025" h="2654300">
                <a:moveTo>
                  <a:pt x="221919" y="2095500"/>
                </a:moveTo>
                <a:lnTo>
                  <a:pt x="51460" y="2095500"/>
                </a:lnTo>
                <a:lnTo>
                  <a:pt x="44640" y="2108200"/>
                </a:lnTo>
                <a:lnTo>
                  <a:pt x="36715" y="2120900"/>
                </a:lnTo>
                <a:lnTo>
                  <a:pt x="214579" y="2120900"/>
                </a:lnTo>
                <a:lnTo>
                  <a:pt x="221094" y="2108200"/>
                </a:lnTo>
                <a:lnTo>
                  <a:pt x="221386" y="2108200"/>
                </a:lnTo>
                <a:lnTo>
                  <a:pt x="221919" y="2095500"/>
                </a:lnTo>
                <a:close/>
              </a:path>
              <a:path w="454025" h="2654300">
                <a:moveTo>
                  <a:pt x="221589" y="2082800"/>
                </a:moveTo>
                <a:lnTo>
                  <a:pt x="48488" y="2082800"/>
                </a:lnTo>
                <a:lnTo>
                  <a:pt x="50355" y="2095500"/>
                </a:lnTo>
                <a:lnTo>
                  <a:pt x="222554" y="2095500"/>
                </a:lnTo>
                <a:lnTo>
                  <a:pt x="221589" y="2082800"/>
                </a:lnTo>
                <a:close/>
              </a:path>
              <a:path w="454025" h="2654300">
                <a:moveTo>
                  <a:pt x="90573" y="2070100"/>
                </a:moveTo>
                <a:lnTo>
                  <a:pt x="43002" y="2070100"/>
                </a:lnTo>
                <a:lnTo>
                  <a:pt x="44640" y="2082800"/>
                </a:lnTo>
                <a:lnTo>
                  <a:pt x="99707" y="2082800"/>
                </a:lnTo>
                <a:lnTo>
                  <a:pt x="90573" y="2070100"/>
                </a:lnTo>
                <a:close/>
              </a:path>
              <a:path w="454025" h="2654300">
                <a:moveTo>
                  <a:pt x="121259" y="2070100"/>
                </a:moveTo>
                <a:lnTo>
                  <a:pt x="114414" y="2070100"/>
                </a:lnTo>
                <a:lnTo>
                  <a:pt x="115100" y="2082800"/>
                </a:lnTo>
                <a:lnTo>
                  <a:pt x="117944" y="2082800"/>
                </a:lnTo>
                <a:lnTo>
                  <a:pt x="121259" y="2070100"/>
                </a:lnTo>
                <a:close/>
              </a:path>
              <a:path w="454025" h="2654300">
                <a:moveTo>
                  <a:pt x="220256" y="2070100"/>
                </a:moveTo>
                <a:lnTo>
                  <a:pt x="125996" y="2070100"/>
                </a:lnTo>
                <a:lnTo>
                  <a:pt x="125336" y="2082800"/>
                </a:lnTo>
                <a:lnTo>
                  <a:pt x="221361" y="2082800"/>
                </a:lnTo>
                <a:lnTo>
                  <a:pt x="220256" y="2070100"/>
                </a:lnTo>
                <a:close/>
              </a:path>
              <a:path w="454025" h="2654300">
                <a:moveTo>
                  <a:pt x="216052" y="2057400"/>
                </a:moveTo>
                <a:lnTo>
                  <a:pt x="113283" y="2057400"/>
                </a:lnTo>
                <a:lnTo>
                  <a:pt x="112128" y="2070100"/>
                </a:lnTo>
                <a:lnTo>
                  <a:pt x="219036" y="2070100"/>
                </a:lnTo>
                <a:lnTo>
                  <a:pt x="216052" y="2057400"/>
                </a:lnTo>
                <a:close/>
              </a:path>
              <a:path w="454025" h="2654300">
                <a:moveTo>
                  <a:pt x="221195" y="2006600"/>
                </a:moveTo>
                <a:lnTo>
                  <a:pt x="122313" y="2006600"/>
                </a:lnTo>
                <a:lnTo>
                  <a:pt x="124790" y="2019300"/>
                </a:lnTo>
                <a:lnTo>
                  <a:pt x="113525" y="2019300"/>
                </a:lnTo>
                <a:lnTo>
                  <a:pt x="112522" y="2032000"/>
                </a:lnTo>
                <a:lnTo>
                  <a:pt x="129590" y="2032000"/>
                </a:lnTo>
                <a:lnTo>
                  <a:pt x="122554" y="2044700"/>
                </a:lnTo>
                <a:lnTo>
                  <a:pt x="115620" y="2044700"/>
                </a:lnTo>
                <a:lnTo>
                  <a:pt x="114439" y="2057400"/>
                </a:lnTo>
                <a:lnTo>
                  <a:pt x="214185" y="2057400"/>
                </a:lnTo>
                <a:lnTo>
                  <a:pt x="214376" y="2032000"/>
                </a:lnTo>
                <a:lnTo>
                  <a:pt x="221195" y="2006600"/>
                </a:lnTo>
                <a:close/>
              </a:path>
              <a:path w="454025" h="2654300">
                <a:moveTo>
                  <a:pt x="124714" y="2032000"/>
                </a:moveTo>
                <a:lnTo>
                  <a:pt x="115823" y="2032000"/>
                </a:lnTo>
                <a:lnTo>
                  <a:pt x="116547" y="2044700"/>
                </a:lnTo>
                <a:lnTo>
                  <a:pt x="122034" y="2044700"/>
                </a:lnTo>
                <a:lnTo>
                  <a:pt x="124714" y="2032000"/>
                </a:lnTo>
                <a:close/>
              </a:path>
              <a:path w="454025" h="2654300">
                <a:moveTo>
                  <a:pt x="212725" y="1981200"/>
                </a:moveTo>
                <a:lnTo>
                  <a:pt x="138328" y="1981200"/>
                </a:lnTo>
                <a:lnTo>
                  <a:pt x="137909" y="1993900"/>
                </a:lnTo>
                <a:lnTo>
                  <a:pt x="116255" y="1993900"/>
                </a:lnTo>
                <a:lnTo>
                  <a:pt x="113182" y="2006600"/>
                </a:lnTo>
                <a:lnTo>
                  <a:pt x="225107" y="2006600"/>
                </a:lnTo>
                <a:lnTo>
                  <a:pt x="225551" y="1993900"/>
                </a:lnTo>
                <a:lnTo>
                  <a:pt x="212725" y="1981200"/>
                </a:lnTo>
                <a:close/>
              </a:path>
              <a:path w="454025" h="2654300">
                <a:moveTo>
                  <a:pt x="195211" y="1968500"/>
                </a:moveTo>
                <a:lnTo>
                  <a:pt x="145287" y="1968500"/>
                </a:lnTo>
                <a:lnTo>
                  <a:pt x="145707" y="1981200"/>
                </a:lnTo>
                <a:lnTo>
                  <a:pt x="194690" y="1981200"/>
                </a:lnTo>
                <a:lnTo>
                  <a:pt x="195211" y="1968500"/>
                </a:lnTo>
                <a:close/>
              </a:path>
              <a:path w="454025" h="2654300">
                <a:moveTo>
                  <a:pt x="219354" y="1955800"/>
                </a:moveTo>
                <a:lnTo>
                  <a:pt x="145059" y="1955800"/>
                </a:lnTo>
                <a:lnTo>
                  <a:pt x="146418" y="1968500"/>
                </a:lnTo>
                <a:lnTo>
                  <a:pt x="218605" y="1968500"/>
                </a:lnTo>
                <a:lnTo>
                  <a:pt x="219354" y="1955800"/>
                </a:lnTo>
                <a:close/>
              </a:path>
              <a:path w="454025" h="2654300">
                <a:moveTo>
                  <a:pt x="222034" y="1943100"/>
                </a:moveTo>
                <a:lnTo>
                  <a:pt x="128104" y="1943100"/>
                </a:lnTo>
                <a:lnTo>
                  <a:pt x="130911" y="1955800"/>
                </a:lnTo>
                <a:lnTo>
                  <a:pt x="224370" y="1955800"/>
                </a:lnTo>
                <a:lnTo>
                  <a:pt x="222034" y="1943100"/>
                </a:lnTo>
                <a:close/>
              </a:path>
              <a:path w="454025" h="2654300">
                <a:moveTo>
                  <a:pt x="210159" y="1930400"/>
                </a:moveTo>
                <a:lnTo>
                  <a:pt x="110007" y="1930400"/>
                </a:lnTo>
                <a:lnTo>
                  <a:pt x="110997" y="1943100"/>
                </a:lnTo>
                <a:lnTo>
                  <a:pt x="210934" y="1943100"/>
                </a:lnTo>
                <a:lnTo>
                  <a:pt x="210159" y="1930400"/>
                </a:lnTo>
                <a:close/>
              </a:path>
              <a:path w="454025" h="2654300">
                <a:moveTo>
                  <a:pt x="196634" y="1917700"/>
                </a:moveTo>
                <a:lnTo>
                  <a:pt x="112407" y="1917700"/>
                </a:lnTo>
                <a:lnTo>
                  <a:pt x="112928" y="1930400"/>
                </a:lnTo>
                <a:lnTo>
                  <a:pt x="196850" y="1930400"/>
                </a:lnTo>
                <a:lnTo>
                  <a:pt x="196634" y="1917700"/>
                </a:lnTo>
                <a:close/>
              </a:path>
              <a:path w="454025" h="2654300">
                <a:moveTo>
                  <a:pt x="195033" y="1905000"/>
                </a:moveTo>
                <a:lnTo>
                  <a:pt x="116598" y="1905000"/>
                </a:lnTo>
                <a:lnTo>
                  <a:pt x="117106" y="1917700"/>
                </a:lnTo>
                <a:lnTo>
                  <a:pt x="195922" y="1917700"/>
                </a:lnTo>
                <a:lnTo>
                  <a:pt x="195033" y="1905000"/>
                </a:lnTo>
                <a:close/>
              </a:path>
              <a:path w="454025" h="2654300">
                <a:moveTo>
                  <a:pt x="180936" y="1892300"/>
                </a:moveTo>
                <a:lnTo>
                  <a:pt x="117233" y="1892300"/>
                </a:lnTo>
                <a:lnTo>
                  <a:pt x="119202" y="1905000"/>
                </a:lnTo>
                <a:lnTo>
                  <a:pt x="192684" y="1905000"/>
                </a:lnTo>
                <a:lnTo>
                  <a:pt x="180936" y="1892300"/>
                </a:lnTo>
                <a:close/>
              </a:path>
              <a:path w="454025" h="2654300">
                <a:moveTo>
                  <a:pt x="182244" y="1879600"/>
                </a:moveTo>
                <a:lnTo>
                  <a:pt x="109575" y="1879600"/>
                </a:lnTo>
                <a:lnTo>
                  <a:pt x="109308" y="1892300"/>
                </a:lnTo>
                <a:lnTo>
                  <a:pt x="181127" y="1892300"/>
                </a:lnTo>
                <a:lnTo>
                  <a:pt x="182244" y="1879600"/>
                </a:lnTo>
                <a:close/>
              </a:path>
              <a:path w="454025" h="2654300">
                <a:moveTo>
                  <a:pt x="182270" y="1866900"/>
                </a:moveTo>
                <a:lnTo>
                  <a:pt x="110751" y="1866900"/>
                </a:lnTo>
                <a:lnTo>
                  <a:pt x="109842" y="1879600"/>
                </a:lnTo>
                <a:lnTo>
                  <a:pt x="182727" y="1879600"/>
                </a:lnTo>
                <a:lnTo>
                  <a:pt x="182270" y="1866900"/>
                </a:lnTo>
                <a:close/>
              </a:path>
              <a:path w="454025" h="2654300">
                <a:moveTo>
                  <a:pt x="175463" y="1854200"/>
                </a:moveTo>
                <a:lnTo>
                  <a:pt x="114966" y="1854200"/>
                </a:lnTo>
                <a:lnTo>
                  <a:pt x="112469" y="1866900"/>
                </a:lnTo>
                <a:lnTo>
                  <a:pt x="180505" y="1866900"/>
                </a:lnTo>
                <a:lnTo>
                  <a:pt x="175463" y="1854200"/>
                </a:lnTo>
                <a:close/>
              </a:path>
              <a:path w="454025" h="2654300">
                <a:moveTo>
                  <a:pt x="163233" y="1828800"/>
                </a:moveTo>
                <a:lnTo>
                  <a:pt x="109842" y="1828800"/>
                </a:lnTo>
                <a:lnTo>
                  <a:pt x="113601" y="1841500"/>
                </a:lnTo>
                <a:lnTo>
                  <a:pt x="120624" y="1841500"/>
                </a:lnTo>
                <a:lnTo>
                  <a:pt x="119265" y="1854200"/>
                </a:lnTo>
                <a:lnTo>
                  <a:pt x="165976" y="1854200"/>
                </a:lnTo>
                <a:lnTo>
                  <a:pt x="163233" y="1828800"/>
                </a:lnTo>
                <a:close/>
              </a:path>
              <a:path w="454025" h="2654300">
                <a:moveTo>
                  <a:pt x="162814" y="1790700"/>
                </a:moveTo>
                <a:lnTo>
                  <a:pt x="106946" y="1790700"/>
                </a:lnTo>
                <a:lnTo>
                  <a:pt x="104089" y="1803400"/>
                </a:lnTo>
                <a:lnTo>
                  <a:pt x="115417" y="1803400"/>
                </a:lnTo>
                <a:lnTo>
                  <a:pt x="116446" y="1816100"/>
                </a:lnTo>
                <a:lnTo>
                  <a:pt x="110248" y="1816100"/>
                </a:lnTo>
                <a:lnTo>
                  <a:pt x="109131" y="1828800"/>
                </a:lnTo>
                <a:lnTo>
                  <a:pt x="161925" y="1828800"/>
                </a:lnTo>
                <a:lnTo>
                  <a:pt x="162814" y="1790700"/>
                </a:lnTo>
                <a:close/>
              </a:path>
              <a:path w="454025" h="2654300">
                <a:moveTo>
                  <a:pt x="165671" y="1778000"/>
                </a:moveTo>
                <a:lnTo>
                  <a:pt x="109296" y="1778000"/>
                </a:lnTo>
                <a:lnTo>
                  <a:pt x="110058" y="1790700"/>
                </a:lnTo>
                <a:lnTo>
                  <a:pt x="164782" y="1790700"/>
                </a:lnTo>
                <a:lnTo>
                  <a:pt x="165671" y="1778000"/>
                </a:lnTo>
                <a:close/>
              </a:path>
              <a:path w="454025" h="2654300">
                <a:moveTo>
                  <a:pt x="167271" y="1765300"/>
                </a:moveTo>
                <a:lnTo>
                  <a:pt x="102654" y="1765300"/>
                </a:lnTo>
                <a:lnTo>
                  <a:pt x="101942" y="1778000"/>
                </a:lnTo>
                <a:lnTo>
                  <a:pt x="167144" y="1778000"/>
                </a:lnTo>
                <a:lnTo>
                  <a:pt x="167271" y="1765300"/>
                </a:lnTo>
                <a:close/>
              </a:path>
              <a:path w="454025" h="2654300">
                <a:moveTo>
                  <a:pt x="91478" y="1752600"/>
                </a:moveTo>
                <a:lnTo>
                  <a:pt x="51638" y="1752600"/>
                </a:lnTo>
                <a:lnTo>
                  <a:pt x="52184" y="1765300"/>
                </a:lnTo>
                <a:lnTo>
                  <a:pt x="90919" y="1765300"/>
                </a:lnTo>
                <a:lnTo>
                  <a:pt x="91478" y="1752600"/>
                </a:lnTo>
                <a:close/>
              </a:path>
              <a:path w="454025" h="2654300">
                <a:moveTo>
                  <a:pt x="165265" y="1752600"/>
                </a:moveTo>
                <a:lnTo>
                  <a:pt x="111391" y="1752600"/>
                </a:lnTo>
                <a:lnTo>
                  <a:pt x="109689" y="1765300"/>
                </a:lnTo>
                <a:lnTo>
                  <a:pt x="165557" y="1765300"/>
                </a:lnTo>
                <a:lnTo>
                  <a:pt x="165265" y="1752600"/>
                </a:lnTo>
                <a:close/>
              </a:path>
              <a:path w="454025" h="2654300">
                <a:moveTo>
                  <a:pt x="118618" y="1739900"/>
                </a:moveTo>
                <a:lnTo>
                  <a:pt x="41668" y="1739900"/>
                </a:lnTo>
                <a:lnTo>
                  <a:pt x="42252" y="1752600"/>
                </a:lnTo>
                <a:lnTo>
                  <a:pt x="116281" y="1752600"/>
                </a:lnTo>
                <a:lnTo>
                  <a:pt x="118618" y="1739900"/>
                </a:lnTo>
                <a:close/>
              </a:path>
              <a:path w="454025" h="2654300">
                <a:moveTo>
                  <a:pt x="151904" y="1727200"/>
                </a:moveTo>
                <a:lnTo>
                  <a:pt x="36563" y="1727200"/>
                </a:lnTo>
                <a:lnTo>
                  <a:pt x="37630" y="1739900"/>
                </a:lnTo>
                <a:lnTo>
                  <a:pt x="123672" y="1739900"/>
                </a:lnTo>
                <a:lnTo>
                  <a:pt x="120789" y="1752600"/>
                </a:lnTo>
                <a:lnTo>
                  <a:pt x="160223" y="1752600"/>
                </a:lnTo>
                <a:lnTo>
                  <a:pt x="151904" y="1727200"/>
                </a:lnTo>
                <a:close/>
              </a:path>
              <a:path w="454025" h="2654300">
                <a:moveTo>
                  <a:pt x="149364" y="1714500"/>
                </a:moveTo>
                <a:lnTo>
                  <a:pt x="33934" y="1714500"/>
                </a:lnTo>
                <a:lnTo>
                  <a:pt x="32956" y="1727200"/>
                </a:lnTo>
                <a:lnTo>
                  <a:pt x="150050" y="1727200"/>
                </a:lnTo>
                <a:lnTo>
                  <a:pt x="149364" y="1714500"/>
                </a:lnTo>
                <a:close/>
              </a:path>
              <a:path w="454025" h="2654300">
                <a:moveTo>
                  <a:pt x="148742" y="1701800"/>
                </a:moveTo>
                <a:lnTo>
                  <a:pt x="28435" y="1701800"/>
                </a:lnTo>
                <a:lnTo>
                  <a:pt x="29286" y="1714500"/>
                </a:lnTo>
                <a:lnTo>
                  <a:pt x="148945" y="1714500"/>
                </a:lnTo>
                <a:lnTo>
                  <a:pt x="148742" y="1701800"/>
                </a:lnTo>
                <a:close/>
              </a:path>
              <a:path w="454025" h="2654300">
                <a:moveTo>
                  <a:pt x="153797" y="1663700"/>
                </a:moveTo>
                <a:lnTo>
                  <a:pt x="34925" y="1663700"/>
                </a:lnTo>
                <a:lnTo>
                  <a:pt x="32054" y="1689100"/>
                </a:lnTo>
                <a:lnTo>
                  <a:pt x="35750" y="1689100"/>
                </a:lnTo>
                <a:lnTo>
                  <a:pt x="31457" y="1701800"/>
                </a:lnTo>
                <a:lnTo>
                  <a:pt x="148932" y="1701800"/>
                </a:lnTo>
                <a:lnTo>
                  <a:pt x="149212" y="1689100"/>
                </a:lnTo>
                <a:lnTo>
                  <a:pt x="150126" y="1676400"/>
                </a:lnTo>
                <a:lnTo>
                  <a:pt x="153657" y="1676400"/>
                </a:lnTo>
                <a:lnTo>
                  <a:pt x="153797" y="1663700"/>
                </a:lnTo>
                <a:close/>
              </a:path>
              <a:path w="454025" h="2654300">
                <a:moveTo>
                  <a:pt x="155308" y="1651000"/>
                </a:moveTo>
                <a:lnTo>
                  <a:pt x="32461" y="1651000"/>
                </a:lnTo>
                <a:lnTo>
                  <a:pt x="34417" y="1663700"/>
                </a:lnTo>
                <a:lnTo>
                  <a:pt x="155079" y="1663700"/>
                </a:lnTo>
                <a:lnTo>
                  <a:pt x="155308" y="1651000"/>
                </a:lnTo>
                <a:close/>
              </a:path>
              <a:path w="454025" h="2654300">
                <a:moveTo>
                  <a:pt x="153923" y="1638300"/>
                </a:moveTo>
                <a:lnTo>
                  <a:pt x="25438" y="1638300"/>
                </a:lnTo>
                <a:lnTo>
                  <a:pt x="23075" y="1651000"/>
                </a:lnTo>
                <a:lnTo>
                  <a:pt x="154927" y="1651000"/>
                </a:lnTo>
                <a:lnTo>
                  <a:pt x="153923" y="1638300"/>
                </a:lnTo>
                <a:close/>
              </a:path>
              <a:path w="454025" h="2654300">
                <a:moveTo>
                  <a:pt x="151599" y="1625600"/>
                </a:moveTo>
                <a:lnTo>
                  <a:pt x="41008" y="1625600"/>
                </a:lnTo>
                <a:lnTo>
                  <a:pt x="33248" y="1638300"/>
                </a:lnTo>
                <a:lnTo>
                  <a:pt x="152869" y="1638300"/>
                </a:lnTo>
                <a:lnTo>
                  <a:pt x="151599" y="1625600"/>
                </a:lnTo>
                <a:close/>
              </a:path>
              <a:path w="454025" h="2654300">
                <a:moveTo>
                  <a:pt x="152069" y="1612900"/>
                </a:moveTo>
                <a:lnTo>
                  <a:pt x="40843" y="1612900"/>
                </a:lnTo>
                <a:lnTo>
                  <a:pt x="41084" y="1625600"/>
                </a:lnTo>
                <a:lnTo>
                  <a:pt x="149237" y="1625600"/>
                </a:lnTo>
                <a:lnTo>
                  <a:pt x="152069" y="1612900"/>
                </a:lnTo>
                <a:close/>
              </a:path>
              <a:path w="454025" h="2654300">
                <a:moveTo>
                  <a:pt x="158445" y="1600200"/>
                </a:moveTo>
                <a:lnTo>
                  <a:pt x="44157" y="1600200"/>
                </a:lnTo>
                <a:lnTo>
                  <a:pt x="47637" y="1612900"/>
                </a:lnTo>
                <a:lnTo>
                  <a:pt x="158013" y="1612900"/>
                </a:lnTo>
                <a:lnTo>
                  <a:pt x="158445" y="1600200"/>
                </a:lnTo>
                <a:close/>
              </a:path>
              <a:path w="454025" h="2654300">
                <a:moveTo>
                  <a:pt x="162712" y="1587500"/>
                </a:moveTo>
                <a:lnTo>
                  <a:pt x="46291" y="1587500"/>
                </a:lnTo>
                <a:lnTo>
                  <a:pt x="46139" y="1600200"/>
                </a:lnTo>
                <a:lnTo>
                  <a:pt x="162699" y="1600200"/>
                </a:lnTo>
                <a:lnTo>
                  <a:pt x="162712" y="1587500"/>
                </a:lnTo>
                <a:close/>
              </a:path>
              <a:path w="454025" h="2654300">
                <a:moveTo>
                  <a:pt x="157581" y="1574800"/>
                </a:moveTo>
                <a:lnTo>
                  <a:pt x="41770" y="1574800"/>
                </a:lnTo>
                <a:lnTo>
                  <a:pt x="41579" y="1587500"/>
                </a:lnTo>
                <a:lnTo>
                  <a:pt x="157886" y="1587500"/>
                </a:lnTo>
                <a:lnTo>
                  <a:pt x="157581" y="1574800"/>
                </a:lnTo>
                <a:close/>
              </a:path>
              <a:path w="454025" h="2654300">
                <a:moveTo>
                  <a:pt x="158483" y="1562100"/>
                </a:moveTo>
                <a:lnTo>
                  <a:pt x="31699" y="1562100"/>
                </a:lnTo>
                <a:lnTo>
                  <a:pt x="42036" y="1574800"/>
                </a:lnTo>
                <a:lnTo>
                  <a:pt x="157924" y="1574800"/>
                </a:lnTo>
                <a:lnTo>
                  <a:pt x="158483" y="1562100"/>
                </a:lnTo>
                <a:close/>
              </a:path>
              <a:path w="454025" h="2654300">
                <a:moveTo>
                  <a:pt x="168465" y="1549400"/>
                </a:moveTo>
                <a:lnTo>
                  <a:pt x="26428" y="1549400"/>
                </a:lnTo>
                <a:lnTo>
                  <a:pt x="26682" y="1562100"/>
                </a:lnTo>
                <a:lnTo>
                  <a:pt x="167957" y="1562100"/>
                </a:lnTo>
                <a:lnTo>
                  <a:pt x="168465" y="1549400"/>
                </a:lnTo>
                <a:close/>
              </a:path>
              <a:path w="454025" h="2654300">
                <a:moveTo>
                  <a:pt x="175221" y="1524000"/>
                </a:moveTo>
                <a:lnTo>
                  <a:pt x="22821" y="1524000"/>
                </a:lnTo>
                <a:lnTo>
                  <a:pt x="19494" y="1549400"/>
                </a:lnTo>
                <a:lnTo>
                  <a:pt x="174053" y="1549400"/>
                </a:lnTo>
                <a:lnTo>
                  <a:pt x="174485" y="1536700"/>
                </a:lnTo>
                <a:lnTo>
                  <a:pt x="175209" y="1536700"/>
                </a:lnTo>
                <a:lnTo>
                  <a:pt x="175221" y="1524000"/>
                </a:lnTo>
                <a:close/>
              </a:path>
              <a:path w="454025" h="2654300">
                <a:moveTo>
                  <a:pt x="178803" y="1511300"/>
                </a:moveTo>
                <a:lnTo>
                  <a:pt x="22745" y="1511300"/>
                </a:lnTo>
                <a:lnTo>
                  <a:pt x="22948" y="1524000"/>
                </a:lnTo>
                <a:lnTo>
                  <a:pt x="177825" y="1524000"/>
                </a:lnTo>
                <a:lnTo>
                  <a:pt x="178803" y="1511300"/>
                </a:lnTo>
                <a:close/>
              </a:path>
              <a:path w="454025" h="2654300">
                <a:moveTo>
                  <a:pt x="178206" y="1498600"/>
                </a:moveTo>
                <a:lnTo>
                  <a:pt x="21107" y="1498600"/>
                </a:lnTo>
                <a:lnTo>
                  <a:pt x="22491" y="1511300"/>
                </a:lnTo>
                <a:lnTo>
                  <a:pt x="180555" y="1511300"/>
                </a:lnTo>
                <a:lnTo>
                  <a:pt x="178206" y="1498600"/>
                </a:lnTo>
                <a:close/>
              </a:path>
              <a:path w="454025" h="2654300">
                <a:moveTo>
                  <a:pt x="164757" y="1485900"/>
                </a:moveTo>
                <a:lnTo>
                  <a:pt x="10629" y="1485900"/>
                </a:lnTo>
                <a:lnTo>
                  <a:pt x="11582" y="1498600"/>
                </a:lnTo>
                <a:lnTo>
                  <a:pt x="167157" y="1498600"/>
                </a:lnTo>
                <a:lnTo>
                  <a:pt x="164757" y="1485900"/>
                </a:lnTo>
                <a:close/>
              </a:path>
              <a:path w="454025" h="2654300">
                <a:moveTo>
                  <a:pt x="163118" y="1473200"/>
                </a:moveTo>
                <a:lnTo>
                  <a:pt x="7658" y="1473200"/>
                </a:lnTo>
                <a:lnTo>
                  <a:pt x="5753" y="1485900"/>
                </a:lnTo>
                <a:lnTo>
                  <a:pt x="164287" y="1485900"/>
                </a:lnTo>
                <a:lnTo>
                  <a:pt x="163118" y="1473200"/>
                </a:lnTo>
                <a:close/>
              </a:path>
              <a:path w="454025" h="2654300">
                <a:moveTo>
                  <a:pt x="155765" y="1460500"/>
                </a:moveTo>
                <a:lnTo>
                  <a:pt x="5295" y="1460500"/>
                </a:lnTo>
                <a:lnTo>
                  <a:pt x="5664" y="1473200"/>
                </a:lnTo>
                <a:lnTo>
                  <a:pt x="155511" y="1473200"/>
                </a:lnTo>
                <a:lnTo>
                  <a:pt x="155765" y="1460500"/>
                </a:lnTo>
                <a:close/>
              </a:path>
              <a:path w="454025" h="2654300">
                <a:moveTo>
                  <a:pt x="151460" y="1435100"/>
                </a:moveTo>
                <a:lnTo>
                  <a:pt x="381" y="1435100"/>
                </a:lnTo>
                <a:lnTo>
                  <a:pt x="0" y="1460500"/>
                </a:lnTo>
                <a:lnTo>
                  <a:pt x="152920" y="1460500"/>
                </a:lnTo>
                <a:lnTo>
                  <a:pt x="153136" y="1447800"/>
                </a:lnTo>
                <a:lnTo>
                  <a:pt x="152095" y="1447800"/>
                </a:lnTo>
                <a:lnTo>
                  <a:pt x="151460" y="1435100"/>
                </a:lnTo>
                <a:close/>
              </a:path>
              <a:path w="454025" h="2654300">
                <a:moveTo>
                  <a:pt x="148208" y="1397000"/>
                </a:moveTo>
                <a:lnTo>
                  <a:pt x="20637" y="1397000"/>
                </a:lnTo>
                <a:lnTo>
                  <a:pt x="21729" y="1409700"/>
                </a:lnTo>
                <a:lnTo>
                  <a:pt x="22059" y="1435100"/>
                </a:lnTo>
                <a:lnTo>
                  <a:pt x="148374" y="1435100"/>
                </a:lnTo>
                <a:lnTo>
                  <a:pt x="148145" y="1422400"/>
                </a:lnTo>
                <a:lnTo>
                  <a:pt x="145110" y="1422400"/>
                </a:lnTo>
                <a:lnTo>
                  <a:pt x="144983" y="1409700"/>
                </a:lnTo>
                <a:lnTo>
                  <a:pt x="148208" y="1397000"/>
                </a:lnTo>
                <a:close/>
              </a:path>
              <a:path w="454025" h="2654300">
                <a:moveTo>
                  <a:pt x="157124" y="1384300"/>
                </a:moveTo>
                <a:lnTo>
                  <a:pt x="34099" y="1384300"/>
                </a:lnTo>
                <a:lnTo>
                  <a:pt x="26835" y="1397000"/>
                </a:lnTo>
                <a:lnTo>
                  <a:pt x="151536" y="1397000"/>
                </a:lnTo>
                <a:lnTo>
                  <a:pt x="157124" y="1384300"/>
                </a:lnTo>
                <a:close/>
              </a:path>
              <a:path w="454025" h="2654300">
                <a:moveTo>
                  <a:pt x="168783" y="1346200"/>
                </a:moveTo>
                <a:lnTo>
                  <a:pt x="33426" y="1346200"/>
                </a:lnTo>
                <a:lnTo>
                  <a:pt x="33997" y="1358900"/>
                </a:lnTo>
                <a:lnTo>
                  <a:pt x="38226" y="1384300"/>
                </a:lnTo>
                <a:lnTo>
                  <a:pt x="164769" y="1384300"/>
                </a:lnTo>
                <a:lnTo>
                  <a:pt x="165442" y="1371600"/>
                </a:lnTo>
                <a:lnTo>
                  <a:pt x="165849" y="1371600"/>
                </a:lnTo>
                <a:lnTo>
                  <a:pt x="165658" y="1358900"/>
                </a:lnTo>
                <a:lnTo>
                  <a:pt x="168783" y="1346200"/>
                </a:lnTo>
                <a:close/>
              </a:path>
              <a:path w="454025" h="2654300">
                <a:moveTo>
                  <a:pt x="178600" y="1308100"/>
                </a:moveTo>
                <a:lnTo>
                  <a:pt x="47167" y="1308100"/>
                </a:lnTo>
                <a:lnTo>
                  <a:pt x="43662" y="1320800"/>
                </a:lnTo>
                <a:lnTo>
                  <a:pt x="39789" y="1333500"/>
                </a:lnTo>
                <a:lnTo>
                  <a:pt x="38557" y="1346200"/>
                </a:lnTo>
                <a:lnTo>
                  <a:pt x="171500" y="1346200"/>
                </a:lnTo>
                <a:lnTo>
                  <a:pt x="176174" y="1333500"/>
                </a:lnTo>
                <a:lnTo>
                  <a:pt x="178689" y="1333500"/>
                </a:lnTo>
                <a:lnTo>
                  <a:pt x="181203" y="1320800"/>
                </a:lnTo>
                <a:lnTo>
                  <a:pt x="180466" y="1320800"/>
                </a:lnTo>
                <a:lnTo>
                  <a:pt x="178600" y="1308100"/>
                </a:lnTo>
                <a:close/>
              </a:path>
              <a:path w="454025" h="2654300">
                <a:moveTo>
                  <a:pt x="174612" y="1282700"/>
                </a:moveTo>
                <a:lnTo>
                  <a:pt x="62255" y="1282700"/>
                </a:lnTo>
                <a:lnTo>
                  <a:pt x="59740" y="1295400"/>
                </a:lnTo>
                <a:lnTo>
                  <a:pt x="43116" y="1295400"/>
                </a:lnTo>
                <a:lnTo>
                  <a:pt x="45796" y="1308100"/>
                </a:lnTo>
                <a:lnTo>
                  <a:pt x="176187" y="1308100"/>
                </a:lnTo>
                <a:lnTo>
                  <a:pt x="175822" y="1295400"/>
                </a:lnTo>
                <a:lnTo>
                  <a:pt x="174612" y="1282700"/>
                </a:lnTo>
                <a:close/>
              </a:path>
              <a:path w="454025" h="2654300">
                <a:moveTo>
                  <a:pt x="55956" y="1282700"/>
                </a:moveTo>
                <a:lnTo>
                  <a:pt x="50787" y="1282700"/>
                </a:lnTo>
                <a:lnTo>
                  <a:pt x="48183" y="1295400"/>
                </a:lnTo>
                <a:lnTo>
                  <a:pt x="56565" y="1295400"/>
                </a:lnTo>
                <a:lnTo>
                  <a:pt x="55956" y="1282700"/>
                </a:lnTo>
                <a:close/>
              </a:path>
              <a:path w="454025" h="2654300">
                <a:moveTo>
                  <a:pt x="182498" y="1231900"/>
                </a:moveTo>
                <a:lnTo>
                  <a:pt x="69634" y="1231900"/>
                </a:lnTo>
                <a:lnTo>
                  <a:pt x="68135" y="1257300"/>
                </a:lnTo>
                <a:lnTo>
                  <a:pt x="65735" y="1270000"/>
                </a:lnTo>
                <a:lnTo>
                  <a:pt x="62255" y="1270000"/>
                </a:lnTo>
                <a:lnTo>
                  <a:pt x="64185" y="1282700"/>
                </a:lnTo>
                <a:lnTo>
                  <a:pt x="172840" y="1282700"/>
                </a:lnTo>
                <a:lnTo>
                  <a:pt x="170789" y="1270000"/>
                </a:lnTo>
                <a:lnTo>
                  <a:pt x="171170" y="1257300"/>
                </a:lnTo>
                <a:lnTo>
                  <a:pt x="174739" y="1244600"/>
                </a:lnTo>
                <a:lnTo>
                  <a:pt x="182498" y="1231900"/>
                </a:lnTo>
                <a:close/>
              </a:path>
              <a:path w="454025" h="2654300">
                <a:moveTo>
                  <a:pt x="189712" y="1219200"/>
                </a:moveTo>
                <a:lnTo>
                  <a:pt x="72047" y="1219200"/>
                </a:lnTo>
                <a:lnTo>
                  <a:pt x="72466" y="1231900"/>
                </a:lnTo>
                <a:lnTo>
                  <a:pt x="187782" y="1231900"/>
                </a:lnTo>
                <a:lnTo>
                  <a:pt x="189712" y="1219200"/>
                </a:lnTo>
                <a:close/>
              </a:path>
              <a:path w="454025" h="2654300">
                <a:moveTo>
                  <a:pt x="189953" y="1206500"/>
                </a:moveTo>
                <a:lnTo>
                  <a:pt x="70904" y="1206500"/>
                </a:lnTo>
                <a:lnTo>
                  <a:pt x="71145" y="1219200"/>
                </a:lnTo>
                <a:lnTo>
                  <a:pt x="188683" y="1219200"/>
                </a:lnTo>
                <a:lnTo>
                  <a:pt x="189953" y="1206500"/>
                </a:lnTo>
                <a:close/>
              </a:path>
              <a:path w="454025" h="2654300">
                <a:moveTo>
                  <a:pt x="198577" y="1193800"/>
                </a:moveTo>
                <a:lnTo>
                  <a:pt x="71653" y="1193800"/>
                </a:lnTo>
                <a:lnTo>
                  <a:pt x="69342" y="1206500"/>
                </a:lnTo>
                <a:lnTo>
                  <a:pt x="196583" y="1206500"/>
                </a:lnTo>
                <a:lnTo>
                  <a:pt x="198577" y="1193800"/>
                </a:lnTo>
                <a:close/>
              </a:path>
              <a:path w="454025" h="2654300">
                <a:moveTo>
                  <a:pt x="186740" y="1143000"/>
                </a:moveTo>
                <a:lnTo>
                  <a:pt x="75173" y="1143000"/>
                </a:lnTo>
                <a:lnTo>
                  <a:pt x="76644" y="1155700"/>
                </a:lnTo>
                <a:lnTo>
                  <a:pt x="80733" y="1168400"/>
                </a:lnTo>
                <a:lnTo>
                  <a:pt x="79184" y="1181100"/>
                </a:lnTo>
                <a:lnTo>
                  <a:pt x="75120" y="1193800"/>
                </a:lnTo>
                <a:lnTo>
                  <a:pt x="201333" y="1193800"/>
                </a:lnTo>
                <a:lnTo>
                  <a:pt x="201510" y="1181100"/>
                </a:lnTo>
                <a:lnTo>
                  <a:pt x="200304" y="1181100"/>
                </a:lnTo>
                <a:lnTo>
                  <a:pt x="198094" y="1168400"/>
                </a:lnTo>
                <a:lnTo>
                  <a:pt x="192011" y="1168400"/>
                </a:lnTo>
                <a:lnTo>
                  <a:pt x="190207" y="1155700"/>
                </a:lnTo>
                <a:lnTo>
                  <a:pt x="188290" y="1155700"/>
                </a:lnTo>
                <a:lnTo>
                  <a:pt x="186740" y="1143000"/>
                </a:lnTo>
                <a:close/>
              </a:path>
              <a:path w="454025" h="2654300">
                <a:moveTo>
                  <a:pt x="180784" y="1130300"/>
                </a:moveTo>
                <a:lnTo>
                  <a:pt x="75713" y="1130300"/>
                </a:lnTo>
                <a:lnTo>
                  <a:pt x="74991" y="1143000"/>
                </a:lnTo>
                <a:lnTo>
                  <a:pt x="184048" y="1143000"/>
                </a:lnTo>
                <a:lnTo>
                  <a:pt x="180784" y="1130300"/>
                </a:lnTo>
                <a:close/>
              </a:path>
              <a:path w="454025" h="2654300">
                <a:moveTo>
                  <a:pt x="179616" y="1117600"/>
                </a:moveTo>
                <a:lnTo>
                  <a:pt x="79933" y="1117600"/>
                </a:lnTo>
                <a:lnTo>
                  <a:pt x="78638" y="1130300"/>
                </a:lnTo>
                <a:lnTo>
                  <a:pt x="180505" y="1130300"/>
                </a:lnTo>
                <a:lnTo>
                  <a:pt x="179616" y="1117600"/>
                </a:lnTo>
                <a:close/>
              </a:path>
              <a:path w="454025" h="2654300">
                <a:moveTo>
                  <a:pt x="172935" y="1092200"/>
                </a:moveTo>
                <a:lnTo>
                  <a:pt x="81165" y="1092200"/>
                </a:lnTo>
                <a:lnTo>
                  <a:pt x="75183" y="1104900"/>
                </a:lnTo>
                <a:lnTo>
                  <a:pt x="80530" y="1117600"/>
                </a:lnTo>
                <a:lnTo>
                  <a:pt x="179120" y="1117600"/>
                </a:lnTo>
                <a:lnTo>
                  <a:pt x="177393" y="1104900"/>
                </a:lnTo>
                <a:lnTo>
                  <a:pt x="175640" y="1104900"/>
                </a:lnTo>
                <a:lnTo>
                  <a:pt x="172935" y="1092200"/>
                </a:lnTo>
                <a:close/>
              </a:path>
              <a:path w="454025" h="2654300">
                <a:moveTo>
                  <a:pt x="154012" y="1028700"/>
                </a:moveTo>
                <a:lnTo>
                  <a:pt x="67513" y="1028700"/>
                </a:lnTo>
                <a:lnTo>
                  <a:pt x="72224" y="1054100"/>
                </a:lnTo>
                <a:lnTo>
                  <a:pt x="72618" y="1054100"/>
                </a:lnTo>
                <a:lnTo>
                  <a:pt x="69862" y="1066800"/>
                </a:lnTo>
                <a:lnTo>
                  <a:pt x="78308" y="1066800"/>
                </a:lnTo>
                <a:lnTo>
                  <a:pt x="80886" y="1079500"/>
                </a:lnTo>
                <a:lnTo>
                  <a:pt x="79044" y="1079500"/>
                </a:lnTo>
                <a:lnTo>
                  <a:pt x="81826" y="1092200"/>
                </a:lnTo>
                <a:lnTo>
                  <a:pt x="166471" y="1092200"/>
                </a:lnTo>
                <a:lnTo>
                  <a:pt x="161569" y="1066800"/>
                </a:lnTo>
                <a:lnTo>
                  <a:pt x="162433" y="1054100"/>
                </a:lnTo>
                <a:lnTo>
                  <a:pt x="161124" y="1041400"/>
                </a:lnTo>
                <a:lnTo>
                  <a:pt x="154432" y="1041400"/>
                </a:lnTo>
                <a:lnTo>
                  <a:pt x="154012" y="1028700"/>
                </a:lnTo>
                <a:close/>
              </a:path>
              <a:path w="454025" h="2654300">
                <a:moveTo>
                  <a:pt x="150712" y="1016000"/>
                </a:moveTo>
                <a:lnTo>
                  <a:pt x="64058" y="1016000"/>
                </a:lnTo>
                <a:lnTo>
                  <a:pt x="65290" y="1028700"/>
                </a:lnTo>
                <a:lnTo>
                  <a:pt x="151875" y="1028700"/>
                </a:lnTo>
                <a:lnTo>
                  <a:pt x="150712" y="1016000"/>
                </a:lnTo>
                <a:close/>
              </a:path>
              <a:path w="454025" h="2654300">
                <a:moveTo>
                  <a:pt x="149847" y="990600"/>
                </a:moveTo>
                <a:lnTo>
                  <a:pt x="56362" y="990600"/>
                </a:lnTo>
                <a:lnTo>
                  <a:pt x="58623" y="1003300"/>
                </a:lnTo>
                <a:lnTo>
                  <a:pt x="59880" y="1003300"/>
                </a:lnTo>
                <a:lnTo>
                  <a:pt x="61048" y="1016000"/>
                </a:lnTo>
                <a:lnTo>
                  <a:pt x="150199" y="1016000"/>
                </a:lnTo>
                <a:lnTo>
                  <a:pt x="149847" y="990600"/>
                </a:lnTo>
                <a:close/>
              </a:path>
              <a:path w="454025" h="2654300">
                <a:moveTo>
                  <a:pt x="150748" y="977900"/>
                </a:moveTo>
                <a:lnTo>
                  <a:pt x="48920" y="977900"/>
                </a:lnTo>
                <a:lnTo>
                  <a:pt x="47904" y="990600"/>
                </a:lnTo>
                <a:lnTo>
                  <a:pt x="148844" y="990600"/>
                </a:lnTo>
                <a:lnTo>
                  <a:pt x="150748" y="977900"/>
                </a:lnTo>
                <a:close/>
              </a:path>
              <a:path w="454025" h="2654300">
                <a:moveTo>
                  <a:pt x="157759" y="965200"/>
                </a:moveTo>
                <a:lnTo>
                  <a:pt x="50672" y="965200"/>
                </a:lnTo>
                <a:lnTo>
                  <a:pt x="50546" y="977900"/>
                </a:lnTo>
                <a:lnTo>
                  <a:pt x="157924" y="977900"/>
                </a:lnTo>
                <a:lnTo>
                  <a:pt x="157759" y="965200"/>
                </a:lnTo>
                <a:close/>
              </a:path>
              <a:path w="454025" h="2654300">
                <a:moveTo>
                  <a:pt x="147929" y="952500"/>
                </a:moveTo>
                <a:lnTo>
                  <a:pt x="51790" y="952500"/>
                </a:lnTo>
                <a:lnTo>
                  <a:pt x="49606" y="965200"/>
                </a:lnTo>
                <a:lnTo>
                  <a:pt x="148653" y="965200"/>
                </a:lnTo>
                <a:lnTo>
                  <a:pt x="147929" y="952500"/>
                </a:lnTo>
                <a:close/>
              </a:path>
              <a:path w="454025" h="2654300">
                <a:moveTo>
                  <a:pt x="153212" y="927100"/>
                </a:moveTo>
                <a:lnTo>
                  <a:pt x="50457" y="927100"/>
                </a:lnTo>
                <a:lnTo>
                  <a:pt x="47205" y="939800"/>
                </a:lnTo>
                <a:lnTo>
                  <a:pt x="50037" y="952500"/>
                </a:lnTo>
                <a:lnTo>
                  <a:pt x="147027" y="952500"/>
                </a:lnTo>
                <a:lnTo>
                  <a:pt x="152704" y="939800"/>
                </a:lnTo>
                <a:lnTo>
                  <a:pt x="153212" y="927100"/>
                </a:lnTo>
                <a:close/>
              </a:path>
              <a:path w="454025" h="2654300">
                <a:moveTo>
                  <a:pt x="167614" y="927100"/>
                </a:moveTo>
                <a:lnTo>
                  <a:pt x="153212" y="927100"/>
                </a:lnTo>
                <a:lnTo>
                  <a:pt x="155321" y="939800"/>
                </a:lnTo>
                <a:lnTo>
                  <a:pt x="162915" y="939800"/>
                </a:lnTo>
                <a:lnTo>
                  <a:pt x="167614" y="927100"/>
                </a:lnTo>
                <a:close/>
              </a:path>
              <a:path w="454025" h="2654300">
                <a:moveTo>
                  <a:pt x="175018" y="914400"/>
                </a:moveTo>
                <a:lnTo>
                  <a:pt x="63258" y="914400"/>
                </a:lnTo>
                <a:lnTo>
                  <a:pt x="61683" y="927100"/>
                </a:lnTo>
                <a:lnTo>
                  <a:pt x="171589" y="927100"/>
                </a:lnTo>
                <a:lnTo>
                  <a:pt x="175018" y="914400"/>
                </a:lnTo>
                <a:close/>
              </a:path>
              <a:path w="454025" h="2654300">
                <a:moveTo>
                  <a:pt x="178968" y="901700"/>
                </a:moveTo>
                <a:lnTo>
                  <a:pt x="69735" y="901700"/>
                </a:lnTo>
                <a:lnTo>
                  <a:pt x="67043" y="914400"/>
                </a:lnTo>
                <a:lnTo>
                  <a:pt x="177266" y="914400"/>
                </a:lnTo>
                <a:lnTo>
                  <a:pt x="178968" y="901700"/>
                </a:lnTo>
                <a:close/>
              </a:path>
              <a:path w="454025" h="2654300">
                <a:moveTo>
                  <a:pt x="177177" y="889000"/>
                </a:moveTo>
                <a:lnTo>
                  <a:pt x="65201" y="889000"/>
                </a:lnTo>
                <a:lnTo>
                  <a:pt x="66840" y="901700"/>
                </a:lnTo>
                <a:lnTo>
                  <a:pt x="179387" y="901700"/>
                </a:lnTo>
                <a:lnTo>
                  <a:pt x="177177" y="889000"/>
                </a:lnTo>
                <a:close/>
              </a:path>
              <a:path w="454025" h="2654300">
                <a:moveTo>
                  <a:pt x="160934" y="876300"/>
                </a:moveTo>
                <a:lnTo>
                  <a:pt x="62747" y="876300"/>
                </a:lnTo>
                <a:lnTo>
                  <a:pt x="63661" y="889000"/>
                </a:lnTo>
                <a:lnTo>
                  <a:pt x="162928" y="889000"/>
                </a:lnTo>
                <a:lnTo>
                  <a:pt x="160934" y="876300"/>
                </a:lnTo>
                <a:close/>
              </a:path>
              <a:path w="454025" h="2654300">
                <a:moveTo>
                  <a:pt x="161251" y="850900"/>
                </a:moveTo>
                <a:lnTo>
                  <a:pt x="64427" y="850900"/>
                </a:lnTo>
                <a:lnTo>
                  <a:pt x="65379" y="863600"/>
                </a:lnTo>
                <a:lnTo>
                  <a:pt x="63105" y="876300"/>
                </a:lnTo>
                <a:lnTo>
                  <a:pt x="157403" y="876300"/>
                </a:lnTo>
                <a:lnTo>
                  <a:pt x="157556" y="863600"/>
                </a:lnTo>
                <a:lnTo>
                  <a:pt x="160439" y="863600"/>
                </a:lnTo>
                <a:lnTo>
                  <a:pt x="161251" y="850900"/>
                </a:lnTo>
                <a:close/>
              </a:path>
              <a:path w="454025" h="2654300">
                <a:moveTo>
                  <a:pt x="166700" y="838200"/>
                </a:moveTo>
                <a:lnTo>
                  <a:pt x="56743" y="838200"/>
                </a:lnTo>
                <a:lnTo>
                  <a:pt x="57022" y="850900"/>
                </a:lnTo>
                <a:lnTo>
                  <a:pt x="166420" y="850900"/>
                </a:lnTo>
                <a:lnTo>
                  <a:pt x="166700" y="838200"/>
                </a:lnTo>
                <a:close/>
              </a:path>
              <a:path w="454025" h="2654300">
                <a:moveTo>
                  <a:pt x="168910" y="825500"/>
                </a:moveTo>
                <a:lnTo>
                  <a:pt x="52624" y="825500"/>
                </a:lnTo>
                <a:lnTo>
                  <a:pt x="52277" y="838200"/>
                </a:lnTo>
                <a:lnTo>
                  <a:pt x="167436" y="838200"/>
                </a:lnTo>
                <a:lnTo>
                  <a:pt x="168910" y="825500"/>
                </a:lnTo>
                <a:close/>
              </a:path>
              <a:path w="454025" h="2654300">
                <a:moveTo>
                  <a:pt x="168668" y="800100"/>
                </a:moveTo>
                <a:lnTo>
                  <a:pt x="61874" y="800100"/>
                </a:lnTo>
                <a:lnTo>
                  <a:pt x="58851" y="812800"/>
                </a:lnTo>
                <a:lnTo>
                  <a:pt x="57480" y="812800"/>
                </a:lnTo>
                <a:lnTo>
                  <a:pt x="54668" y="825500"/>
                </a:lnTo>
                <a:lnTo>
                  <a:pt x="167233" y="825500"/>
                </a:lnTo>
                <a:lnTo>
                  <a:pt x="168668" y="800100"/>
                </a:lnTo>
                <a:close/>
              </a:path>
              <a:path w="454025" h="2654300">
                <a:moveTo>
                  <a:pt x="178346" y="774700"/>
                </a:moveTo>
                <a:lnTo>
                  <a:pt x="67373" y="774700"/>
                </a:lnTo>
                <a:lnTo>
                  <a:pt x="67932" y="787400"/>
                </a:lnTo>
                <a:lnTo>
                  <a:pt x="67703" y="800100"/>
                </a:lnTo>
                <a:lnTo>
                  <a:pt x="168579" y="800100"/>
                </a:lnTo>
                <a:lnTo>
                  <a:pt x="173685" y="787400"/>
                </a:lnTo>
                <a:lnTo>
                  <a:pt x="178320" y="787400"/>
                </a:lnTo>
                <a:lnTo>
                  <a:pt x="178346" y="774700"/>
                </a:lnTo>
                <a:close/>
              </a:path>
              <a:path w="454025" h="2654300">
                <a:moveTo>
                  <a:pt x="197040" y="762000"/>
                </a:moveTo>
                <a:lnTo>
                  <a:pt x="71184" y="762000"/>
                </a:lnTo>
                <a:lnTo>
                  <a:pt x="71272" y="774700"/>
                </a:lnTo>
                <a:lnTo>
                  <a:pt x="190982" y="774700"/>
                </a:lnTo>
                <a:lnTo>
                  <a:pt x="197040" y="762000"/>
                </a:lnTo>
                <a:close/>
              </a:path>
              <a:path w="454025" h="2654300">
                <a:moveTo>
                  <a:pt x="209956" y="736600"/>
                </a:moveTo>
                <a:lnTo>
                  <a:pt x="74764" y="736600"/>
                </a:lnTo>
                <a:lnTo>
                  <a:pt x="72660" y="749300"/>
                </a:lnTo>
                <a:lnTo>
                  <a:pt x="71556" y="762000"/>
                </a:lnTo>
                <a:lnTo>
                  <a:pt x="197243" y="762000"/>
                </a:lnTo>
                <a:lnTo>
                  <a:pt x="202717" y="749300"/>
                </a:lnTo>
                <a:lnTo>
                  <a:pt x="209765" y="749300"/>
                </a:lnTo>
                <a:lnTo>
                  <a:pt x="209956" y="736600"/>
                </a:lnTo>
                <a:close/>
              </a:path>
              <a:path w="454025" h="2654300">
                <a:moveTo>
                  <a:pt x="214248" y="711200"/>
                </a:moveTo>
                <a:lnTo>
                  <a:pt x="82524" y="711200"/>
                </a:lnTo>
                <a:lnTo>
                  <a:pt x="82753" y="723900"/>
                </a:lnTo>
                <a:lnTo>
                  <a:pt x="83908" y="736600"/>
                </a:lnTo>
                <a:lnTo>
                  <a:pt x="209829" y="736600"/>
                </a:lnTo>
                <a:lnTo>
                  <a:pt x="209791" y="723900"/>
                </a:lnTo>
                <a:lnTo>
                  <a:pt x="214248" y="711200"/>
                </a:lnTo>
                <a:close/>
              </a:path>
              <a:path w="454025" h="2654300">
                <a:moveTo>
                  <a:pt x="220179" y="698500"/>
                </a:moveTo>
                <a:lnTo>
                  <a:pt x="68529" y="698500"/>
                </a:lnTo>
                <a:lnTo>
                  <a:pt x="68973" y="711200"/>
                </a:lnTo>
                <a:lnTo>
                  <a:pt x="219075" y="711200"/>
                </a:lnTo>
                <a:lnTo>
                  <a:pt x="220179" y="698500"/>
                </a:lnTo>
                <a:close/>
              </a:path>
              <a:path w="454025" h="2654300">
                <a:moveTo>
                  <a:pt x="240334" y="660400"/>
                </a:moveTo>
                <a:lnTo>
                  <a:pt x="79438" y="660400"/>
                </a:lnTo>
                <a:lnTo>
                  <a:pt x="75450" y="673100"/>
                </a:lnTo>
                <a:lnTo>
                  <a:pt x="77139" y="685800"/>
                </a:lnTo>
                <a:lnTo>
                  <a:pt x="76593" y="698500"/>
                </a:lnTo>
                <a:lnTo>
                  <a:pt x="222110" y="698500"/>
                </a:lnTo>
                <a:lnTo>
                  <a:pt x="224840" y="685800"/>
                </a:lnTo>
                <a:lnTo>
                  <a:pt x="241554" y="685800"/>
                </a:lnTo>
                <a:lnTo>
                  <a:pt x="242341" y="673100"/>
                </a:lnTo>
                <a:lnTo>
                  <a:pt x="241579" y="673100"/>
                </a:lnTo>
                <a:lnTo>
                  <a:pt x="240334" y="660400"/>
                </a:lnTo>
                <a:close/>
              </a:path>
              <a:path w="454025" h="2654300">
                <a:moveTo>
                  <a:pt x="234035" y="647700"/>
                </a:moveTo>
                <a:lnTo>
                  <a:pt x="80086" y="647700"/>
                </a:lnTo>
                <a:lnTo>
                  <a:pt x="79247" y="660400"/>
                </a:lnTo>
                <a:lnTo>
                  <a:pt x="236931" y="660400"/>
                </a:lnTo>
                <a:lnTo>
                  <a:pt x="234035" y="647700"/>
                </a:lnTo>
                <a:close/>
              </a:path>
              <a:path w="454025" h="2654300">
                <a:moveTo>
                  <a:pt x="228168" y="622300"/>
                </a:moveTo>
                <a:lnTo>
                  <a:pt x="83947" y="622300"/>
                </a:lnTo>
                <a:lnTo>
                  <a:pt x="83565" y="635000"/>
                </a:lnTo>
                <a:lnTo>
                  <a:pt x="75920" y="635000"/>
                </a:lnTo>
                <a:lnTo>
                  <a:pt x="76835" y="647700"/>
                </a:lnTo>
                <a:lnTo>
                  <a:pt x="233476" y="647700"/>
                </a:lnTo>
                <a:lnTo>
                  <a:pt x="230720" y="635000"/>
                </a:lnTo>
                <a:lnTo>
                  <a:pt x="228168" y="622300"/>
                </a:lnTo>
                <a:close/>
              </a:path>
              <a:path w="454025" h="2654300">
                <a:moveTo>
                  <a:pt x="228726" y="609600"/>
                </a:moveTo>
                <a:lnTo>
                  <a:pt x="83756" y="609600"/>
                </a:lnTo>
                <a:lnTo>
                  <a:pt x="83921" y="622300"/>
                </a:lnTo>
                <a:lnTo>
                  <a:pt x="228625" y="622300"/>
                </a:lnTo>
                <a:lnTo>
                  <a:pt x="228726" y="609600"/>
                </a:lnTo>
                <a:close/>
              </a:path>
              <a:path w="454025" h="2654300">
                <a:moveTo>
                  <a:pt x="226822" y="596900"/>
                </a:moveTo>
                <a:lnTo>
                  <a:pt x="75717" y="596900"/>
                </a:lnTo>
                <a:lnTo>
                  <a:pt x="76403" y="609600"/>
                </a:lnTo>
                <a:lnTo>
                  <a:pt x="227761" y="609600"/>
                </a:lnTo>
                <a:lnTo>
                  <a:pt x="226822" y="596900"/>
                </a:lnTo>
                <a:close/>
              </a:path>
              <a:path w="454025" h="2654300">
                <a:moveTo>
                  <a:pt x="220979" y="571500"/>
                </a:moveTo>
                <a:lnTo>
                  <a:pt x="79006" y="571500"/>
                </a:lnTo>
                <a:lnTo>
                  <a:pt x="79819" y="596900"/>
                </a:lnTo>
                <a:lnTo>
                  <a:pt x="223329" y="596900"/>
                </a:lnTo>
                <a:lnTo>
                  <a:pt x="222427" y="584200"/>
                </a:lnTo>
                <a:lnTo>
                  <a:pt x="220802" y="584200"/>
                </a:lnTo>
                <a:lnTo>
                  <a:pt x="220979" y="571500"/>
                </a:lnTo>
                <a:close/>
              </a:path>
              <a:path w="454025" h="2654300">
                <a:moveTo>
                  <a:pt x="230327" y="546100"/>
                </a:moveTo>
                <a:lnTo>
                  <a:pt x="89573" y="546100"/>
                </a:lnTo>
                <a:lnTo>
                  <a:pt x="88836" y="558800"/>
                </a:lnTo>
                <a:lnTo>
                  <a:pt x="88430" y="571500"/>
                </a:lnTo>
                <a:lnTo>
                  <a:pt x="232803" y="571500"/>
                </a:lnTo>
                <a:lnTo>
                  <a:pt x="233019" y="558800"/>
                </a:lnTo>
                <a:lnTo>
                  <a:pt x="230746" y="558800"/>
                </a:lnTo>
                <a:lnTo>
                  <a:pt x="230327" y="546100"/>
                </a:lnTo>
                <a:close/>
              </a:path>
              <a:path w="454025" h="2654300">
                <a:moveTo>
                  <a:pt x="232664" y="533400"/>
                </a:moveTo>
                <a:lnTo>
                  <a:pt x="87642" y="533400"/>
                </a:lnTo>
                <a:lnTo>
                  <a:pt x="88264" y="546100"/>
                </a:lnTo>
                <a:lnTo>
                  <a:pt x="231851" y="546100"/>
                </a:lnTo>
                <a:lnTo>
                  <a:pt x="232664" y="533400"/>
                </a:lnTo>
                <a:close/>
              </a:path>
              <a:path w="454025" h="2654300">
                <a:moveTo>
                  <a:pt x="224942" y="520700"/>
                </a:moveTo>
                <a:lnTo>
                  <a:pt x="81140" y="520700"/>
                </a:lnTo>
                <a:lnTo>
                  <a:pt x="82384" y="533400"/>
                </a:lnTo>
                <a:lnTo>
                  <a:pt x="225005" y="533400"/>
                </a:lnTo>
                <a:lnTo>
                  <a:pt x="224942" y="520700"/>
                </a:lnTo>
                <a:close/>
              </a:path>
              <a:path w="454025" h="2654300">
                <a:moveTo>
                  <a:pt x="226263" y="508000"/>
                </a:moveTo>
                <a:lnTo>
                  <a:pt x="78760" y="508000"/>
                </a:lnTo>
                <a:lnTo>
                  <a:pt x="78668" y="520700"/>
                </a:lnTo>
                <a:lnTo>
                  <a:pt x="225005" y="520700"/>
                </a:lnTo>
                <a:lnTo>
                  <a:pt x="226263" y="508000"/>
                </a:lnTo>
                <a:close/>
              </a:path>
              <a:path w="454025" h="2654300">
                <a:moveTo>
                  <a:pt x="238836" y="495300"/>
                </a:moveTo>
                <a:lnTo>
                  <a:pt x="82410" y="495300"/>
                </a:lnTo>
                <a:lnTo>
                  <a:pt x="80245" y="508000"/>
                </a:lnTo>
                <a:lnTo>
                  <a:pt x="228803" y="508000"/>
                </a:lnTo>
                <a:lnTo>
                  <a:pt x="238836" y="495300"/>
                </a:lnTo>
                <a:close/>
              </a:path>
              <a:path w="454025" h="2654300">
                <a:moveTo>
                  <a:pt x="293255" y="469900"/>
                </a:moveTo>
                <a:lnTo>
                  <a:pt x="83007" y="469900"/>
                </a:lnTo>
                <a:lnTo>
                  <a:pt x="80911" y="482600"/>
                </a:lnTo>
                <a:lnTo>
                  <a:pt x="84632" y="495300"/>
                </a:lnTo>
                <a:lnTo>
                  <a:pt x="270535" y="495300"/>
                </a:lnTo>
                <a:lnTo>
                  <a:pt x="275729" y="482600"/>
                </a:lnTo>
                <a:lnTo>
                  <a:pt x="289941" y="482600"/>
                </a:lnTo>
                <a:lnTo>
                  <a:pt x="293255" y="469900"/>
                </a:lnTo>
                <a:close/>
              </a:path>
              <a:path w="454025" h="2654300">
                <a:moveTo>
                  <a:pt x="307644" y="444500"/>
                </a:moveTo>
                <a:lnTo>
                  <a:pt x="85559" y="444500"/>
                </a:lnTo>
                <a:lnTo>
                  <a:pt x="82232" y="457200"/>
                </a:lnTo>
                <a:lnTo>
                  <a:pt x="82969" y="469900"/>
                </a:lnTo>
                <a:lnTo>
                  <a:pt x="303288" y="469900"/>
                </a:lnTo>
                <a:lnTo>
                  <a:pt x="304647" y="457200"/>
                </a:lnTo>
                <a:lnTo>
                  <a:pt x="307657" y="457200"/>
                </a:lnTo>
                <a:lnTo>
                  <a:pt x="307644" y="444500"/>
                </a:lnTo>
                <a:close/>
              </a:path>
              <a:path w="454025" h="2654300">
                <a:moveTo>
                  <a:pt x="312889" y="431800"/>
                </a:moveTo>
                <a:lnTo>
                  <a:pt x="83743" y="431800"/>
                </a:lnTo>
                <a:lnTo>
                  <a:pt x="85674" y="444500"/>
                </a:lnTo>
                <a:lnTo>
                  <a:pt x="311823" y="444500"/>
                </a:lnTo>
                <a:lnTo>
                  <a:pt x="312889" y="431800"/>
                </a:lnTo>
                <a:close/>
              </a:path>
              <a:path w="454025" h="2654300">
                <a:moveTo>
                  <a:pt x="313067" y="419100"/>
                </a:moveTo>
                <a:lnTo>
                  <a:pt x="74815" y="419100"/>
                </a:lnTo>
                <a:lnTo>
                  <a:pt x="71742" y="431800"/>
                </a:lnTo>
                <a:lnTo>
                  <a:pt x="313194" y="431800"/>
                </a:lnTo>
                <a:lnTo>
                  <a:pt x="313067" y="419100"/>
                </a:lnTo>
                <a:close/>
              </a:path>
              <a:path w="454025" h="2654300">
                <a:moveTo>
                  <a:pt x="314769" y="406400"/>
                </a:moveTo>
                <a:lnTo>
                  <a:pt x="80162" y="406400"/>
                </a:lnTo>
                <a:lnTo>
                  <a:pt x="80835" y="419100"/>
                </a:lnTo>
                <a:lnTo>
                  <a:pt x="315061" y="419100"/>
                </a:lnTo>
                <a:lnTo>
                  <a:pt x="314769" y="406400"/>
                </a:lnTo>
                <a:close/>
              </a:path>
              <a:path w="454025" h="2654300">
                <a:moveTo>
                  <a:pt x="313588" y="393700"/>
                </a:moveTo>
                <a:lnTo>
                  <a:pt x="91147" y="393700"/>
                </a:lnTo>
                <a:lnTo>
                  <a:pt x="93268" y="406400"/>
                </a:lnTo>
                <a:lnTo>
                  <a:pt x="314325" y="406400"/>
                </a:lnTo>
                <a:lnTo>
                  <a:pt x="313588" y="393700"/>
                </a:lnTo>
                <a:close/>
              </a:path>
              <a:path w="454025" h="2654300">
                <a:moveTo>
                  <a:pt x="272046" y="381000"/>
                </a:moveTo>
                <a:lnTo>
                  <a:pt x="93878" y="381000"/>
                </a:lnTo>
                <a:lnTo>
                  <a:pt x="93230" y="393700"/>
                </a:lnTo>
                <a:lnTo>
                  <a:pt x="282816" y="393700"/>
                </a:lnTo>
                <a:lnTo>
                  <a:pt x="272046" y="381000"/>
                </a:lnTo>
                <a:close/>
              </a:path>
              <a:path w="454025" h="2654300">
                <a:moveTo>
                  <a:pt x="305460" y="381000"/>
                </a:moveTo>
                <a:lnTo>
                  <a:pt x="286270" y="381000"/>
                </a:lnTo>
                <a:lnTo>
                  <a:pt x="282816" y="393700"/>
                </a:lnTo>
                <a:lnTo>
                  <a:pt x="310680" y="393700"/>
                </a:lnTo>
                <a:lnTo>
                  <a:pt x="305460" y="381000"/>
                </a:lnTo>
                <a:close/>
              </a:path>
              <a:path w="454025" h="2654300">
                <a:moveTo>
                  <a:pt x="260210" y="368300"/>
                </a:moveTo>
                <a:lnTo>
                  <a:pt x="86664" y="368300"/>
                </a:lnTo>
                <a:lnTo>
                  <a:pt x="90893" y="381000"/>
                </a:lnTo>
                <a:lnTo>
                  <a:pt x="266700" y="381000"/>
                </a:lnTo>
                <a:lnTo>
                  <a:pt x="260210" y="368300"/>
                </a:lnTo>
                <a:close/>
              </a:path>
              <a:path w="454025" h="2654300">
                <a:moveTo>
                  <a:pt x="256463" y="355600"/>
                </a:moveTo>
                <a:lnTo>
                  <a:pt x="91389" y="355600"/>
                </a:lnTo>
                <a:lnTo>
                  <a:pt x="91274" y="368300"/>
                </a:lnTo>
                <a:lnTo>
                  <a:pt x="259054" y="368300"/>
                </a:lnTo>
                <a:lnTo>
                  <a:pt x="256463" y="355600"/>
                </a:lnTo>
                <a:close/>
              </a:path>
              <a:path w="454025" h="2654300">
                <a:moveTo>
                  <a:pt x="253631" y="342900"/>
                </a:moveTo>
                <a:lnTo>
                  <a:pt x="94284" y="342900"/>
                </a:lnTo>
                <a:lnTo>
                  <a:pt x="96316" y="355600"/>
                </a:lnTo>
                <a:lnTo>
                  <a:pt x="254558" y="355600"/>
                </a:lnTo>
                <a:lnTo>
                  <a:pt x="253631" y="342900"/>
                </a:lnTo>
                <a:close/>
              </a:path>
              <a:path w="454025" h="2654300">
                <a:moveTo>
                  <a:pt x="245262" y="317500"/>
                </a:moveTo>
                <a:lnTo>
                  <a:pt x="99783" y="317500"/>
                </a:lnTo>
                <a:lnTo>
                  <a:pt x="96067" y="330200"/>
                </a:lnTo>
                <a:lnTo>
                  <a:pt x="93768" y="342900"/>
                </a:lnTo>
                <a:lnTo>
                  <a:pt x="248691" y="342900"/>
                </a:lnTo>
                <a:lnTo>
                  <a:pt x="245592" y="330200"/>
                </a:lnTo>
                <a:lnTo>
                  <a:pt x="245262" y="317500"/>
                </a:lnTo>
                <a:close/>
              </a:path>
              <a:path w="454025" h="2654300">
                <a:moveTo>
                  <a:pt x="243217" y="304800"/>
                </a:moveTo>
                <a:lnTo>
                  <a:pt x="102285" y="304800"/>
                </a:lnTo>
                <a:lnTo>
                  <a:pt x="101104" y="317500"/>
                </a:lnTo>
                <a:lnTo>
                  <a:pt x="243992" y="317500"/>
                </a:lnTo>
                <a:lnTo>
                  <a:pt x="243217" y="304800"/>
                </a:lnTo>
                <a:close/>
              </a:path>
              <a:path w="454025" h="2654300">
                <a:moveTo>
                  <a:pt x="237210" y="292100"/>
                </a:moveTo>
                <a:lnTo>
                  <a:pt x="105371" y="292100"/>
                </a:lnTo>
                <a:lnTo>
                  <a:pt x="103974" y="304800"/>
                </a:lnTo>
                <a:lnTo>
                  <a:pt x="240411" y="304800"/>
                </a:lnTo>
                <a:lnTo>
                  <a:pt x="237210" y="292100"/>
                </a:lnTo>
                <a:close/>
              </a:path>
              <a:path w="454025" h="2654300">
                <a:moveTo>
                  <a:pt x="238544" y="279400"/>
                </a:moveTo>
                <a:lnTo>
                  <a:pt x="104406" y="279400"/>
                </a:lnTo>
                <a:lnTo>
                  <a:pt x="104863" y="292100"/>
                </a:lnTo>
                <a:lnTo>
                  <a:pt x="237731" y="292100"/>
                </a:lnTo>
                <a:lnTo>
                  <a:pt x="238544" y="279400"/>
                </a:lnTo>
                <a:close/>
              </a:path>
              <a:path w="454025" h="2654300">
                <a:moveTo>
                  <a:pt x="242620" y="266700"/>
                </a:moveTo>
                <a:lnTo>
                  <a:pt x="100672" y="266700"/>
                </a:lnTo>
                <a:lnTo>
                  <a:pt x="101892" y="279400"/>
                </a:lnTo>
                <a:lnTo>
                  <a:pt x="243801" y="279400"/>
                </a:lnTo>
                <a:lnTo>
                  <a:pt x="242620" y="266700"/>
                </a:lnTo>
                <a:close/>
              </a:path>
              <a:path w="454025" h="2654300">
                <a:moveTo>
                  <a:pt x="227114" y="254000"/>
                </a:moveTo>
                <a:lnTo>
                  <a:pt x="91211" y="254000"/>
                </a:lnTo>
                <a:lnTo>
                  <a:pt x="94233" y="266700"/>
                </a:lnTo>
                <a:lnTo>
                  <a:pt x="233375" y="266700"/>
                </a:lnTo>
                <a:lnTo>
                  <a:pt x="227114" y="254000"/>
                </a:lnTo>
                <a:close/>
              </a:path>
              <a:path w="454025" h="2654300">
                <a:moveTo>
                  <a:pt x="219811" y="241300"/>
                </a:moveTo>
                <a:lnTo>
                  <a:pt x="90982" y="241300"/>
                </a:lnTo>
                <a:lnTo>
                  <a:pt x="91147" y="254000"/>
                </a:lnTo>
                <a:lnTo>
                  <a:pt x="220459" y="254000"/>
                </a:lnTo>
                <a:lnTo>
                  <a:pt x="219811" y="241300"/>
                </a:lnTo>
                <a:close/>
              </a:path>
              <a:path w="454025" h="2654300">
                <a:moveTo>
                  <a:pt x="216103" y="228600"/>
                </a:moveTo>
                <a:lnTo>
                  <a:pt x="86664" y="228600"/>
                </a:lnTo>
                <a:lnTo>
                  <a:pt x="86829" y="241300"/>
                </a:lnTo>
                <a:lnTo>
                  <a:pt x="217347" y="241300"/>
                </a:lnTo>
                <a:lnTo>
                  <a:pt x="216103" y="228600"/>
                </a:lnTo>
                <a:close/>
              </a:path>
              <a:path w="454025" h="2654300">
                <a:moveTo>
                  <a:pt x="213499" y="165100"/>
                </a:moveTo>
                <a:lnTo>
                  <a:pt x="90728" y="165100"/>
                </a:lnTo>
                <a:lnTo>
                  <a:pt x="91478" y="177800"/>
                </a:lnTo>
                <a:lnTo>
                  <a:pt x="90093" y="215900"/>
                </a:lnTo>
                <a:lnTo>
                  <a:pt x="89382" y="228600"/>
                </a:lnTo>
                <a:lnTo>
                  <a:pt x="214553" y="228600"/>
                </a:lnTo>
                <a:lnTo>
                  <a:pt x="211582" y="215900"/>
                </a:lnTo>
                <a:lnTo>
                  <a:pt x="206997" y="215900"/>
                </a:lnTo>
                <a:lnTo>
                  <a:pt x="203403" y="203200"/>
                </a:lnTo>
                <a:lnTo>
                  <a:pt x="203492" y="190500"/>
                </a:lnTo>
                <a:lnTo>
                  <a:pt x="204228" y="190500"/>
                </a:lnTo>
                <a:lnTo>
                  <a:pt x="204050" y="177800"/>
                </a:lnTo>
                <a:lnTo>
                  <a:pt x="212953" y="177800"/>
                </a:lnTo>
                <a:lnTo>
                  <a:pt x="213499" y="165100"/>
                </a:lnTo>
                <a:close/>
              </a:path>
              <a:path w="454025" h="2654300">
                <a:moveTo>
                  <a:pt x="207797" y="152400"/>
                </a:moveTo>
                <a:lnTo>
                  <a:pt x="84543" y="152400"/>
                </a:lnTo>
                <a:lnTo>
                  <a:pt x="82689" y="165100"/>
                </a:lnTo>
                <a:lnTo>
                  <a:pt x="207911" y="165100"/>
                </a:lnTo>
                <a:lnTo>
                  <a:pt x="207797" y="152400"/>
                </a:lnTo>
                <a:close/>
              </a:path>
              <a:path w="454025" h="2654300">
                <a:moveTo>
                  <a:pt x="214515" y="139700"/>
                </a:moveTo>
                <a:lnTo>
                  <a:pt x="81279" y="139700"/>
                </a:lnTo>
                <a:lnTo>
                  <a:pt x="84696" y="152400"/>
                </a:lnTo>
                <a:lnTo>
                  <a:pt x="213423" y="152400"/>
                </a:lnTo>
                <a:lnTo>
                  <a:pt x="214515" y="139700"/>
                </a:lnTo>
                <a:close/>
              </a:path>
              <a:path w="454025" h="2654300">
                <a:moveTo>
                  <a:pt x="218198" y="127000"/>
                </a:moveTo>
                <a:lnTo>
                  <a:pt x="79971" y="127000"/>
                </a:lnTo>
                <a:lnTo>
                  <a:pt x="80251" y="139700"/>
                </a:lnTo>
                <a:lnTo>
                  <a:pt x="217639" y="139700"/>
                </a:lnTo>
                <a:lnTo>
                  <a:pt x="218198" y="127000"/>
                </a:lnTo>
                <a:close/>
              </a:path>
              <a:path w="454025" h="2654300">
                <a:moveTo>
                  <a:pt x="218058" y="114300"/>
                </a:moveTo>
                <a:lnTo>
                  <a:pt x="75683" y="114300"/>
                </a:lnTo>
                <a:lnTo>
                  <a:pt x="78028" y="127000"/>
                </a:lnTo>
                <a:lnTo>
                  <a:pt x="217754" y="127000"/>
                </a:lnTo>
                <a:lnTo>
                  <a:pt x="218058" y="114300"/>
                </a:lnTo>
                <a:close/>
              </a:path>
              <a:path w="454025" h="2654300">
                <a:moveTo>
                  <a:pt x="176110" y="88900"/>
                </a:moveTo>
                <a:lnTo>
                  <a:pt x="81330" y="88900"/>
                </a:lnTo>
                <a:lnTo>
                  <a:pt x="77332" y="101600"/>
                </a:lnTo>
                <a:lnTo>
                  <a:pt x="75450" y="114300"/>
                </a:lnTo>
                <a:lnTo>
                  <a:pt x="198437" y="114300"/>
                </a:lnTo>
                <a:lnTo>
                  <a:pt x="179235" y="101600"/>
                </a:lnTo>
                <a:lnTo>
                  <a:pt x="176110" y="88900"/>
                </a:lnTo>
                <a:close/>
              </a:path>
              <a:path w="454025" h="2654300">
                <a:moveTo>
                  <a:pt x="172567" y="76200"/>
                </a:moveTo>
                <a:lnTo>
                  <a:pt x="80708" y="76200"/>
                </a:lnTo>
                <a:lnTo>
                  <a:pt x="80378" y="88900"/>
                </a:lnTo>
                <a:lnTo>
                  <a:pt x="175145" y="88900"/>
                </a:lnTo>
                <a:lnTo>
                  <a:pt x="172567" y="76200"/>
                </a:lnTo>
                <a:close/>
              </a:path>
              <a:path w="454025" h="2654300">
                <a:moveTo>
                  <a:pt x="168783" y="50800"/>
                </a:moveTo>
                <a:lnTo>
                  <a:pt x="100660" y="50800"/>
                </a:lnTo>
                <a:lnTo>
                  <a:pt x="93319" y="63500"/>
                </a:lnTo>
                <a:lnTo>
                  <a:pt x="76174" y="63500"/>
                </a:lnTo>
                <a:lnTo>
                  <a:pt x="75018" y="76200"/>
                </a:lnTo>
                <a:lnTo>
                  <a:pt x="172262" y="76200"/>
                </a:lnTo>
                <a:lnTo>
                  <a:pt x="171729" y="63500"/>
                </a:lnTo>
                <a:lnTo>
                  <a:pt x="168783" y="50800"/>
                </a:lnTo>
                <a:close/>
              </a:path>
              <a:path w="454025" h="2654300">
                <a:moveTo>
                  <a:pt x="156756" y="25400"/>
                </a:moveTo>
                <a:lnTo>
                  <a:pt x="108965" y="25400"/>
                </a:lnTo>
                <a:lnTo>
                  <a:pt x="106908" y="38100"/>
                </a:lnTo>
                <a:lnTo>
                  <a:pt x="103428" y="38100"/>
                </a:lnTo>
                <a:lnTo>
                  <a:pt x="101955" y="50800"/>
                </a:lnTo>
                <a:lnTo>
                  <a:pt x="165874" y="50800"/>
                </a:lnTo>
                <a:lnTo>
                  <a:pt x="160654" y="38100"/>
                </a:lnTo>
                <a:lnTo>
                  <a:pt x="156756" y="25400"/>
                </a:lnTo>
                <a:close/>
              </a:path>
              <a:path w="454025" h="2654300">
                <a:moveTo>
                  <a:pt x="152577" y="12700"/>
                </a:moveTo>
                <a:lnTo>
                  <a:pt x="114503" y="12700"/>
                </a:lnTo>
                <a:lnTo>
                  <a:pt x="113195" y="25400"/>
                </a:lnTo>
                <a:lnTo>
                  <a:pt x="157314" y="25400"/>
                </a:lnTo>
                <a:lnTo>
                  <a:pt x="152577" y="12700"/>
                </a:lnTo>
                <a:close/>
              </a:path>
              <a:path w="454025" h="2654300">
                <a:moveTo>
                  <a:pt x="133375" y="0"/>
                </a:moveTo>
                <a:lnTo>
                  <a:pt x="125717" y="0"/>
                </a:lnTo>
                <a:lnTo>
                  <a:pt x="124104" y="12700"/>
                </a:lnTo>
                <a:lnTo>
                  <a:pt x="140665" y="12700"/>
                </a:lnTo>
                <a:lnTo>
                  <a:pt x="133375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4228" y="5273367"/>
            <a:ext cx="456170" cy="5094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1625" y="4839883"/>
            <a:ext cx="112003" cy="298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54237" y="3074421"/>
            <a:ext cx="454025" cy="2654300"/>
          </a:xfrm>
          <a:custGeom>
            <a:avLst/>
            <a:gdLst/>
            <a:ahLst/>
            <a:cxnLst/>
            <a:rect l="l" t="t" r="r" b="b"/>
            <a:pathLst>
              <a:path w="454025" h="2654300">
                <a:moveTo>
                  <a:pt x="445439" y="2578100"/>
                </a:moveTo>
                <a:lnTo>
                  <a:pt x="284797" y="2578100"/>
                </a:lnTo>
                <a:lnTo>
                  <a:pt x="294313" y="2590800"/>
                </a:lnTo>
                <a:lnTo>
                  <a:pt x="316179" y="2590800"/>
                </a:lnTo>
                <a:lnTo>
                  <a:pt x="315328" y="2628900"/>
                </a:lnTo>
                <a:lnTo>
                  <a:pt x="321614" y="2628900"/>
                </a:lnTo>
                <a:lnTo>
                  <a:pt x="313931" y="2641600"/>
                </a:lnTo>
                <a:lnTo>
                  <a:pt x="313334" y="2654300"/>
                </a:lnTo>
                <a:lnTo>
                  <a:pt x="444817" y="2654300"/>
                </a:lnTo>
                <a:lnTo>
                  <a:pt x="450583" y="2641600"/>
                </a:lnTo>
                <a:lnTo>
                  <a:pt x="453415" y="2641600"/>
                </a:lnTo>
                <a:lnTo>
                  <a:pt x="453517" y="2628900"/>
                </a:lnTo>
                <a:lnTo>
                  <a:pt x="452170" y="2616200"/>
                </a:lnTo>
                <a:lnTo>
                  <a:pt x="450557" y="2616200"/>
                </a:lnTo>
                <a:lnTo>
                  <a:pt x="450202" y="2603500"/>
                </a:lnTo>
                <a:lnTo>
                  <a:pt x="449465" y="2603500"/>
                </a:lnTo>
                <a:lnTo>
                  <a:pt x="445439" y="2578100"/>
                </a:lnTo>
                <a:close/>
              </a:path>
              <a:path w="454025" h="2654300">
                <a:moveTo>
                  <a:pt x="272478" y="2565400"/>
                </a:moveTo>
                <a:lnTo>
                  <a:pt x="248107" y="2565400"/>
                </a:lnTo>
                <a:lnTo>
                  <a:pt x="251701" y="2578100"/>
                </a:lnTo>
                <a:lnTo>
                  <a:pt x="271843" y="2578100"/>
                </a:lnTo>
                <a:lnTo>
                  <a:pt x="272478" y="2565400"/>
                </a:lnTo>
                <a:close/>
              </a:path>
              <a:path w="454025" h="2654300">
                <a:moveTo>
                  <a:pt x="438594" y="2501900"/>
                </a:moveTo>
                <a:lnTo>
                  <a:pt x="217462" y="2501900"/>
                </a:lnTo>
                <a:lnTo>
                  <a:pt x="216255" y="2514600"/>
                </a:lnTo>
                <a:lnTo>
                  <a:pt x="215671" y="2514600"/>
                </a:lnTo>
                <a:lnTo>
                  <a:pt x="215569" y="2527300"/>
                </a:lnTo>
                <a:lnTo>
                  <a:pt x="214998" y="2527300"/>
                </a:lnTo>
                <a:lnTo>
                  <a:pt x="215963" y="2540000"/>
                </a:lnTo>
                <a:lnTo>
                  <a:pt x="221043" y="2540000"/>
                </a:lnTo>
                <a:lnTo>
                  <a:pt x="220649" y="2552700"/>
                </a:lnTo>
                <a:lnTo>
                  <a:pt x="245160" y="2552700"/>
                </a:lnTo>
                <a:lnTo>
                  <a:pt x="244779" y="2565400"/>
                </a:lnTo>
                <a:lnTo>
                  <a:pt x="276898" y="2565400"/>
                </a:lnTo>
                <a:lnTo>
                  <a:pt x="277190" y="2578100"/>
                </a:lnTo>
                <a:lnTo>
                  <a:pt x="447217" y="2578100"/>
                </a:lnTo>
                <a:lnTo>
                  <a:pt x="449440" y="2565400"/>
                </a:lnTo>
                <a:lnTo>
                  <a:pt x="445274" y="2552700"/>
                </a:lnTo>
                <a:lnTo>
                  <a:pt x="443750" y="2540000"/>
                </a:lnTo>
                <a:lnTo>
                  <a:pt x="441413" y="2514600"/>
                </a:lnTo>
                <a:lnTo>
                  <a:pt x="438594" y="2501900"/>
                </a:lnTo>
                <a:close/>
              </a:path>
              <a:path w="454025" h="2654300">
                <a:moveTo>
                  <a:pt x="433209" y="2489200"/>
                </a:moveTo>
                <a:lnTo>
                  <a:pt x="224701" y="2489200"/>
                </a:lnTo>
                <a:lnTo>
                  <a:pt x="221830" y="2501900"/>
                </a:lnTo>
                <a:lnTo>
                  <a:pt x="436638" y="2501900"/>
                </a:lnTo>
                <a:lnTo>
                  <a:pt x="433209" y="2489200"/>
                </a:lnTo>
                <a:close/>
              </a:path>
              <a:path w="454025" h="2654300">
                <a:moveTo>
                  <a:pt x="415861" y="2476500"/>
                </a:moveTo>
                <a:lnTo>
                  <a:pt x="204978" y="2476500"/>
                </a:lnTo>
                <a:lnTo>
                  <a:pt x="205714" y="2489200"/>
                </a:lnTo>
                <a:lnTo>
                  <a:pt x="417906" y="2489200"/>
                </a:lnTo>
                <a:lnTo>
                  <a:pt x="415861" y="2476500"/>
                </a:lnTo>
                <a:close/>
              </a:path>
              <a:path w="454025" h="2654300">
                <a:moveTo>
                  <a:pt x="395554" y="2463800"/>
                </a:moveTo>
                <a:lnTo>
                  <a:pt x="197434" y="2463800"/>
                </a:lnTo>
                <a:lnTo>
                  <a:pt x="198907" y="2476500"/>
                </a:lnTo>
                <a:lnTo>
                  <a:pt x="394144" y="2476500"/>
                </a:lnTo>
                <a:lnTo>
                  <a:pt x="395554" y="2463800"/>
                </a:lnTo>
                <a:close/>
              </a:path>
              <a:path w="454025" h="2654300">
                <a:moveTo>
                  <a:pt x="270852" y="2438400"/>
                </a:moveTo>
                <a:lnTo>
                  <a:pt x="192938" y="2438400"/>
                </a:lnTo>
                <a:lnTo>
                  <a:pt x="193040" y="2451100"/>
                </a:lnTo>
                <a:lnTo>
                  <a:pt x="182765" y="2451100"/>
                </a:lnTo>
                <a:lnTo>
                  <a:pt x="185191" y="2463800"/>
                </a:lnTo>
                <a:lnTo>
                  <a:pt x="277215" y="2463800"/>
                </a:lnTo>
                <a:lnTo>
                  <a:pt x="277622" y="2451100"/>
                </a:lnTo>
                <a:lnTo>
                  <a:pt x="270852" y="2438400"/>
                </a:lnTo>
                <a:close/>
              </a:path>
              <a:path w="454025" h="2654300">
                <a:moveTo>
                  <a:pt x="393306" y="2451100"/>
                </a:moveTo>
                <a:lnTo>
                  <a:pt x="351713" y="2451100"/>
                </a:lnTo>
                <a:lnTo>
                  <a:pt x="337132" y="2463800"/>
                </a:lnTo>
                <a:lnTo>
                  <a:pt x="395833" y="2463800"/>
                </a:lnTo>
                <a:lnTo>
                  <a:pt x="393306" y="2451100"/>
                </a:lnTo>
                <a:close/>
              </a:path>
              <a:path w="454025" h="2654300">
                <a:moveTo>
                  <a:pt x="254990" y="2400300"/>
                </a:moveTo>
                <a:lnTo>
                  <a:pt x="173456" y="2400300"/>
                </a:lnTo>
                <a:lnTo>
                  <a:pt x="172808" y="2413000"/>
                </a:lnTo>
                <a:lnTo>
                  <a:pt x="166903" y="2413000"/>
                </a:lnTo>
                <a:lnTo>
                  <a:pt x="166916" y="2425700"/>
                </a:lnTo>
                <a:lnTo>
                  <a:pt x="177291" y="2425700"/>
                </a:lnTo>
                <a:lnTo>
                  <a:pt x="184327" y="2438400"/>
                </a:lnTo>
                <a:lnTo>
                  <a:pt x="260108" y="2438400"/>
                </a:lnTo>
                <a:lnTo>
                  <a:pt x="256070" y="2413000"/>
                </a:lnTo>
                <a:lnTo>
                  <a:pt x="254990" y="2400300"/>
                </a:lnTo>
                <a:close/>
              </a:path>
              <a:path w="454025" h="2654300">
                <a:moveTo>
                  <a:pt x="167843" y="2400300"/>
                </a:moveTo>
                <a:lnTo>
                  <a:pt x="163944" y="2400300"/>
                </a:lnTo>
                <a:lnTo>
                  <a:pt x="164299" y="2413000"/>
                </a:lnTo>
                <a:lnTo>
                  <a:pt x="166369" y="2413000"/>
                </a:lnTo>
                <a:lnTo>
                  <a:pt x="167843" y="2400300"/>
                </a:lnTo>
                <a:close/>
              </a:path>
              <a:path w="454025" h="2654300">
                <a:moveTo>
                  <a:pt x="171145" y="2387600"/>
                </a:moveTo>
                <a:lnTo>
                  <a:pt x="151561" y="2387600"/>
                </a:lnTo>
                <a:lnTo>
                  <a:pt x="154889" y="2400300"/>
                </a:lnTo>
                <a:lnTo>
                  <a:pt x="171094" y="2400300"/>
                </a:lnTo>
                <a:lnTo>
                  <a:pt x="171145" y="2387600"/>
                </a:lnTo>
                <a:close/>
              </a:path>
              <a:path w="454025" h="2654300">
                <a:moveTo>
                  <a:pt x="249364" y="2387600"/>
                </a:moveTo>
                <a:lnTo>
                  <a:pt x="182194" y="2387600"/>
                </a:lnTo>
                <a:lnTo>
                  <a:pt x="182575" y="2400300"/>
                </a:lnTo>
                <a:lnTo>
                  <a:pt x="252717" y="2400300"/>
                </a:lnTo>
                <a:lnTo>
                  <a:pt x="249364" y="2387600"/>
                </a:lnTo>
                <a:close/>
              </a:path>
              <a:path w="454025" h="2654300">
                <a:moveTo>
                  <a:pt x="194564" y="2374900"/>
                </a:moveTo>
                <a:lnTo>
                  <a:pt x="148069" y="2374900"/>
                </a:lnTo>
                <a:lnTo>
                  <a:pt x="168732" y="2387600"/>
                </a:lnTo>
                <a:lnTo>
                  <a:pt x="199428" y="2387600"/>
                </a:lnTo>
                <a:lnTo>
                  <a:pt x="194564" y="2374900"/>
                </a:lnTo>
                <a:close/>
              </a:path>
              <a:path w="454025" h="2654300">
                <a:moveTo>
                  <a:pt x="232106" y="2374900"/>
                </a:moveTo>
                <a:lnTo>
                  <a:pt x="224271" y="2387600"/>
                </a:lnTo>
                <a:lnTo>
                  <a:pt x="238734" y="2387600"/>
                </a:lnTo>
                <a:lnTo>
                  <a:pt x="232106" y="2374900"/>
                </a:lnTo>
                <a:close/>
              </a:path>
              <a:path w="454025" h="2654300">
                <a:moveTo>
                  <a:pt x="192912" y="2362200"/>
                </a:moveTo>
                <a:lnTo>
                  <a:pt x="134111" y="2362200"/>
                </a:lnTo>
                <a:lnTo>
                  <a:pt x="135229" y="2374900"/>
                </a:lnTo>
                <a:lnTo>
                  <a:pt x="193700" y="2374900"/>
                </a:lnTo>
                <a:lnTo>
                  <a:pt x="192912" y="2362200"/>
                </a:lnTo>
                <a:close/>
              </a:path>
              <a:path w="454025" h="2654300">
                <a:moveTo>
                  <a:pt x="136080" y="2349500"/>
                </a:moveTo>
                <a:lnTo>
                  <a:pt x="119138" y="2349500"/>
                </a:lnTo>
                <a:lnTo>
                  <a:pt x="120294" y="2362200"/>
                </a:lnTo>
                <a:lnTo>
                  <a:pt x="134239" y="2362200"/>
                </a:lnTo>
                <a:lnTo>
                  <a:pt x="136080" y="2349500"/>
                </a:lnTo>
                <a:close/>
              </a:path>
              <a:path w="454025" h="2654300">
                <a:moveTo>
                  <a:pt x="187799" y="2336800"/>
                </a:moveTo>
                <a:lnTo>
                  <a:pt x="141706" y="2336800"/>
                </a:lnTo>
                <a:lnTo>
                  <a:pt x="139903" y="2349500"/>
                </a:lnTo>
                <a:lnTo>
                  <a:pt x="140284" y="2349500"/>
                </a:lnTo>
                <a:lnTo>
                  <a:pt x="139077" y="2362200"/>
                </a:lnTo>
                <a:lnTo>
                  <a:pt x="190529" y="2362200"/>
                </a:lnTo>
                <a:lnTo>
                  <a:pt x="188825" y="2349500"/>
                </a:lnTo>
                <a:lnTo>
                  <a:pt x="187799" y="2336800"/>
                </a:lnTo>
                <a:close/>
              </a:path>
              <a:path w="454025" h="2654300">
                <a:moveTo>
                  <a:pt x="137553" y="2336800"/>
                </a:moveTo>
                <a:lnTo>
                  <a:pt x="104406" y="2336800"/>
                </a:lnTo>
                <a:lnTo>
                  <a:pt x="106832" y="2349500"/>
                </a:lnTo>
                <a:lnTo>
                  <a:pt x="138226" y="2349500"/>
                </a:lnTo>
                <a:lnTo>
                  <a:pt x="137553" y="2336800"/>
                </a:lnTo>
                <a:close/>
              </a:path>
              <a:path w="454025" h="2654300">
                <a:moveTo>
                  <a:pt x="187490" y="2324100"/>
                </a:moveTo>
                <a:lnTo>
                  <a:pt x="99580" y="2324100"/>
                </a:lnTo>
                <a:lnTo>
                  <a:pt x="99694" y="2336800"/>
                </a:lnTo>
                <a:lnTo>
                  <a:pt x="187451" y="2336800"/>
                </a:lnTo>
                <a:lnTo>
                  <a:pt x="187490" y="2324100"/>
                </a:lnTo>
                <a:close/>
              </a:path>
              <a:path w="454025" h="2654300">
                <a:moveTo>
                  <a:pt x="188782" y="2311400"/>
                </a:moveTo>
                <a:lnTo>
                  <a:pt x="83235" y="2311400"/>
                </a:lnTo>
                <a:lnTo>
                  <a:pt x="82829" y="2324100"/>
                </a:lnTo>
                <a:lnTo>
                  <a:pt x="188002" y="2324100"/>
                </a:lnTo>
                <a:lnTo>
                  <a:pt x="188782" y="2311400"/>
                </a:lnTo>
                <a:close/>
              </a:path>
              <a:path w="454025" h="2654300">
                <a:moveTo>
                  <a:pt x="200774" y="2286000"/>
                </a:moveTo>
                <a:lnTo>
                  <a:pt x="90322" y="2286000"/>
                </a:lnTo>
                <a:lnTo>
                  <a:pt x="90068" y="2298700"/>
                </a:lnTo>
                <a:lnTo>
                  <a:pt x="105765" y="2298700"/>
                </a:lnTo>
                <a:lnTo>
                  <a:pt x="105714" y="2311400"/>
                </a:lnTo>
                <a:lnTo>
                  <a:pt x="189909" y="2311400"/>
                </a:lnTo>
                <a:lnTo>
                  <a:pt x="191389" y="2298700"/>
                </a:lnTo>
                <a:lnTo>
                  <a:pt x="200774" y="2286000"/>
                </a:lnTo>
                <a:close/>
              </a:path>
              <a:path w="454025" h="2654300">
                <a:moveTo>
                  <a:pt x="90195" y="2286000"/>
                </a:moveTo>
                <a:lnTo>
                  <a:pt x="68668" y="2286000"/>
                </a:lnTo>
                <a:lnTo>
                  <a:pt x="70116" y="2298700"/>
                </a:lnTo>
                <a:lnTo>
                  <a:pt x="88087" y="2298700"/>
                </a:lnTo>
                <a:lnTo>
                  <a:pt x="90195" y="2286000"/>
                </a:lnTo>
                <a:close/>
              </a:path>
              <a:path w="454025" h="2654300">
                <a:moveTo>
                  <a:pt x="205308" y="2273300"/>
                </a:moveTo>
                <a:lnTo>
                  <a:pt x="75895" y="2273300"/>
                </a:lnTo>
                <a:lnTo>
                  <a:pt x="72593" y="2286000"/>
                </a:lnTo>
                <a:lnTo>
                  <a:pt x="203580" y="2286000"/>
                </a:lnTo>
                <a:lnTo>
                  <a:pt x="205308" y="2273300"/>
                </a:lnTo>
                <a:close/>
              </a:path>
              <a:path w="454025" h="2654300">
                <a:moveTo>
                  <a:pt x="84924" y="2260600"/>
                </a:moveTo>
                <a:lnTo>
                  <a:pt x="84366" y="2260600"/>
                </a:lnTo>
                <a:lnTo>
                  <a:pt x="84112" y="2273300"/>
                </a:lnTo>
                <a:lnTo>
                  <a:pt x="91821" y="2273300"/>
                </a:lnTo>
                <a:lnTo>
                  <a:pt x="84924" y="2260600"/>
                </a:lnTo>
                <a:close/>
              </a:path>
              <a:path w="454025" h="2654300">
                <a:moveTo>
                  <a:pt x="213258" y="2260600"/>
                </a:moveTo>
                <a:lnTo>
                  <a:pt x="94094" y="2260600"/>
                </a:lnTo>
                <a:lnTo>
                  <a:pt x="91821" y="2273300"/>
                </a:lnTo>
                <a:lnTo>
                  <a:pt x="207810" y="2273300"/>
                </a:lnTo>
                <a:lnTo>
                  <a:pt x="213258" y="2260600"/>
                </a:lnTo>
                <a:close/>
              </a:path>
              <a:path w="454025" h="2654300">
                <a:moveTo>
                  <a:pt x="113029" y="2247900"/>
                </a:moveTo>
                <a:lnTo>
                  <a:pt x="94145" y="2247900"/>
                </a:lnTo>
                <a:lnTo>
                  <a:pt x="94145" y="2260600"/>
                </a:lnTo>
                <a:lnTo>
                  <a:pt x="113436" y="2260600"/>
                </a:lnTo>
                <a:lnTo>
                  <a:pt x="113029" y="2247900"/>
                </a:lnTo>
                <a:close/>
              </a:path>
              <a:path w="454025" h="2654300">
                <a:moveTo>
                  <a:pt x="214312" y="2247900"/>
                </a:moveTo>
                <a:lnTo>
                  <a:pt x="115722" y="2247900"/>
                </a:lnTo>
                <a:lnTo>
                  <a:pt x="115443" y="2260600"/>
                </a:lnTo>
                <a:lnTo>
                  <a:pt x="214198" y="2260600"/>
                </a:lnTo>
                <a:lnTo>
                  <a:pt x="214312" y="2247900"/>
                </a:lnTo>
                <a:close/>
              </a:path>
              <a:path w="454025" h="2654300">
                <a:moveTo>
                  <a:pt x="113106" y="2235200"/>
                </a:moveTo>
                <a:lnTo>
                  <a:pt x="97599" y="2235200"/>
                </a:lnTo>
                <a:lnTo>
                  <a:pt x="97434" y="2247900"/>
                </a:lnTo>
                <a:lnTo>
                  <a:pt x="115150" y="2247900"/>
                </a:lnTo>
                <a:lnTo>
                  <a:pt x="113106" y="2235200"/>
                </a:lnTo>
                <a:close/>
              </a:path>
              <a:path w="454025" h="2654300">
                <a:moveTo>
                  <a:pt x="217335" y="2235200"/>
                </a:moveTo>
                <a:lnTo>
                  <a:pt x="122047" y="2235200"/>
                </a:lnTo>
                <a:lnTo>
                  <a:pt x="120446" y="2247900"/>
                </a:lnTo>
                <a:lnTo>
                  <a:pt x="217157" y="2247900"/>
                </a:lnTo>
                <a:lnTo>
                  <a:pt x="217335" y="2235200"/>
                </a:lnTo>
                <a:close/>
              </a:path>
              <a:path w="454025" h="2654300">
                <a:moveTo>
                  <a:pt x="106235" y="2222500"/>
                </a:moveTo>
                <a:lnTo>
                  <a:pt x="102158" y="2222500"/>
                </a:lnTo>
                <a:lnTo>
                  <a:pt x="96519" y="2235200"/>
                </a:lnTo>
                <a:lnTo>
                  <a:pt x="108483" y="2235200"/>
                </a:lnTo>
                <a:lnTo>
                  <a:pt x="106235" y="2222500"/>
                </a:lnTo>
                <a:close/>
              </a:path>
              <a:path w="454025" h="2654300">
                <a:moveTo>
                  <a:pt x="215036" y="2222500"/>
                </a:moveTo>
                <a:lnTo>
                  <a:pt x="121462" y="2222500"/>
                </a:lnTo>
                <a:lnTo>
                  <a:pt x="121450" y="2235200"/>
                </a:lnTo>
                <a:lnTo>
                  <a:pt x="216674" y="2235200"/>
                </a:lnTo>
                <a:lnTo>
                  <a:pt x="215036" y="2222500"/>
                </a:lnTo>
                <a:close/>
              </a:path>
              <a:path w="454025" h="2654300">
                <a:moveTo>
                  <a:pt x="207949" y="2209800"/>
                </a:moveTo>
                <a:lnTo>
                  <a:pt x="130547" y="2209800"/>
                </a:lnTo>
                <a:lnTo>
                  <a:pt x="125107" y="2222500"/>
                </a:lnTo>
                <a:lnTo>
                  <a:pt x="211874" y="2222500"/>
                </a:lnTo>
                <a:lnTo>
                  <a:pt x="207949" y="2209800"/>
                </a:lnTo>
                <a:close/>
              </a:path>
              <a:path w="454025" h="2654300">
                <a:moveTo>
                  <a:pt x="116954" y="2197100"/>
                </a:moveTo>
                <a:lnTo>
                  <a:pt x="97802" y="2197100"/>
                </a:lnTo>
                <a:lnTo>
                  <a:pt x="101053" y="2209800"/>
                </a:lnTo>
                <a:lnTo>
                  <a:pt x="110045" y="2209800"/>
                </a:lnTo>
                <a:lnTo>
                  <a:pt x="116954" y="2197100"/>
                </a:lnTo>
                <a:close/>
              </a:path>
              <a:path w="454025" h="2654300">
                <a:moveTo>
                  <a:pt x="206768" y="2159000"/>
                </a:moveTo>
                <a:lnTo>
                  <a:pt x="97777" y="2159000"/>
                </a:lnTo>
                <a:lnTo>
                  <a:pt x="95783" y="2171700"/>
                </a:lnTo>
                <a:lnTo>
                  <a:pt x="96824" y="2171700"/>
                </a:lnTo>
                <a:lnTo>
                  <a:pt x="97662" y="2184400"/>
                </a:lnTo>
                <a:lnTo>
                  <a:pt x="91058" y="2184400"/>
                </a:lnTo>
                <a:lnTo>
                  <a:pt x="90601" y="2197100"/>
                </a:lnTo>
                <a:lnTo>
                  <a:pt x="149059" y="2197100"/>
                </a:lnTo>
                <a:lnTo>
                  <a:pt x="149161" y="2209800"/>
                </a:lnTo>
                <a:lnTo>
                  <a:pt x="202946" y="2209800"/>
                </a:lnTo>
                <a:lnTo>
                  <a:pt x="196875" y="2197100"/>
                </a:lnTo>
                <a:lnTo>
                  <a:pt x="198119" y="2171700"/>
                </a:lnTo>
                <a:lnTo>
                  <a:pt x="206768" y="2159000"/>
                </a:lnTo>
                <a:close/>
              </a:path>
              <a:path w="454025" h="2654300">
                <a:moveTo>
                  <a:pt x="53822" y="2146300"/>
                </a:moveTo>
                <a:lnTo>
                  <a:pt x="39458" y="2146300"/>
                </a:lnTo>
                <a:lnTo>
                  <a:pt x="40144" y="2159000"/>
                </a:lnTo>
                <a:lnTo>
                  <a:pt x="53009" y="2159000"/>
                </a:lnTo>
                <a:lnTo>
                  <a:pt x="53822" y="2146300"/>
                </a:lnTo>
                <a:close/>
              </a:path>
              <a:path w="454025" h="2654300">
                <a:moveTo>
                  <a:pt x="216141" y="2146300"/>
                </a:moveTo>
                <a:lnTo>
                  <a:pt x="94576" y="2146300"/>
                </a:lnTo>
                <a:lnTo>
                  <a:pt x="94996" y="2159000"/>
                </a:lnTo>
                <a:lnTo>
                  <a:pt x="215747" y="2159000"/>
                </a:lnTo>
                <a:lnTo>
                  <a:pt x="216141" y="2146300"/>
                </a:lnTo>
                <a:close/>
              </a:path>
              <a:path w="454025" h="2654300">
                <a:moveTo>
                  <a:pt x="48653" y="2133600"/>
                </a:moveTo>
                <a:lnTo>
                  <a:pt x="25907" y="2133600"/>
                </a:lnTo>
                <a:lnTo>
                  <a:pt x="26987" y="2146300"/>
                </a:lnTo>
                <a:lnTo>
                  <a:pt x="51206" y="2146300"/>
                </a:lnTo>
                <a:lnTo>
                  <a:pt x="48653" y="2133600"/>
                </a:lnTo>
                <a:close/>
              </a:path>
              <a:path w="454025" h="2654300">
                <a:moveTo>
                  <a:pt x="85547" y="2133600"/>
                </a:moveTo>
                <a:lnTo>
                  <a:pt x="66103" y="2133600"/>
                </a:lnTo>
                <a:lnTo>
                  <a:pt x="70446" y="2146300"/>
                </a:lnTo>
                <a:lnTo>
                  <a:pt x="83337" y="2146300"/>
                </a:lnTo>
                <a:lnTo>
                  <a:pt x="85547" y="2133600"/>
                </a:lnTo>
                <a:close/>
              </a:path>
              <a:path w="454025" h="2654300">
                <a:moveTo>
                  <a:pt x="217957" y="2133600"/>
                </a:moveTo>
                <a:lnTo>
                  <a:pt x="103365" y="2133600"/>
                </a:lnTo>
                <a:lnTo>
                  <a:pt x="104444" y="2146300"/>
                </a:lnTo>
                <a:lnTo>
                  <a:pt x="217792" y="2146300"/>
                </a:lnTo>
                <a:lnTo>
                  <a:pt x="217957" y="2133600"/>
                </a:lnTo>
                <a:close/>
              </a:path>
              <a:path w="454025" h="2654300">
                <a:moveTo>
                  <a:pt x="214858" y="2120900"/>
                </a:moveTo>
                <a:lnTo>
                  <a:pt x="31394" y="2120900"/>
                </a:lnTo>
                <a:lnTo>
                  <a:pt x="26479" y="2133600"/>
                </a:lnTo>
                <a:lnTo>
                  <a:pt x="215569" y="2133600"/>
                </a:lnTo>
                <a:lnTo>
                  <a:pt x="214858" y="2120900"/>
                </a:lnTo>
                <a:close/>
              </a:path>
              <a:path w="454025" h="2654300">
                <a:moveTo>
                  <a:pt x="221919" y="2095500"/>
                </a:moveTo>
                <a:lnTo>
                  <a:pt x="51460" y="2095500"/>
                </a:lnTo>
                <a:lnTo>
                  <a:pt x="44640" y="2108200"/>
                </a:lnTo>
                <a:lnTo>
                  <a:pt x="36715" y="2120900"/>
                </a:lnTo>
                <a:lnTo>
                  <a:pt x="214579" y="2120900"/>
                </a:lnTo>
                <a:lnTo>
                  <a:pt x="221094" y="2108200"/>
                </a:lnTo>
                <a:lnTo>
                  <a:pt x="221386" y="2108200"/>
                </a:lnTo>
                <a:lnTo>
                  <a:pt x="221919" y="2095500"/>
                </a:lnTo>
                <a:close/>
              </a:path>
              <a:path w="454025" h="2654300">
                <a:moveTo>
                  <a:pt x="221589" y="2082800"/>
                </a:moveTo>
                <a:lnTo>
                  <a:pt x="48488" y="2082800"/>
                </a:lnTo>
                <a:lnTo>
                  <a:pt x="50355" y="2095500"/>
                </a:lnTo>
                <a:lnTo>
                  <a:pt x="222554" y="2095500"/>
                </a:lnTo>
                <a:lnTo>
                  <a:pt x="221589" y="2082800"/>
                </a:lnTo>
                <a:close/>
              </a:path>
              <a:path w="454025" h="2654300">
                <a:moveTo>
                  <a:pt x="90573" y="2070100"/>
                </a:moveTo>
                <a:lnTo>
                  <a:pt x="43002" y="2070100"/>
                </a:lnTo>
                <a:lnTo>
                  <a:pt x="44640" y="2082800"/>
                </a:lnTo>
                <a:lnTo>
                  <a:pt x="99707" y="2082800"/>
                </a:lnTo>
                <a:lnTo>
                  <a:pt x="90573" y="2070100"/>
                </a:lnTo>
                <a:close/>
              </a:path>
              <a:path w="454025" h="2654300">
                <a:moveTo>
                  <a:pt x="121259" y="2070100"/>
                </a:moveTo>
                <a:lnTo>
                  <a:pt x="114414" y="2070100"/>
                </a:lnTo>
                <a:lnTo>
                  <a:pt x="115100" y="2082800"/>
                </a:lnTo>
                <a:lnTo>
                  <a:pt x="117944" y="2082800"/>
                </a:lnTo>
                <a:lnTo>
                  <a:pt x="121259" y="2070100"/>
                </a:lnTo>
                <a:close/>
              </a:path>
              <a:path w="454025" h="2654300">
                <a:moveTo>
                  <a:pt x="220256" y="2070100"/>
                </a:moveTo>
                <a:lnTo>
                  <a:pt x="125996" y="2070100"/>
                </a:lnTo>
                <a:lnTo>
                  <a:pt x="125336" y="2082800"/>
                </a:lnTo>
                <a:lnTo>
                  <a:pt x="221361" y="2082800"/>
                </a:lnTo>
                <a:lnTo>
                  <a:pt x="220256" y="2070100"/>
                </a:lnTo>
                <a:close/>
              </a:path>
              <a:path w="454025" h="2654300">
                <a:moveTo>
                  <a:pt x="216052" y="2057400"/>
                </a:moveTo>
                <a:lnTo>
                  <a:pt x="113283" y="2057400"/>
                </a:lnTo>
                <a:lnTo>
                  <a:pt x="112128" y="2070100"/>
                </a:lnTo>
                <a:lnTo>
                  <a:pt x="219036" y="2070100"/>
                </a:lnTo>
                <a:lnTo>
                  <a:pt x="216052" y="2057400"/>
                </a:lnTo>
                <a:close/>
              </a:path>
              <a:path w="454025" h="2654300">
                <a:moveTo>
                  <a:pt x="221195" y="2006600"/>
                </a:moveTo>
                <a:lnTo>
                  <a:pt x="122313" y="2006600"/>
                </a:lnTo>
                <a:lnTo>
                  <a:pt x="124790" y="2019300"/>
                </a:lnTo>
                <a:lnTo>
                  <a:pt x="113525" y="2019300"/>
                </a:lnTo>
                <a:lnTo>
                  <a:pt x="112522" y="2032000"/>
                </a:lnTo>
                <a:lnTo>
                  <a:pt x="129590" y="2032000"/>
                </a:lnTo>
                <a:lnTo>
                  <a:pt x="122554" y="2044700"/>
                </a:lnTo>
                <a:lnTo>
                  <a:pt x="115620" y="2044700"/>
                </a:lnTo>
                <a:lnTo>
                  <a:pt x="114439" y="2057400"/>
                </a:lnTo>
                <a:lnTo>
                  <a:pt x="214185" y="2057400"/>
                </a:lnTo>
                <a:lnTo>
                  <a:pt x="214376" y="2032000"/>
                </a:lnTo>
                <a:lnTo>
                  <a:pt x="221195" y="2006600"/>
                </a:lnTo>
                <a:close/>
              </a:path>
              <a:path w="454025" h="2654300">
                <a:moveTo>
                  <a:pt x="124714" y="2032000"/>
                </a:moveTo>
                <a:lnTo>
                  <a:pt x="115823" y="2032000"/>
                </a:lnTo>
                <a:lnTo>
                  <a:pt x="116547" y="2044700"/>
                </a:lnTo>
                <a:lnTo>
                  <a:pt x="122034" y="2044700"/>
                </a:lnTo>
                <a:lnTo>
                  <a:pt x="124714" y="2032000"/>
                </a:lnTo>
                <a:close/>
              </a:path>
              <a:path w="454025" h="2654300">
                <a:moveTo>
                  <a:pt x="212725" y="1981200"/>
                </a:moveTo>
                <a:lnTo>
                  <a:pt x="138328" y="1981200"/>
                </a:lnTo>
                <a:lnTo>
                  <a:pt x="137909" y="1993900"/>
                </a:lnTo>
                <a:lnTo>
                  <a:pt x="116255" y="1993900"/>
                </a:lnTo>
                <a:lnTo>
                  <a:pt x="113182" y="2006600"/>
                </a:lnTo>
                <a:lnTo>
                  <a:pt x="225107" y="2006600"/>
                </a:lnTo>
                <a:lnTo>
                  <a:pt x="225551" y="1993900"/>
                </a:lnTo>
                <a:lnTo>
                  <a:pt x="212725" y="1981200"/>
                </a:lnTo>
                <a:close/>
              </a:path>
              <a:path w="454025" h="2654300">
                <a:moveTo>
                  <a:pt x="195211" y="1968500"/>
                </a:moveTo>
                <a:lnTo>
                  <a:pt x="145287" y="1968500"/>
                </a:lnTo>
                <a:lnTo>
                  <a:pt x="145707" y="1981200"/>
                </a:lnTo>
                <a:lnTo>
                  <a:pt x="194690" y="1981200"/>
                </a:lnTo>
                <a:lnTo>
                  <a:pt x="195211" y="1968500"/>
                </a:lnTo>
                <a:close/>
              </a:path>
              <a:path w="454025" h="2654300">
                <a:moveTo>
                  <a:pt x="219354" y="1955800"/>
                </a:moveTo>
                <a:lnTo>
                  <a:pt x="145059" y="1955800"/>
                </a:lnTo>
                <a:lnTo>
                  <a:pt x="146418" y="1968500"/>
                </a:lnTo>
                <a:lnTo>
                  <a:pt x="218605" y="1968500"/>
                </a:lnTo>
                <a:lnTo>
                  <a:pt x="219354" y="1955800"/>
                </a:lnTo>
                <a:close/>
              </a:path>
              <a:path w="454025" h="2654300">
                <a:moveTo>
                  <a:pt x="222034" y="1943100"/>
                </a:moveTo>
                <a:lnTo>
                  <a:pt x="128104" y="1943100"/>
                </a:lnTo>
                <a:lnTo>
                  <a:pt x="130911" y="1955800"/>
                </a:lnTo>
                <a:lnTo>
                  <a:pt x="224370" y="1955800"/>
                </a:lnTo>
                <a:lnTo>
                  <a:pt x="222034" y="1943100"/>
                </a:lnTo>
                <a:close/>
              </a:path>
              <a:path w="454025" h="2654300">
                <a:moveTo>
                  <a:pt x="210159" y="1930400"/>
                </a:moveTo>
                <a:lnTo>
                  <a:pt x="110007" y="1930400"/>
                </a:lnTo>
                <a:lnTo>
                  <a:pt x="110997" y="1943100"/>
                </a:lnTo>
                <a:lnTo>
                  <a:pt x="210934" y="1943100"/>
                </a:lnTo>
                <a:lnTo>
                  <a:pt x="210159" y="1930400"/>
                </a:lnTo>
                <a:close/>
              </a:path>
              <a:path w="454025" h="2654300">
                <a:moveTo>
                  <a:pt x="196634" y="1917700"/>
                </a:moveTo>
                <a:lnTo>
                  <a:pt x="112407" y="1917700"/>
                </a:lnTo>
                <a:lnTo>
                  <a:pt x="112928" y="1930400"/>
                </a:lnTo>
                <a:lnTo>
                  <a:pt x="196850" y="1930400"/>
                </a:lnTo>
                <a:lnTo>
                  <a:pt x="196634" y="1917700"/>
                </a:lnTo>
                <a:close/>
              </a:path>
              <a:path w="454025" h="2654300">
                <a:moveTo>
                  <a:pt x="195033" y="1905000"/>
                </a:moveTo>
                <a:lnTo>
                  <a:pt x="116598" y="1905000"/>
                </a:lnTo>
                <a:lnTo>
                  <a:pt x="117106" y="1917700"/>
                </a:lnTo>
                <a:lnTo>
                  <a:pt x="195922" y="1917700"/>
                </a:lnTo>
                <a:lnTo>
                  <a:pt x="195033" y="1905000"/>
                </a:lnTo>
                <a:close/>
              </a:path>
              <a:path w="454025" h="2654300">
                <a:moveTo>
                  <a:pt x="180936" y="1892300"/>
                </a:moveTo>
                <a:lnTo>
                  <a:pt x="117233" y="1892300"/>
                </a:lnTo>
                <a:lnTo>
                  <a:pt x="119202" y="1905000"/>
                </a:lnTo>
                <a:lnTo>
                  <a:pt x="192684" y="1905000"/>
                </a:lnTo>
                <a:lnTo>
                  <a:pt x="180936" y="1892300"/>
                </a:lnTo>
                <a:close/>
              </a:path>
              <a:path w="454025" h="2654300">
                <a:moveTo>
                  <a:pt x="182244" y="1879600"/>
                </a:moveTo>
                <a:lnTo>
                  <a:pt x="109575" y="1879600"/>
                </a:lnTo>
                <a:lnTo>
                  <a:pt x="109308" y="1892300"/>
                </a:lnTo>
                <a:lnTo>
                  <a:pt x="181127" y="1892300"/>
                </a:lnTo>
                <a:lnTo>
                  <a:pt x="182244" y="1879600"/>
                </a:lnTo>
                <a:close/>
              </a:path>
              <a:path w="454025" h="2654300">
                <a:moveTo>
                  <a:pt x="182270" y="1866900"/>
                </a:moveTo>
                <a:lnTo>
                  <a:pt x="110751" y="1866900"/>
                </a:lnTo>
                <a:lnTo>
                  <a:pt x="109842" y="1879600"/>
                </a:lnTo>
                <a:lnTo>
                  <a:pt x="182727" y="1879600"/>
                </a:lnTo>
                <a:lnTo>
                  <a:pt x="182270" y="1866900"/>
                </a:lnTo>
                <a:close/>
              </a:path>
              <a:path w="454025" h="2654300">
                <a:moveTo>
                  <a:pt x="175463" y="1854200"/>
                </a:moveTo>
                <a:lnTo>
                  <a:pt x="114966" y="1854200"/>
                </a:lnTo>
                <a:lnTo>
                  <a:pt x="112469" y="1866900"/>
                </a:lnTo>
                <a:lnTo>
                  <a:pt x="180505" y="1866900"/>
                </a:lnTo>
                <a:lnTo>
                  <a:pt x="175463" y="1854200"/>
                </a:lnTo>
                <a:close/>
              </a:path>
              <a:path w="454025" h="2654300">
                <a:moveTo>
                  <a:pt x="163233" y="1828800"/>
                </a:moveTo>
                <a:lnTo>
                  <a:pt x="109842" y="1828800"/>
                </a:lnTo>
                <a:lnTo>
                  <a:pt x="113601" y="1841500"/>
                </a:lnTo>
                <a:lnTo>
                  <a:pt x="120624" y="1841500"/>
                </a:lnTo>
                <a:lnTo>
                  <a:pt x="119265" y="1854200"/>
                </a:lnTo>
                <a:lnTo>
                  <a:pt x="165976" y="1854200"/>
                </a:lnTo>
                <a:lnTo>
                  <a:pt x="163233" y="1828800"/>
                </a:lnTo>
                <a:close/>
              </a:path>
              <a:path w="454025" h="2654300">
                <a:moveTo>
                  <a:pt x="162814" y="1790700"/>
                </a:moveTo>
                <a:lnTo>
                  <a:pt x="106946" y="1790700"/>
                </a:lnTo>
                <a:lnTo>
                  <a:pt x="104089" y="1803400"/>
                </a:lnTo>
                <a:lnTo>
                  <a:pt x="115417" y="1803400"/>
                </a:lnTo>
                <a:lnTo>
                  <a:pt x="116446" y="1816100"/>
                </a:lnTo>
                <a:lnTo>
                  <a:pt x="110248" y="1816100"/>
                </a:lnTo>
                <a:lnTo>
                  <a:pt x="109131" y="1828800"/>
                </a:lnTo>
                <a:lnTo>
                  <a:pt x="161925" y="1828800"/>
                </a:lnTo>
                <a:lnTo>
                  <a:pt x="162814" y="1790700"/>
                </a:lnTo>
                <a:close/>
              </a:path>
              <a:path w="454025" h="2654300">
                <a:moveTo>
                  <a:pt x="165671" y="1778000"/>
                </a:moveTo>
                <a:lnTo>
                  <a:pt x="109296" y="1778000"/>
                </a:lnTo>
                <a:lnTo>
                  <a:pt x="110058" y="1790700"/>
                </a:lnTo>
                <a:lnTo>
                  <a:pt x="164782" y="1790700"/>
                </a:lnTo>
                <a:lnTo>
                  <a:pt x="165671" y="1778000"/>
                </a:lnTo>
                <a:close/>
              </a:path>
              <a:path w="454025" h="2654300">
                <a:moveTo>
                  <a:pt x="167271" y="1765300"/>
                </a:moveTo>
                <a:lnTo>
                  <a:pt x="102654" y="1765300"/>
                </a:lnTo>
                <a:lnTo>
                  <a:pt x="101942" y="1778000"/>
                </a:lnTo>
                <a:lnTo>
                  <a:pt x="167144" y="1778000"/>
                </a:lnTo>
                <a:lnTo>
                  <a:pt x="167271" y="1765300"/>
                </a:lnTo>
                <a:close/>
              </a:path>
              <a:path w="454025" h="2654300">
                <a:moveTo>
                  <a:pt x="91478" y="1752600"/>
                </a:moveTo>
                <a:lnTo>
                  <a:pt x="51638" y="1752600"/>
                </a:lnTo>
                <a:lnTo>
                  <a:pt x="52184" y="1765300"/>
                </a:lnTo>
                <a:lnTo>
                  <a:pt x="90919" y="1765300"/>
                </a:lnTo>
                <a:lnTo>
                  <a:pt x="91478" y="1752600"/>
                </a:lnTo>
                <a:close/>
              </a:path>
              <a:path w="454025" h="2654300">
                <a:moveTo>
                  <a:pt x="165265" y="1752600"/>
                </a:moveTo>
                <a:lnTo>
                  <a:pt x="111391" y="1752600"/>
                </a:lnTo>
                <a:lnTo>
                  <a:pt x="109689" y="1765300"/>
                </a:lnTo>
                <a:lnTo>
                  <a:pt x="165557" y="1765300"/>
                </a:lnTo>
                <a:lnTo>
                  <a:pt x="165265" y="1752600"/>
                </a:lnTo>
                <a:close/>
              </a:path>
              <a:path w="454025" h="2654300">
                <a:moveTo>
                  <a:pt x="118618" y="1739900"/>
                </a:moveTo>
                <a:lnTo>
                  <a:pt x="41668" y="1739900"/>
                </a:lnTo>
                <a:lnTo>
                  <a:pt x="42252" y="1752600"/>
                </a:lnTo>
                <a:lnTo>
                  <a:pt x="116281" y="1752600"/>
                </a:lnTo>
                <a:lnTo>
                  <a:pt x="118618" y="1739900"/>
                </a:lnTo>
                <a:close/>
              </a:path>
              <a:path w="454025" h="2654300">
                <a:moveTo>
                  <a:pt x="151904" y="1727200"/>
                </a:moveTo>
                <a:lnTo>
                  <a:pt x="36563" y="1727200"/>
                </a:lnTo>
                <a:lnTo>
                  <a:pt x="37630" y="1739900"/>
                </a:lnTo>
                <a:lnTo>
                  <a:pt x="123672" y="1739900"/>
                </a:lnTo>
                <a:lnTo>
                  <a:pt x="120789" y="1752600"/>
                </a:lnTo>
                <a:lnTo>
                  <a:pt x="160223" y="1752600"/>
                </a:lnTo>
                <a:lnTo>
                  <a:pt x="151904" y="1727200"/>
                </a:lnTo>
                <a:close/>
              </a:path>
              <a:path w="454025" h="2654300">
                <a:moveTo>
                  <a:pt x="149364" y="1714500"/>
                </a:moveTo>
                <a:lnTo>
                  <a:pt x="33934" y="1714500"/>
                </a:lnTo>
                <a:lnTo>
                  <a:pt x="32956" y="1727200"/>
                </a:lnTo>
                <a:lnTo>
                  <a:pt x="150050" y="1727200"/>
                </a:lnTo>
                <a:lnTo>
                  <a:pt x="149364" y="1714500"/>
                </a:lnTo>
                <a:close/>
              </a:path>
              <a:path w="454025" h="2654300">
                <a:moveTo>
                  <a:pt x="148742" y="1701800"/>
                </a:moveTo>
                <a:lnTo>
                  <a:pt x="28435" y="1701800"/>
                </a:lnTo>
                <a:lnTo>
                  <a:pt x="29286" y="1714500"/>
                </a:lnTo>
                <a:lnTo>
                  <a:pt x="148945" y="1714500"/>
                </a:lnTo>
                <a:lnTo>
                  <a:pt x="148742" y="1701800"/>
                </a:lnTo>
                <a:close/>
              </a:path>
              <a:path w="454025" h="2654300">
                <a:moveTo>
                  <a:pt x="153797" y="1663700"/>
                </a:moveTo>
                <a:lnTo>
                  <a:pt x="34925" y="1663700"/>
                </a:lnTo>
                <a:lnTo>
                  <a:pt x="32054" y="1689100"/>
                </a:lnTo>
                <a:lnTo>
                  <a:pt x="35750" y="1689100"/>
                </a:lnTo>
                <a:lnTo>
                  <a:pt x="31457" y="1701800"/>
                </a:lnTo>
                <a:lnTo>
                  <a:pt x="148932" y="1701800"/>
                </a:lnTo>
                <a:lnTo>
                  <a:pt x="149212" y="1689100"/>
                </a:lnTo>
                <a:lnTo>
                  <a:pt x="150126" y="1676400"/>
                </a:lnTo>
                <a:lnTo>
                  <a:pt x="153657" y="1676400"/>
                </a:lnTo>
                <a:lnTo>
                  <a:pt x="153797" y="1663700"/>
                </a:lnTo>
                <a:close/>
              </a:path>
              <a:path w="454025" h="2654300">
                <a:moveTo>
                  <a:pt x="155308" y="1651000"/>
                </a:moveTo>
                <a:lnTo>
                  <a:pt x="32461" y="1651000"/>
                </a:lnTo>
                <a:lnTo>
                  <a:pt x="34417" y="1663700"/>
                </a:lnTo>
                <a:lnTo>
                  <a:pt x="155079" y="1663700"/>
                </a:lnTo>
                <a:lnTo>
                  <a:pt x="155308" y="1651000"/>
                </a:lnTo>
                <a:close/>
              </a:path>
              <a:path w="454025" h="2654300">
                <a:moveTo>
                  <a:pt x="153923" y="1638300"/>
                </a:moveTo>
                <a:lnTo>
                  <a:pt x="25438" y="1638300"/>
                </a:lnTo>
                <a:lnTo>
                  <a:pt x="23075" y="1651000"/>
                </a:lnTo>
                <a:lnTo>
                  <a:pt x="154927" y="1651000"/>
                </a:lnTo>
                <a:lnTo>
                  <a:pt x="153923" y="1638300"/>
                </a:lnTo>
                <a:close/>
              </a:path>
              <a:path w="454025" h="2654300">
                <a:moveTo>
                  <a:pt x="151599" y="1625600"/>
                </a:moveTo>
                <a:lnTo>
                  <a:pt x="41008" y="1625600"/>
                </a:lnTo>
                <a:lnTo>
                  <a:pt x="33248" y="1638300"/>
                </a:lnTo>
                <a:lnTo>
                  <a:pt x="152869" y="1638300"/>
                </a:lnTo>
                <a:lnTo>
                  <a:pt x="151599" y="1625600"/>
                </a:lnTo>
                <a:close/>
              </a:path>
              <a:path w="454025" h="2654300">
                <a:moveTo>
                  <a:pt x="152069" y="1612900"/>
                </a:moveTo>
                <a:lnTo>
                  <a:pt x="40843" y="1612900"/>
                </a:lnTo>
                <a:lnTo>
                  <a:pt x="41084" y="1625600"/>
                </a:lnTo>
                <a:lnTo>
                  <a:pt x="149237" y="1625600"/>
                </a:lnTo>
                <a:lnTo>
                  <a:pt x="152069" y="1612900"/>
                </a:lnTo>
                <a:close/>
              </a:path>
              <a:path w="454025" h="2654300">
                <a:moveTo>
                  <a:pt x="158445" y="1600200"/>
                </a:moveTo>
                <a:lnTo>
                  <a:pt x="44157" y="1600200"/>
                </a:lnTo>
                <a:lnTo>
                  <a:pt x="47637" y="1612900"/>
                </a:lnTo>
                <a:lnTo>
                  <a:pt x="158013" y="1612900"/>
                </a:lnTo>
                <a:lnTo>
                  <a:pt x="158445" y="1600200"/>
                </a:lnTo>
                <a:close/>
              </a:path>
              <a:path w="454025" h="2654300">
                <a:moveTo>
                  <a:pt x="162712" y="1587500"/>
                </a:moveTo>
                <a:lnTo>
                  <a:pt x="46291" y="1587500"/>
                </a:lnTo>
                <a:lnTo>
                  <a:pt x="46139" y="1600200"/>
                </a:lnTo>
                <a:lnTo>
                  <a:pt x="162699" y="1600200"/>
                </a:lnTo>
                <a:lnTo>
                  <a:pt x="162712" y="1587500"/>
                </a:lnTo>
                <a:close/>
              </a:path>
              <a:path w="454025" h="2654300">
                <a:moveTo>
                  <a:pt x="157581" y="1574800"/>
                </a:moveTo>
                <a:lnTo>
                  <a:pt x="41770" y="1574800"/>
                </a:lnTo>
                <a:lnTo>
                  <a:pt x="41579" y="1587500"/>
                </a:lnTo>
                <a:lnTo>
                  <a:pt x="157886" y="1587500"/>
                </a:lnTo>
                <a:lnTo>
                  <a:pt x="157581" y="1574800"/>
                </a:lnTo>
                <a:close/>
              </a:path>
              <a:path w="454025" h="2654300">
                <a:moveTo>
                  <a:pt x="158483" y="1562100"/>
                </a:moveTo>
                <a:lnTo>
                  <a:pt x="31699" y="1562100"/>
                </a:lnTo>
                <a:lnTo>
                  <a:pt x="42036" y="1574800"/>
                </a:lnTo>
                <a:lnTo>
                  <a:pt x="157924" y="1574800"/>
                </a:lnTo>
                <a:lnTo>
                  <a:pt x="158483" y="1562100"/>
                </a:lnTo>
                <a:close/>
              </a:path>
              <a:path w="454025" h="2654300">
                <a:moveTo>
                  <a:pt x="168465" y="1549400"/>
                </a:moveTo>
                <a:lnTo>
                  <a:pt x="26428" y="1549400"/>
                </a:lnTo>
                <a:lnTo>
                  <a:pt x="26682" y="1562100"/>
                </a:lnTo>
                <a:lnTo>
                  <a:pt x="167957" y="1562100"/>
                </a:lnTo>
                <a:lnTo>
                  <a:pt x="168465" y="1549400"/>
                </a:lnTo>
                <a:close/>
              </a:path>
              <a:path w="454025" h="2654300">
                <a:moveTo>
                  <a:pt x="175221" y="1524000"/>
                </a:moveTo>
                <a:lnTo>
                  <a:pt x="22821" y="1524000"/>
                </a:lnTo>
                <a:lnTo>
                  <a:pt x="19494" y="1549400"/>
                </a:lnTo>
                <a:lnTo>
                  <a:pt x="174053" y="1549400"/>
                </a:lnTo>
                <a:lnTo>
                  <a:pt x="174485" y="1536700"/>
                </a:lnTo>
                <a:lnTo>
                  <a:pt x="175209" y="1536700"/>
                </a:lnTo>
                <a:lnTo>
                  <a:pt x="175221" y="1524000"/>
                </a:lnTo>
                <a:close/>
              </a:path>
              <a:path w="454025" h="2654300">
                <a:moveTo>
                  <a:pt x="178803" y="1511300"/>
                </a:moveTo>
                <a:lnTo>
                  <a:pt x="22745" y="1511300"/>
                </a:lnTo>
                <a:lnTo>
                  <a:pt x="22948" y="1524000"/>
                </a:lnTo>
                <a:lnTo>
                  <a:pt x="177825" y="1524000"/>
                </a:lnTo>
                <a:lnTo>
                  <a:pt x="178803" y="1511300"/>
                </a:lnTo>
                <a:close/>
              </a:path>
              <a:path w="454025" h="2654300">
                <a:moveTo>
                  <a:pt x="178206" y="1498600"/>
                </a:moveTo>
                <a:lnTo>
                  <a:pt x="21107" y="1498600"/>
                </a:lnTo>
                <a:lnTo>
                  <a:pt x="22491" y="1511300"/>
                </a:lnTo>
                <a:lnTo>
                  <a:pt x="180555" y="1511300"/>
                </a:lnTo>
                <a:lnTo>
                  <a:pt x="178206" y="1498600"/>
                </a:lnTo>
                <a:close/>
              </a:path>
              <a:path w="454025" h="2654300">
                <a:moveTo>
                  <a:pt x="164757" y="1485900"/>
                </a:moveTo>
                <a:lnTo>
                  <a:pt x="10629" y="1485900"/>
                </a:lnTo>
                <a:lnTo>
                  <a:pt x="11582" y="1498600"/>
                </a:lnTo>
                <a:lnTo>
                  <a:pt x="167157" y="1498600"/>
                </a:lnTo>
                <a:lnTo>
                  <a:pt x="164757" y="1485900"/>
                </a:lnTo>
                <a:close/>
              </a:path>
              <a:path w="454025" h="2654300">
                <a:moveTo>
                  <a:pt x="163118" y="1473200"/>
                </a:moveTo>
                <a:lnTo>
                  <a:pt x="7658" y="1473200"/>
                </a:lnTo>
                <a:lnTo>
                  <a:pt x="5753" y="1485900"/>
                </a:lnTo>
                <a:lnTo>
                  <a:pt x="164287" y="1485900"/>
                </a:lnTo>
                <a:lnTo>
                  <a:pt x="163118" y="1473200"/>
                </a:lnTo>
                <a:close/>
              </a:path>
              <a:path w="454025" h="2654300">
                <a:moveTo>
                  <a:pt x="155765" y="1460500"/>
                </a:moveTo>
                <a:lnTo>
                  <a:pt x="5295" y="1460500"/>
                </a:lnTo>
                <a:lnTo>
                  <a:pt x="5664" y="1473200"/>
                </a:lnTo>
                <a:lnTo>
                  <a:pt x="155511" y="1473200"/>
                </a:lnTo>
                <a:lnTo>
                  <a:pt x="155765" y="1460500"/>
                </a:lnTo>
                <a:close/>
              </a:path>
              <a:path w="454025" h="2654300">
                <a:moveTo>
                  <a:pt x="151460" y="1435100"/>
                </a:moveTo>
                <a:lnTo>
                  <a:pt x="381" y="1435100"/>
                </a:lnTo>
                <a:lnTo>
                  <a:pt x="0" y="1460500"/>
                </a:lnTo>
                <a:lnTo>
                  <a:pt x="152920" y="1460500"/>
                </a:lnTo>
                <a:lnTo>
                  <a:pt x="153136" y="1447800"/>
                </a:lnTo>
                <a:lnTo>
                  <a:pt x="152095" y="1447800"/>
                </a:lnTo>
                <a:lnTo>
                  <a:pt x="151460" y="1435100"/>
                </a:lnTo>
                <a:close/>
              </a:path>
              <a:path w="454025" h="2654300">
                <a:moveTo>
                  <a:pt x="148208" y="1397000"/>
                </a:moveTo>
                <a:lnTo>
                  <a:pt x="20637" y="1397000"/>
                </a:lnTo>
                <a:lnTo>
                  <a:pt x="21729" y="1409700"/>
                </a:lnTo>
                <a:lnTo>
                  <a:pt x="22059" y="1435100"/>
                </a:lnTo>
                <a:lnTo>
                  <a:pt x="148374" y="1435100"/>
                </a:lnTo>
                <a:lnTo>
                  <a:pt x="148145" y="1422400"/>
                </a:lnTo>
                <a:lnTo>
                  <a:pt x="145110" y="1422400"/>
                </a:lnTo>
                <a:lnTo>
                  <a:pt x="144983" y="1409700"/>
                </a:lnTo>
                <a:lnTo>
                  <a:pt x="148208" y="1397000"/>
                </a:lnTo>
                <a:close/>
              </a:path>
              <a:path w="454025" h="2654300">
                <a:moveTo>
                  <a:pt x="157124" y="1384300"/>
                </a:moveTo>
                <a:lnTo>
                  <a:pt x="34099" y="1384300"/>
                </a:lnTo>
                <a:lnTo>
                  <a:pt x="26835" y="1397000"/>
                </a:lnTo>
                <a:lnTo>
                  <a:pt x="151536" y="1397000"/>
                </a:lnTo>
                <a:lnTo>
                  <a:pt x="157124" y="1384300"/>
                </a:lnTo>
                <a:close/>
              </a:path>
              <a:path w="454025" h="2654300">
                <a:moveTo>
                  <a:pt x="168783" y="1346200"/>
                </a:moveTo>
                <a:lnTo>
                  <a:pt x="33426" y="1346200"/>
                </a:lnTo>
                <a:lnTo>
                  <a:pt x="33997" y="1358900"/>
                </a:lnTo>
                <a:lnTo>
                  <a:pt x="38226" y="1384300"/>
                </a:lnTo>
                <a:lnTo>
                  <a:pt x="164769" y="1384300"/>
                </a:lnTo>
                <a:lnTo>
                  <a:pt x="165442" y="1371600"/>
                </a:lnTo>
                <a:lnTo>
                  <a:pt x="165849" y="1371600"/>
                </a:lnTo>
                <a:lnTo>
                  <a:pt x="165658" y="1358900"/>
                </a:lnTo>
                <a:lnTo>
                  <a:pt x="168783" y="1346200"/>
                </a:lnTo>
                <a:close/>
              </a:path>
              <a:path w="454025" h="2654300">
                <a:moveTo>
                  <a:pt x="178600" y="1308100"/>
                </a:moveTo>
                <a:lnTo>
                  <a:pt x="47167" y="1308100"/>
                </a:lnTo>
                <a:lnTo>
                  <a:pt x="43662" y="1320800"/>
                </a:lnTo>
                <a:lnTo>
                  <a:pt x="39789" y="1333500"/>
                </a:lnTo>
                <a:lnTo>
                  <a:pt x="38557" y="1346200"/>
                </a:lnTo>
                <a:lnTo>
                  <a:pt x="171500" y="1346200"/>
                </a:lnTo>
                <a:lnTo>
                  <a:pt x="176174" y="1333500"/>
                </a:lnTo>
                <a:lnTo>
                  <a:pt x="178689" y="1333500"/>
                </a:lnTo>
                <a:lnTo>
                  <a:pt x="181203" y="1320800"/>
                </a:lnTo>
                <a:lnTo>
                  <a:pt x="180466" y="1320800"/>
                </a:lnTo>
                <a:lnTo>
                  <a:pt x="178600" y="1308100"/>
                </a:lnTo>
                <a:close/>
              </a:path>
              <a:path w="454025" h="2654300">
                <a:moveTo>
                  <a:pt x="174612" y="1282700"/>
                </a:moveTo>
                <a:lnTo>
                  <a:pt x="62255" y="1282700"/>
                </a:lnTo>
                <a:lnTo>
                  <a:pt x="59740" y="1295400"/>
                </a:lnTo>
                <a:lnTo>
                  <a:pt x="43116" y="1295400"/>
                </a:lnTo>
                <a:lnTo>
                  <a:pt x="45796" y="1308100"/>
                </a:lnTo>
                <a:lnTo>
                  <a:pt x="176187" y="1308100"/>
                </a:lnTo>
                <a:lnTo>
                  <a:pt x="175822" y="1295400"/>
                </a:lnTo>
                <a:lnTo>
                  <a:pt x="174612" y="1282700"/>
                </a:lnTo>
                <a:close/>
              </a:path>
              <a:path w="454025" h="2654300">
                <a:moveTo>
                  <a:pt x="55956" y="1282700"/>
                </a:moveTo>
                <a:lnTo>
                  <a:pt x="50787" y="1282700"/>
                </a:lnTo>
                <a:lnTo>
                  <a:pt x="48183" y="1295400"/>
                </a:lnTo>
                <a:lnTo>
                  <a:pt x="56565" y="1295400"/>
                </a:lnTo>
                <a:lnTo>
                  <a:pt x="55956" y="1282700"/>
                </a:lnTo>
                <a:close/>
              </a:path>
              <a:path w="454025" h="2654300">
                <a:moveTo>
                  <a:pt x="182498" y="1231900"/>
                </a:moveTo>
                <a:lnTo>
                  <a:pt x="69634" y="1231900"/>
                </a:lnTo>
                <a:lnTo>
                  <a:pt x="68135" y="1257300"/>
                </a:lnTo>
                <a:lnTo>
                  <a:pt x="65735" y="1270000"/>
                </a:lnTo>
                <a:lnTo>
                  <a:pt x="62255" y="1270000"/>
                </a:lnTo>
                <a:lnTo>
                  <a:pt x="64185" y="1282700"/>
                </a:lnTo>
                <a:lnTo>
                  <a:pt x="172840" y="1282700"/>
                </a:lnTo>
                <a:lnTo>
                  <a:pt x="170789" y="1270000"/>
                </a:lnTo>
                <a:lnTo>
                  <a:pt x="171170" y="1257300"/>
                </a:lnTo>
                <a:lnTo>
                  <a:pt x="174739" y="1244600"/>
                </a:lnTo>
                <a:lnTo>
                  <a:pt x="182498" y="1231900"/>
                </a:lnTo>
                <a:close/>
              </a:path>
              <a:path w="454025" h="2654300">
                <a:moveTo>
                  <a:pt x="189712" y="1219200"/>
                </a:moveTo>
                <a:lnTo>
                  <a:pt x="72047" y="1219200"/>
                </a:lnTo>
                <a:lnTo>
                  <a:pt x="72466" y="1231900"/>
                </a:lnTo>
                <a:lnTo>
                  <a:pt x="187782" y="1231900"/>
                </a:lnTo>
                <a:lnTo>
                  <a:pt x="189712" y="1219200"/>
                </a:lnTo>
                <a:close/>
              </a:path>
              <a:path w="454025" h="2654300">
                <a:moveTo>
                  <a:pt x="189953" y="1206500"/>
                </a:moveTo>
                <a:lnTo>
                  <a:pt x="70904" y="1206500"/>
                </a:lnTo>
                <a:lnTo>
                  <a:pt x="71145" y="1219200"/>
                </a:lnTo>
                <a:lnTo>
                  <a:pt x="188683" y="1219200"/>
                </a:lnTo>
                <a:lnTo>
                  <a:pt x="189953" y="1206500"/>
                </a:lnTo>
                <a:close/>
              </a:path>
              <a:path w="454025" h="2654300">
                <a:moveTo>
                  <a:pt x="198577" y="1193800"/>
                </a:moveTo>
                <a:lnTo>
                  <a:pt x="71653" y="1193800"/>
                </a:lnTo>
                <a:lnTo>
                  <a:pt x="69342" y="1206500"/>
                </a:lnTo>
                <a:lnTo>
                  <a:pt x="196583" y="1206500"/>
                </a:lnTo>
                <a:lnTo>
                  <a:pt x="198577" y="1193800"/>
                </a:lnTo>
                <a:close/>
              </a:path>
              <a:path w="454025" h="2654300">
                <a:moveTo>
                  <a:pt x="186740" y="1143000"/>
                </a:moveTo>
                <a:lnTo>
                  <a:pt x="75173" y="1143000"/>
                </a:lnTo>
                <a:lnTo>
                  <a:pt x="76644" y="1155700"/>
                </a:lnTo>
                <a:lnTo>
                  <a:pt x="80733" y="1168400"/>
                </a:lnTo>
                <a:lnTo>
                  <a:pt x="79184" y="1181100"/>
                </a:lnTo>
                <a:lnTo>
                  <a:pt x="75120" y="1193800"/>
                </a:lnTo>
                <a:lnTo>
                  <a:pt x="201333" y="1193800"/>
                </a:lnTo>
                <a:lnTo>
                  <a:pt x="201510" y="1181100"/>
                </a:lnTo>
                <a:lnTo>
                  <a:pt x="200304" y="1181100"/>
                </a:lnTo>
                <a:lnTo>
                  <a:pt x="198094" y="1168400"/>
                </a:lnTo>
                <a:lnTo>
                  <a:pt x="192011" y="1168400"/>
                </a:lnTo>
                <a:lnTo>
                  <a:pt x="190207" y="1155700"/>
                </a:lnTo>
                <a:lnTo>
                  <a:pt x="188290" y="1155700"/>
                </a:lnTo>
                <a:lnTo>
                  <a:pt x="186740" y="1143000"/>
                </a:lnTo>
                <a:close/>
              </a:path>
              <a:path w="454025" h="2654300">
                <a:moveTo>
                  <a:pt x="180784" y="1130300"/>
                </a:moveTo>
                <a:lnTo>
                  <a:pt x="75713" y="1130300"/>
                </a:lnTo>
                <a:lnTo>
                  <a:pt x="74991" y="1143000"/>
                </a:lnTo>
                <a:lnTo>
                  <a:pt x="184048" y="1143000"/>
                </a:lnTo>
                <a:lnTo>
                  <a:pt x="180784" y="1130300"/>
                </a:lnTo>
                <a:close/>
              </a:path>
              <a:path w="454025" h="2654300">
                <a:moveTo>
                  <a:pt x="179616" y="1117600"/>
                </a:moveTo>
                <a:lnTo>
                  <a:pt x="79933" y="1117600"/>
                </a:lnTo>
                <a:lnTo>
                  <a:pt x="78638" y="1130300"/>
                </a:lnTo>
                <a:lnTo>
                  <a:pt x="180505" y="1130300"/>
                </a:lnTo>
                <a:lnTo>
                  <a:pt x="179616" y="1117600"/>
                </a:lnTo>
                <a:close/>
              </a:path>
              <a:path w="454025" h="2654300">
                <a:moveTo>
                  <a:pt x="172935" y="1092200"/>
                </a:moveTo>
                <a:lnTo>
                  <a:pt x="81165" y="1092200"/>
                </a:lnTo>
                <a:lnTo>
                  <a:pt x="75183" y="1104900"/>
                </a:lnTo>
                <a:lnTo>
                  <a:pt x="80530" y="1117600"/>
                </a:lnTo>
                <a:lnTo>
                  <a:pt x="179120" y="1117600"/>
                </a:lnTo>
                <a:lnTo>
                  <a:pt x="177393" y="1104900"/>
                </a:lnTo>
                <a:lnTo>
                  <a:pt x="175640" y="1104900"/>
                </a:lnTo>
                <a:lnTo>
                  <a:pt x="172935" y="1092200"/>
                </a:lnTo>
                <a:close/>
              </a:path>
              <a:path w="454025" h="2654300">
                <a:moveTo>
                  <a:pt x="154012" y="1028700"/>
                </a:moveTo>
                <a:lnTo>
                  <a:pt x="67513" y="1028700"/>
                </a:lnTo>
                <a:lnTo>
                  <a:pt x="72224" y="1054100"/>
                </a:lnTo>
                <a:lnTo>
                  <a:pt x="72618" y="1054100"/>
                </a:lnTo>
                <a:lnTo>
                  <a:pt x="69862" y="1066800"/>
                </a:lnTo>
                <a:lnTo>
                  <a:pt x="78308" y="1066800"/>
                </a:lnTo>
                <a:lnTo>
                  <a:pt x="80886" y="1079500"/>
                </a:lnTo>
                <a:lnTo>
                  <a:pt x="79044" y="1079500"/>
                </a:lnTo>
                <a:lnTo>
                  <a:pt x="81826" y="1092200"/>
                </a:lnTo>
                <a:lnTo>
                  <a:pt x="166471" y="1092200"/>
                </a:lnTo>
                <a:lnTo>
                  <a:pt x="161569" y="1066800"/>
                </a:lnTo>
                <a:lnTo>
                  <a:pt x="162433" y="1054100"/>
                </a:lnTo>
                <a:lnTo>
                  <a:pt x="161124" y="1041400"/>
                </a:lnTo>
                <a:lnTo>
                  <a:pt x="154432" y="1041400"/>
                </a:lnTo>
                <a:lnTo>
                  <a:pt x="154012" y="1028700"/>
                </a:lnTo>
                <a:close/>
              </a:path>
              <a:path w="454025" h="2654300">
                <a:moveTo>
                  <a:pt x="150712" y="1016000"/>
                </a:moveTo>
                <a:lnTo>
                  <a:pt x="64058" y="1016000"/>
                </a:lnTo>
                <a:lnTo>
                  <a:pt x="65290" y="1028700"/>
                </a:lnTo>
                <a:lnTo>
                  <a:pt x="151875" y="1028700"/>
                </a:lnTo>
                <a:lnTo>
                  <a:pt x="150712" y="1016000"/>
                </a:lnTo>
                <a:close/>
              </a:path>
              <a:path w="454025" h="2654300">
                <a:moveTo>
                  <a:pt x="149847" y="990600"/>
                </a:moveTo>
                <a:lnTo>
                  <a:pt x="56362" y="990600"/>
                </a:lnTo>
                <a:lnTo>
                  <a:pt x="58623" y="1003300"/>
                </a:lnTo>
                <a:lnTo>
                  <a:pt x="59880" y="1003300"/>
                </a:lnTo>
                <a:lnTo>
                  <a:pt x="61048" y="1016000"/>
                </a:lnTo>
                <a:lnTo>
                  <a:pt x="150199" y="1016000"/>
                </a:lnTo>
                <a:lnTo>
                  <a:pt x="149847" y="990600"/>
                </a:lnTo>
                <a:close/>
              </a:path>
              <a:path w="454025" h="2654300">
                <a:moveTo>
                  <a:pt x="150748" y="977900"/>
                </a:moveTo>
                <a:lnTo>
                  <a:pt x="48920" y="977900"/>
                </a:lnTo>
                <a:lnTo>
                  <a:pt x="47904" y="990600"/>
                </a:lnTo>
                <a:lnTo>
                  <a:pt x="148844" y="990600"/>
                </a:lnTo>
                <a:lnTo>
                  <a:pt x="150748" y="977900"/>
                </a:lnTo>
                <a:close/>
              </a:path>
              <a:path w="454025" h="2654300">
                <a:moveTo>
                  <a:pt x="157759" y="965200"/>
                </a:moveTo>
                <a:lnTo>
                  <a:pt x="50672" y="965200"/>
                </a:lnTo>
                <a:lnTo>
                  <a:pt x="50546" y="977900"/>
                </a:lnTo>
                <a:lnTo>
                  <a:pt x="157924" y="977900"/>
                </a:lnTo>
                <a:lnTo>
                  <a:pt x="157759" y="965200"/>
                </a:lnTo>
                <a:close/>
              </a:path>
              <a:path w="454025" h="2654300">
                <a:moveTo>
                  <a:pt x="147929" y="952500"/>
                </a:moveTo>
                <a:lnTo>
                  <a:pt x="51790" y="952500"/>
                </a:lnTo>
                <a:lnTo>
                  <a:pt x="49606" y="965200"/>
                </a:lnTo>
                <a:lnTo>
                  <a:pt x="148653" y="965200"/>
                </a:lnTo>
                <a:lnTo>
                  <a:pt x="147929" y="952500"/>
                </a:lnTo>
                <a:close/>
              </a:path>
              <a:path w="454025" h="2654300">
                <a:moveTo>
                  <a:pt x="153212" y="927100"/>
                </a:moveTo>
                <a:lnTo>
                  <a:pt x="50457" y="927100"/>
                </a:lnTo>
                <a:lnTo>
                  <a:pt x="47205" y="939800"/>
                </a:lnTo>
                <a:lnTo>
                  <a:pt x="50037" y="952500"/>
                </a:lnTo>
                <a:lnTo>
                  <a:pt x="147027" y="952500"/>
                </a:lnTo>
                <a:lnTo>
                  <a:pt x="152704" y="939800"/>
                </a:lnTo>
                <a:lnTo>
                  <a:pt x="153212" y="927100"/>
                </a:lnTo>
                <a:close/>
              </a:path>
              <a:path w="454025" h="2654300">
                <a:moveTo>
                  <a:pt x="167614" y="927100"/>
                </a:moveTo>
                <a:lnTo>
                  <a:pt x="153212" y="927100"/>
                </a:lnTo>
                <a:lnTo>
                  <a:pt x="155321" y="939800"/>
                </a:lnTo>
                <a:lnTo>
                  <a:pt x="162915" y="939800"/>
                </a:lnTo>
                <a:lnTo>
                  <a:pt x="167614" y="927100"/>
                </a:lnTo>
                <a:close/>
              </a:path>
              <a:path w="454025" h="2654300">
                <a:moveTo>
                  <a:pt x="175018" y="914400"/>
                </a:moveTo>
                <a:lnTo>
                  <a:pt x="63258" y="914400"/>
                </a:lnTo>
                <a:lnTo>
                  <a:pt x="61683" y="927100"/>
                </a:lnTo>
                <a:lnTo>
                  <a:pt x="171589" y="927100"/>
                </a:lnTo>
                <a:lnTo>
                  <a:pt x="175018" y="914400"/>
                </a:lnTo>
                <a:close/>
              </a:path>
              <a:path w="454025" h="2654300">
                <a:moveTo>
                  <a:pt x="178968" y="901700"/>
                </a:moveTo>
                <a:lnTo>
                  <a:pt x="69735" y="901700"/>
                </a:lnTo>
                <a:lnTo>
                  <a:pt x="67043" y="914400"/>
                </a:lnTo>
                <a:lnTo>
                  <a:pt x="177266" y="914400"/>
                </a:lnTo>
                <a:lnTo>
                  <a:pt x="178968" y="901700"/>
                </a:lnTo>
                <a:close/>
              </a:path>
              <a:path w="454025" h="2654300">
                <a:moveTo>
                  <a:pt x="177177" y="889000"/>
                </a:moveTo>
                <a:lnTo>
                  <a:pt x="65201" y="889000"/>
                </a:lnTo>
                <a:lnTo>
                  <a:pt x="66840" y="901700"/>
                </a:lnTo>
                <a:lnTo>
                  <a:pt x="179387" y="901700"/>
                </a:lnTo>
                <a:lnTo>
                  <a:pt x="177177" y="889000"/>
                </a:lnTo>
                <a:close/>
              </a:path>
              <a:path w="454025" h="2654300">
                <a:moveTo>
                  <a:pt x="160934" y="876300"/>
                </a:moveTo>
                <a:lnTo>
                  <a:pt x="62747" y="876300"/>
                </a:lnTo>
                <a:lnTo>
                  <a:pt x="63661" y="889000"/>
                </a:lnTo>
                <a:lnTo>
                  <a:pt x="162928" y="889000"/>
                </a:lnTo>
                <a:lnTo>
                  <a:pt x="160934" y="876300"/>
                </a:lnTo>
                <a:close/>
              </a:path>
              <a:path w="454025" h="2654300">
                <a:moveTo>
                  <a:pt x="161251" y="850900"/>
                </a:moveTo>
                <a:lnTo>
                  <a:pt x="64427" y="850900"/>
                </a:lnTo>
                <a:lnTo>
                  <a:pt x="65379" y="863600"/>
                </a:lnTo>
                <a:lnTo>
                  <a:pt x="63105" y="876300"/>
                </a:lnTo>
                <a:lnTo>
                  <a:pt x="157403" y="876300"/>
                </a:lnTo>
                <a:lnTo>
                  <a:pt x="157556" y="863600"/>
                </a:lnTo>
                <a:lnTo>
                  <a:pt x="160439" y="863600"/>
                </a:lnTo>
                <a:lnTo>
                  <a:pt x="161251" y="850900"/>
                </a:lnTo>
                <a:close/>
              </a:path>
              <a:path w="454025" h="2654300">
                <a:moveTo>
                  <a:pt x="166700" y="838200"/>
                </a:moveTo>
                <a:lnTo>
                  <a:pt x="56743" y="838200"/>
                </a:lnTo>
                <a:lnTo>
                  <a:pt x="57022" y="850900"/>
                </a:lnTo>
                <a:lnTo>
                  <a:pt x="166420" y="850900"/>
                </a:lnTo>
                <a:lnTo>
                  <a:pt x="166700" y="838200"/>
                </a:lnTo>
                <a:close/>
              </a:path>
              <a:path w="454025" h="2654300">
                <a:moveTo>
                  <a:pt x="168910" y="825500"/>
                </a:moveTo>
                <a:lnTo>
                  <a:pt x="52624" y="825500"/>
                </a:lnTo>
                <a:lnTo>
                  <a:pt x="52277" y="838200"/>
                </a:lnTo>
                <a:lnTo>
                  <a:pt x="167436" y="838200"/>
                </a:lnTo>
                <a:lnTo>
                  <a:pt x="168910" y="825500"/>
                </a:lnTo>
                <a:close/>
              </a:path>
              <a:path w="454025" h="2654300">
                <a:moveTo>
                  <a:pt x="168668" y="800100"/>
                </a:moveTo>
                <a:lnTo>
                  <a:pt x="61874" y="800100"/>
                </a:lnTo>
                <a:lnTo>
                  <a:pt x="58851" y="812800"/>
                </a:lnTo>
                <a:lnTo>
                  <a:pt x="57480" y="812800"/>
                </a:lnTo>
                <a:lnTo>
                  <a:pt x="54668" y="825500"/>
                </a:lnTo>
                <a:lnTo>
                  <a:pt x="167233" y="825500"/>
                </a:lnTo>
                <a:lnTo>
                  <a:pt x="168668" y="800100"/>
                </a:lnTo>
                <a:close/>
              </a:path>
              <a:path w="454025" h="2654300">
                <a:moveTo>
                  <a:pt x="178346" y="774700"/>
                </a:moveTo>
                <a:lnTo>
                  <a:pt x="67373" y="774700"/>
                </a:lnTo>
                <a:lnTo>
                  <a:pt x="67932" y="787400"/>
                </a:lnTo>
                <a:lnTo>
                  <a:pt x="67703" y="800100"/>
                </a:lnTo>
                <a:lnTo>
                  <a:pt x="168579" y="800100"/>
                </a:lnTo>
                <a:lnTo>
                  <a:pt x="173685" y="787400"/>
                </a:lnTo>
                <a:lnTo>
                  <a:pt x="178320" y="787400"/>
                </a:lnTo>
                <a:lnTo>
                  <a:pt x="178346" y="774700"/>
                </a:lnTo>
                <a:close/>
              </a:path>
              <a:path w="454025" h="2654300">
                <a:moveTo>
                  <a:pt x="197040" y="762000"/>
                </a:moveTo>
                <a:lnTo>
                  <a:pt x="71184" y="762000"/>
                </a:lnTo>
                <a:lnTo>
                  <a:pt x="71272" y="774700"/>
                </a:lnTo>
                <a:lnTo>
                  <a:pt x="190982" y="774700"/>
                </a:lnTo>
                <a:lnTo>
                  <a:pt x="197040" y="762000"/>
                </a:lnTo>
                <a:close/>
              </a:path>
              <a:path w="454025" h="2654300">
                <a:moveTo>
                  <a:pt x="209956" y="736600"/>
                </a:moveTo>
                <a:lnTo>
                  <a:pt x="74764" y="736600"/>
                </a:lnTo>
                <a:lnTo>
                  <a:pt x="72660" y="749300"/>
                </a:lnTo>
                <a:lnTo>
                  <a:pt x="71556" y="762000"/>
                </a:lnTo>
                <a:lnTo>
                  <a:pt x="197243" y="762000"/>
                </a:lnTo>
                <a:lnTo>
                  <a:pt x="202717" y="749300"/>
                </a:lnTo>
                <a:lnTo>
                  <a:pt x="209765" y="749300"/>
                </a:lnTo>
                <a:lnTo>
                  <a:pt x="209956" y="736600"/>
                </a:lnTo>
                <a:close/>
              </a:path>
              <a:path w="454025" h="2654300">
                <a:moveTo>
                  <a:pt x="214248" y="711200"/>
                </a:moveTo>
                <a:lnTo>
                  <a:pt x="82524" y="711200"/>
                </a:lnTo>
                <a:lnTo>
                  <a:pt x="82753" y="723900"/>
                </a:lnTo>
                <a:lnTo>
                  <a:pt x="83908" y="736600"/>
                </a:lnTo>
                <a:lnTo>
                  <a:pt x="209829" y="736600"/>
                </a:lnTo>
                <a:lnTo>
                  <a:pt x="209791" y="723900"/>
                </a:lnTo>
                <a:lnTo>
                  <a:pt x="214248" y="711200"/>
                </a:lnTo>
                <a:close/>
              </a:path>
              <a:path w="454025" h="2654300">
                <a:moveTo>
                  <a:pt x="220179" y="698500"/>
                </a:moveTo>
                <a:lnTo>
                  <a:pt x="68529" y="698500"/>
                </a:lnTo>
                <a:lnTo>
                  <a:pt x="68973" y="711200"/>
                </a:lnTo>
                <a:lnTo>
                  <a:pt x="219075" y="711200"/>
                </a:lnTo>
                <a:lnTo>
                  <a:pt x="220179" y="698500"/>
                </a:lnTo>
                <a:close/>
              </a:path>
              <a:path w="454025" h="2654300">
                <a:moveTo>
                  <a:pt x="240334" y="660400"/>
                </a:moveTo>
                <a:lnTo>
                  <a:pt x="79438" y="660400"/>
                </a:lnTo>
                <a:lnTo>
                  <a:pt x="75450" y="673100"/>
                </a:lnTo>
                <a:lnTo>
                  <a:pt x="77139" y="685800"/>
                </a:lnTo>
                <a:lnTo>
                  <a:pt x="76593" y="698500"/>
                </a:lnTo>
                <a:lnTo>
                  <a:pt x="222110" y="698500"/>
                </a:lnTo>
                <a:lnTo>
                  <a:pt x="224840" y="685800"/>
                </a:lnTo>
                <a:lnTo>
                  <a:pt x="241554" y="685800"/>
                </a:lnTo>
                <a:lnTo>
                  <a:pt x="242341" y="673100"/>
                </a:lnTo>
                <a:lnTo>
                  <a:pt x="241579" y="673100"/>
                </a:lnTo>
                <a:lnTo>
                  <a:pt x="240334" y="660400"/>
                </a:lnTo>
                <a:close/>
              </a:path>
              <a:path w="454025" h="2654300">
                <a:moveTo>
                  <a:pt x="234035" y="647700"/>
                </a:moveTo>
                <a:lnTo>
                  <a:pt x="80086" y="647700"/>
                </a:lnTo>
                <a:lnTo>
                  <a:pt x="79247" y="660400"/>
                </a:lnTo>
                <a:lnTo>
                  <a:pt x="236931" y="660400"/>
                </a:lnTo>
                <a:lnTo>
                  <a:pt x="234035" y="647700"/>
                </a:lnTo>
                <a:close/>
              </a:path>
              <a:path w="454025" h="2654300">
                <a:moveTo>
                  <a:pt x="228168" y="622300"/>
                </a:moveTo>
                <a:lnTo>
                  <a:pt x="83947" y="622300"/>
                </a:lnTo>
                <a:lnTo>
                  <a:pt x="83565" y="635000"/>
                </a:lnTo>
                <a:lnTo>
                  <a:pt x="75920" y="635000"/>
                </a:lnTo>
                <a:lnTo>
                  <a:pt x="76835" y="647700"/>
                </a:lnTo>
                <a:lnTo>
                  <a:pt x="233476" y="647700"/>
                </a:lnTo>
                <a:lnTo>
                  <a:pt x="230720" y="635000"/>
                </a:lnTo>
                <a:lnTo>
                  <a:pt x="228168" y="622300"/>
                </a:lnTo>
                <a:close/>
              </a:path>
              <a:path w="454025" h="2654300">
                <a:moveTo>
                  <a:pt x="228726" y="609600"/>
                </a:moveTo>
                <a:lnTo>
                  <a:pt x="83756" y="609600"/>
                </a:lnTo>
                <a:lnTo>
                  <a:pt x="83921" y="622300"/>
                </a:lnTo>
                <a:lnTo>
                  <a:pt x="228625" y="622300"/>
                </a:lnTo>
                <a:lnTo>
                  <a:pt x="228726" y="609600"/>
                </a:lnTo>
                <a:close/>
              </a:path>
              <a:path w="454025" h="2654300">
                <a:moveTo>
                  <a:pt x="226822" y="596900"/>
                </a:moveTo>
                <a:lnTo>
                  <a:pt x="75717" y="596900"/>
                </a:lnTo>
                <a:lnTo>
                  <a:pt x="76403" y="609600"/>
                </a:lnTo>
                <a:lnTo>
                  <a:pt x="227761" y="609600"/>
                </a:lnTo>
                <a:lnTo>
                  <a:pt x="226822" y="596900"/>
                </a:lnTo>
                <a:close/>
              </a:path>
              <a:path w="454025" h="2654300">
                <a:moveTo>
                  <a:pt x="220979" y="571500"/>
                </a:moveTo>
                <a:lnTo>
                  <a:pt x="79006" y="571500"/>
                </a:lnTo>
                <a:lnTo>
                  <a:pt x="79819" y="596900"/>
                </a:lnTo>
                <a:lnTo>
                  <a:pt x="223329" y="596900"/>
                </a:lnTo>
                <a:lnTo>
                  <a:pt x="222427" y="584200"/>
                </a:lnTo>
                <a:lnTo>
                  <a:pt x="220802" y="584200"/>
                </a:lnTo>
                <a:lnTo>
                  <a:pt x="220979" y="571500"/>
                </a:lnTo>
                <a:close/>
              </a:path>
              <a:path w="454025" h="2654300">
                <a:moveTo>
                  <a:pt x="230327" y="546100"/>
                </a:moveTo>
                <a:lnTo>
                  <a:pt x="89573" y="546100"/>
                </a:lnTo>
                <a:lnTo>
                  <a:pt x="88836" y="558800"/>
                </a:lnTo>
                <a:lnTo>
                  <a:pt x="88430" y="571500"/>
                </a:lnTo>
                <a:lnTo>
                  <a:pt x="232803" y="571500"/>
                </a:lnTo>
                <a:lnTo>
                  <a:pt x="233019" y="558800"/>
                </a:lnTo>
                <a:lnTo>
                  <a:pt x="230746" y="558800"/>
                </a:lnTo>
                <a:lnTo>
                  <a:pt x="230327" y="546100"/>
                </a:lnTo>
                <a:close/>
              </a:path>
              <a:path w="454025" h="2654300">
                <a:moveTo>
                  <a:pt x="232664" y="533400"/>
                </a:moveTo>
                <a:lnTo>
                  <a:pt x="87642" y="533400"/>
                </a:lnTo>
                <a:lnTo>
                  <a:pt x="88264" y="546100"/>
                </a:lnTo>
                <a:lnTo>
                  <a:pt x="231851" y="546100"/>
                </a:lnTo>
                <a:lnTo>
                  <a:pt x="232664" y="533400"/>
                </a:lnTo>
                <a:close/>
              </a:path>
              <a:path w="454025" h="2654300">
                <a:moveTo>
                  <a:pt x="224942" y="520700"/>
                </a:moveTo>
                <a:lnTo>
                  <a:pt x="81140" y="520700"/>
                </a:lnTo>
                <a:lnTo>
                  <a:pt x="82384" y="533400"/>
                </a:lnTo>
                <a:lnTo>
                  <a:pt x="225005" y="533400"/>
                </a:lnTo>
                <a:lnTo>
                  <a:pt x="224942" y="520700"/>
                </a:lnTo>
                <a:close/>
              </a:path>
              <a:path w="454025" h="2654300">
                <a:moveTo>
                  <a:pt x="226263" y="508000"/>
                </a:moveTo>
                <a:lnTo>
                  <a:pt x="78760" y="508000"/>
                </a:lnTo>
                <a:lnTo>
                  <a:pt x="78668" y="520700"/>
                </a:lnTo>
                <a:lnTo>
                  <a:pt x="225005" y="520700"/>
                </a:lnTo>
                <a:lnTo>
                  <a:pt x="226263" y="508000"/>
                </a:lnTo>
                <a:close/>
              </a:path>
              <a:path w="454025" h="2654300">
                <a:moveTo>
                  <a:pt x="238836" y="495300"/>
                </a:moveTo>
                <a:lnTo>
                  <a:pt x="82410" y="495300"/>
                </a:lnTo>
                <a:lnTo>
                  <a:pt x="80245" y="508000"/>
                </a:lnTo>
                <a:lnTo>
                  <a:pt x="228803" y="508000"/>
                </a:lnTo>
                <a:lnTo>
                  <a:pt x="238836" y="495300"/>
                </a:lnTo>
                <a:close/>
              </a:path>
              <a:path w="454025" h="2654300">
                <a:moveTo>
                  <a:pt x="293255" y="469900"/>
                </a:moveTo>
                <a:lnTo>
                  <a:pt x="83007" y="469900"/>
                </a:lnTo>
                <a:lnTo>
                  <a:pt x="80911" y="482600"/>
                </a:lnTo>
                <a:lnTo>
                  <a:pt x="84632" y="495300"/>
                </a:lnTo>
                <a:lnTo>
                  <a:pt x="270535" y="495300"/>
                </a:lnTo>
                <a:lnTo>
                  <a:pt x="275729" y="482600"/>
                </a:lnTo>
                <a:lnTo>
                  <a:pt x="289941" y="482600"/>
                </a:lnTo>
                <a:lnTo>
                  <a:pt x="293255" y="469900"/>
                </a:lnTo>
                <a:close/>
              </a:path>
              <a:path w="454025" h="2654300">
                <a:moveTo>
                  <a:pt x="307644" y="444500"/>
                </a:moveTo>
                <a:lnTo>
                  <a:pt x="85559" y="444500"/>
                </a:lnTo>
                <a:lnTo>
                  <a:pt x="82232" y="457200"/>
                </a:lnTo>
                <a:lnTo>
                  <a:pt x="82969" y="469900"/>
                </a:lnTo>
                <a:lnTo>
                  <a:pt x="303288" y="469900"/>
                </a:lnTo>
                <a:lnTo>
                  <a:pt x="304647" y="457200"/>
                </a:lnTo>
                <a:lnTo>
                  <a:pt x="307657" y="457200"/>
                </a:lnTo>
                <a:lnTo>
                  <a:pt x="307644" y="444500"/>
                </a:lnTo>
                <a:close/>
              </a:path>
              <a:path w="454025" h="2654300">
                <a:moveTo>
                  <a:pt x="312889" y="431800"/>
                </a:moveTo>
                <a:lnTo>
                  <a:pt x="83743" y="431800"/>
                </a:lnTo>
                <a:lnTo>
                  <a:pt x="85674" y="444500"/>
                </a:lnTo>
                <a:lnTo>
                  <a:pt x="311823" y="444500"/>
                </a:lnTo>
                <a:lnTo>
                  <a:pt x="312889" y="431800"/>
                </a:lnTo>
                <a:close/>
              </a:path>
              <a:path w="454025" h="2654300">
                <a:moveTo>
                  <a:pt x="313067" y="419100"/>
                </a:moveTo>
                <a:lnTo>
                  <a:pt x="74815" y="419100"/>
                </a:lnTo>
                <a:lnTo>
                  <a:pt x="71742" y="431800"/>
                </a:lnTo>
                <a:lnTo>
                  <a:pt x="313194" y="431800"/>
                </a:lnTo>
                <a:lnTo>
                  <a:pt x="313067" y="419100"/>
                </a:lnTo>
                <a:close/>
              </a:path>
              <a:path w="454025" h="2654300">
                <a:moveTo>
                  <a:pt x="314769" y="406400"/>
                </a:moveTo>
                <a:lnTo>
                  <a:pt x="80162" y="406400"/>
                </a:lnTo>
                <a:lnTo>
                  <a:pt x="80835" y="419100"/>
                </a:lnTo>
                <a:lnTo>
                  <a:pt x="315061" y="419100"/>
                </a:lnTo>
                <a:lnTo>
                  <a:pt x="314769" y="406400"/>
                </a:lnTo>
                <a:close/>
              </a:path>
              <a:path w="454025" h="2654300">
                <a:moveTo>
                  <a:pt x="313588" y="393700"/>
                </a:moveTo>
                <a:lnTo>
                  <a:pt x="91147" y="393700"/>
                </a:lnTo>
                <a:lnTo>
                  <a:pt x="93268" y="406400"/>
                </a:lnTo>
                <a:lnTo>
                  <a:pt x="314325" y="406400"/>
                </a:lnTo>
                <a:lnTo>
                  <a:pt x="313588" y="393700"/>
                </a:lnTo>
                <a:close/>
              </a:path>
              <a:path w="454025" h="2654300">
                <a:moveTo>
                  <a:pt x="272046" y="381000"/>
                </a:moveTo>
                <a:lnTo>
                  <a:pt x="93878" y="381000"/>
                </a:lnTo>
                <a:lnTo>
                  <a:pt x="93230" y="393700"/>
                </a:lnTo>
                <a:lnTo>
                  <a:pt x="282816" y="393700"/>
                </a:lnTo>
                <a:lnTo>
                  <a:pt x="272046" y="381000"/>
                </a:lnTo>
                <a:close/>
              </a:path>
              <a:path w="454025" h="2654300">
                <a:moveTo>
                  <a:pt x="305460" y="381000"/>
                </a:moveTo>
                <a:lnTo>
                  <a:pt x="286270" y="381000"/>
                </a:lnTo>
                <a:lnTo>
                  <a:pt x="282816" y="393700"/>
                </a:lnTo>
                <a:lnTo>
                  <a:pt x="310680" y="393700"/>
                </a:lnTo>
                <a:lnTo>
                  <a:pt x="305460" y="381000"/>
                </a:lnTo>
                <a:close/>
              </a:path>
              <a:path w="454025" h="2654300">
                <a:moveTo>
                  <a:pt x="260210" y="368300"/>
                </a:moveTo>
                <a:lnTo>
                  <a:pt x="86664" y="368300"/>
                </a:lnTo>
                <a:lnTo>
                  <a:pt x="90893" y="381000"/>
                </a:lnTo>
                <a:lnTo>
                  <a:pt x="266700" y="381000"/>
                </a:lnTo>
                <a:lnTo>
                  <a:pt x="260210" y="368300"/>
                </a:lnTo>
                <a:close/>
              </a:path>
              <a:path w="454025" h="2654300">
                <a:moveTo>
                  <a:pt x="256463" y="355600"/>
                </a:moveTo>
                <a:lnTo>
                  <a:pt x="91389" y="355600"/>
                </a:lnTo>
                <a:lnTo>
                  <a:pt x="91274" y="368300"/>
                </a:lnTo>
                <a:lnTo>
                  <a:pt x="259054" y="368300"/>
                </a:lnTo>
                <a:lnTo>
                  <a:pt x="256463" y="355600"/>
                </a:lnTo>
                <a:close/>
              </a:path>
              <a:path w="454025" h="2654300">
                <a:moveTo>
                  <a:pt x="253631" y="342900"/>
                </a:moveTo>
                <a:lnTo>
                  <a:pt x="94284" y="342900"/>
                </a:lnTo>
                <a:lnTo>
                  <a:pt x="96316" y="355600"/>
                </a:lnTo>
                <a:lnTo>
                  <a:pt x="254558" y="355600"/>
                </a:lnTo>
                <a:lnTo>
                  <a:pt x="253631" y="342900"/>
                </a:lnTo>
                <a:close/>
              </a:path>
              <a:path w="454025" h="2654300">
                <a:moveTo>
                  <a:pt x="245262" y="317500"/>
                </a:moveTo>
                <a:lnTo>
                  <a:pt x="99783" y="317500"/>
                </a:lnTo>
                <a:lnTo>
                  <a:pt x="96067" y="330200"/>
                </a:lnTo>
                <a:lnTo>
                  <a:pt x="93768" y="342900"/>
                </a:lnTo>
                <a:lnTo>
                  <a:pt x="248691" y="342900"/>
                </a:lnTo>
                <a:lnTo>
                  <a:pt x="245592" y="330200"/>
                </a:lnTo>
                <a:lnTo>
                  <a:pt x="245262" y="317500"/>
                </a:lnTo>
                <a:close/>
              </a:path>
              <a:path w="454025" h="2654300">
                <a:moveTo>
                  <a:pt x="243217" y="304800"/>
                </a:moveTo>
                <a:lnTo>
                  <a:pt x="102285" y="304800"/>
                </a:lnTo>
                <a:lnTo>
                  <a:pt x="101104" y="317500"/>
                </a:lnTo>
                <a:lnTo>
                  <a:pt x="243992" y="317500"/>
                </a:lnTo>
                <a:lnTo>
                  <a:pt x="243217" y="304800"/>
                </a:lnTo>
                <a:close/>
              </a:path>
              <a:path w="454025" h="2654300">
                <a:moveTo>
                  <a:pt x="237210" y="292100"/>
                </a:moveTo>
                <a:lnTo>
                  <a:pt x="105371" y="292100"/>
                </a:lnTo>
                <a:lnTo>
                  <a:pt x="103974" y="304800"/>
                </a:lnTo>
                <a:lnTo>
                  <a:pt x="240411" y="304800"/>
                </a:lnTo>
                <a:lnTo>
                  <a:pt x="237210" y="292100"/>
                </a:lnTo>
                <a:close/>
              </a:path>
              <a:path w="454025" h="2654300">
                <a:moveTo>
                  <a:pt x="238544" y="279400"/>
                </a:moveTo>
                <a:lnTo>
                  <a:pt x="104406" y="279400"/>
                </a:lnTo>
                <a:lnTo>
                  <a:pt x="104863" y="292100"/>
                </a:lnTo>
                <a:lnTo>
                  <a:pt x="237731" y="292100"/>
                </a:lnTo>
                <a:lnTo>
                  <a:pt x="238544" y="279400"/>
                </a:lnTo>
                <a:close/>
              </a:path>
              <a:path w="454025" h="2654300">
                <a:moveTo>
                  <a:pt x="242620" y="266700"/>
                </a:moveTo>
                <a:lnTo>
                  <a:pt x="100672" y="266700"/>
                </a:lnTo>
                <a:lnTo>
                  <a:pt x="101892" y="279400"/>
                </a:lnTo>
                <a:lnTo>
                  <a:pt x="243801" y="279400"/>
                </a:lnTo>
                <a:lnTo>
                  <a:pt x="242620" y="266700"/>
                </a:lnTo>
                <a:close/>
              </a:path>
              <a:path w="454025" h="2654300">
                <a:moveTo>
                  <a:pt x="227114" y="254000"/>
                </a:moveTo>
                <a:lnTo>
                  <a:pt x="91211" y="254000"/>
                </a:lnTo>
                <a:lnTo>
                  <a:pt x="94233" y="266700"/>
                </a:lnTo>
                <a:lnTo>
                  <a:pt x="233375" y="266700"/>
                </a:lnTo>
                <a:lnTo>
                  <a:pt x="227114" y="254000"/>
                </a:lnTo>
                <a:close/>
              </a:path>
              <a:path w="454025" h="2654300">
                <a:moveTo>
                  <a:pt x="219811" y="241300"/>
                </a:moveTo>
                <a:lnTo>
                  <a:pt x="90982" y="241300"/>
                </a:lnTo>
                <a:lnTo>
                  <a:pt x="91147" y="254000"/>
                </a:lnTo>
                <a:lnTo>
                  <a:pt x="220459" y="254000"/>
                </a:lnTo>
                <a:lnTo>
                  <a:pt x="219811" y="241300"/>
                </a:lnTo>
                <a:close/>
              </a:path>
              <a:path w="454025" h="2654300">
                <a:moveTo>
                  <a:pt x="216103" y="228600"/>
                </a:moveTo>
                <a:lnTo>
                  <a:pt x="86664" y="228600"/>
                </a:lnTo>
                <a:lnTo>
                  <a:pt x="86829" y="241300"/>
                </a:lnTo>
                <a:lnTo>
                  <a:pt x="217347" y="241300"/>
                </a:lnTo>
                <a:lnTo>
                  <a:pt x="216103" y="228600"/>
                </a:lnTo>
                <a:close/>
              </a:path>
              <a:path w="454025" h="2654300">
                <a:moveTo>
                  <a:pt x="213499" y="165100"/>
                </a:moveTo>
                <a:lnTo>
                  <a:pt x="90728" y="165100"/>
                </a:lnTo>
                <a:lnTo>
                  <a:pt x="91478" y="177800"/>
                </a:lnTo>
                <a:lnTo>
                  <a:pt x="90093" y="215900"/>
                </a:lnTo>
                <a:lnTo>
                  <a:pt x="89382" y="228600"/>
                </a:lnTo>
                <a:lnTo>
                  <a:pt x="214553" y="228600"/>
                </a:lnTo>
                <a:lnTo>
                  <a:pt x="211582" y="215900"/>
                </a:lnTo>
                <a:lnTo>
                  <a:pt x="206997" y="215900"/>
                </a:lnTo>
                <a:lnTo>
                  <a:pt x="203403" y="203200"/>
                </a:lnTo>
                <a:lnTo>
                  <a:pt x="203492" y="190500"/>
                </a:lnTo>
                <a:lnTo>
                  <a:pt x="204228" y="190500"/>
                </a:lnTo>
                <a:lnTo>
                  <a:pt x="204050" y="177800"/>
                </a:lnTo>
                <a:lnTo>
                  <a:pt x="212953" y="177800"/>
                </a:lnTo>
                <a:lnTo>
                  <a:pt x="213499" y="165100"/>
                </a:lnTo>
                <a:close/>
              </a:path>
              <a:path w="454025" h="2654300">
                <a:moveTo>
                  <a:pt x="207797" y="152400"/>
                </a:moveTo>
                <a:lnTo>
                  <a:pt x="84543" y="152400"/>
                </a:lnTo>
                <a:lnTo>
                  <a:pt x="82689" y="165100"/>
                </a:lnTo>
                <a:lnTo>
                  <a:pt x="207911" y="165100"/>
                </a:lnTo>
                <a:lnTo>
                  <a:pt x="207797" y="152400"/>
                </a:lnTo>
                <a:close/>
              </a:path>
              <a:path w="454025" h="2654300">
                <a:moveTo>
                  <a:pt x="214515" y="139700"/>
                </a:moveTo>
                <a:lnTo>
                  <a:pt x="81279" y="139700"/>
                </a:lnTo>
                <a:lnTo>
                  <a:pt x="84696" y="152400"/>
                </a:lnTo>
                <a:lnTo>
                  <a:pt x="213423" y="152400"/>
                </a:lnTo>
                <a:lnTo>
                  <a:pt x="214515" y="139700"/>
                </a:lnTo>
                <a:close/>
              </a:path>
              <a:path w="454025" h="2654300">
                <a:moveTo>
                  <a:pt x="218198" y="127000"/>
                </a:moveTo>
                <a:lnTo>
                  <a:pt x="79971" y="127000"/>
                </a:lnTo>
                <a:lnTo>
                  <a:pt x="80251" y="139700"/>
                </a:lnTo>
                <a:lnTo>
                  <a:pt x="217639" y="139700"/>
                </a:lnTo>
                <a:lnTo>
                  <a:pt x="218198" y="127000"/>
                </a:lnTo>
                <a:close/>
              </a:path>
              <a:path w="454025" h="2654300">
                <a:moveTo>
                  <a:pt x="218058" y="114300"/>
                </a:moveTo>
                <a:lnTo>
                  <a:pt x="75683" y="114300"/>
                </a:lnTo>
                <a:lnTo>
                  <a:pt x="78028" y="127000"/>
                </a:lnTo>
                <a:lnTo>
                  <a:pt x="217754" y="127000"/>
                </a:lnTo>
                <a:lnTo>
                  <a:pt x="218058" y="114300"/>
                </a:lnTo>
                <a:close/>
              </a:path>
              <a:path w="454025" h="2654300">
                <a:moveTo>
                  <a:pt x="176110" y="88900"/>
                </a:moveTo>
                <a:lnTo>
                  <a:pt x="81330" y="88900"/>
                </a:lnTo>
                <a:lnTo>
                  <a:pt x="77332" y="101600"/>
                </a:lnTo>
                <a:lnTo>
                  <a:pt x="75450" y="114300"/>
                </a:lnTo>
                <a:lnTo>
                  <a:pt x="198437" y="114300"/>
                </a:lnTo>
                <a:lnTo>
                  <a:pt x="179235" y="101600"/>
                </a:lnTo>
                <a:lnTo>
                  <a:pt x="176110" y="88900"/>
                </a:lnTo>
                <a:close/>
              </a:path>
              <a:path w="454025" h="2654300">
                <a:moveTo>
                  <a:pt x="172567" y="76200"/>
                </a:moveTo>
                <a:lnTo>
                  <a:pt x="80708" y="76200"/>
                </a:lnTo>
                <a:lnTo>
                  <a:pt x="80378" y="88900"/>
                </a:lnTo>
                <a:lnTo>
                  <a:pt x="175145" y="88900"/>
                </a:lnTo>
                <a:lnTo>
                  <a:pt x="172567" y="76200"/>
                </a:lnTo>
                <a:close/>
              </a:path>
              <a:path w="454025" h="2654300">
                <a:moveTo>
                  <a:pt x="168783" y="50800"/>
                </a:moveTo>
                <a:lnTo>
                  <a:pt x="100660" y="50800"/>
                </a:lnTo>
                <a:lnTo>
                  <a:pt x="93319" y="63500"/>
                </a:lnTo>
                <a:lnTo>
                  <a:pt x="76174" y="63500"/>
                </a:lnTo>
                <a:lnTo>
                  <a:pt x="75018" y="76200"/>
                </a:lnTo>
                <a:lnTo>
                  <a:pt x="172262" y="76200"/>
                </a:lnTo>
                <a:lnTo>
                  <a:pt x="171729" y="63500"/>
                </a:lnTo>
                <a:lnTo>
                  <a:pt x="168783" y="50800"/>
                </a:lnTo>
                <a:close/>
              </a:path>
              <a:path w="454025" h="2654300">
                <a:moveTo>
                  <a:pt x="156756" y="25400"/>
                </a:moveTo>
                <a:lnTo>
                  <a:pt x="108965" y="25400"/>
                </a:lnTo>
                <a:lnTo>
                  <a:pt x="106908" y="38100"/>
                </a:lnTo>
                <a:lnTo>
                  <a:pt x="103428" y="38100"/>
                </a:lnTo>
                <a:lnTo>
                  <a:pt x="101955" y="50800"/>
                </a:lnTo>
                <a:lnTo>
                  <a:pt x="165874" y="50800"/>
                </a:lnTo>
                <a:lnTo>
                  <a:pt x="160654" y="38100"/>
                </a:lnTo>
                <a:lnTo>
                  <a:pt x="156756" y="25400"/>
                </a:lnTo>
                <a:close/>
              </a:path>
              <a:path w="454025" h="2654300">
                <a:moveTo>
                  <a:pt x="152577" y="12700"/>
                </a:moveTo>
                <a:lnTo>
                  <a:pt x="114503" y="12700"/>
                </a:lnTo>
                <a:lnTo>
                  <a:pt x="113195" y="25400"/>
                </a:lnTo>
                <a:lnTo>
                  <a:pt x="157314" y="25400"/>
                </a:lnTo>
                <a:lnTo>
                  <a:pt x="152577" y="12700"/>
                </a:lnTo>
                <a:close/>
              </a:path>
              <a:path w="454025" h="2654300">
                <a:moveTo>
                  <a:pt x="133375" y="0"/>
                </a:moveTo>
                <a:lnTo>
                  <a:pt x="125717" y="0"/>
                </a:lnTo>
                <a:lnTo>
                  <a:pt x="124104" y="12700"/>
                </a:lnTo>
                <a:lnTo>
                  <a:pt x="140665" y="12700"/>
                </a:lnTo>
                <a:lnTo>
                  <a:pt x="133375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0145" y="4825751"/>
            <a:ext cx="490253" cy="9570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89"/>
            <a:ext cx="4114800" cy="1275715"/>
          </a:xfrm>
          <a:custGeom>
            <a:avLst/>
            <a:gdLst/>
            <a:ahLst/>
            <a:cxnLst/>
            <a:rect l="l" t="t" r="r" b="b"/>
            <a:pathLst>
              <a:path w="4114800" h="1275715">
                <a:moveTo>
                  <a:pt x="0" y="1275549"/>
                </a:moveTo>
                <a:lnTo>
                  <a:pt x="4114800" y="1275549"/>
                </a:lnTo>
                <a:lnTo>
                  <a:pt x="4114800" y="0"/>
                </a:lnTo>
                <a:lnTo>
                  <a:pt x="0" y="0"/>
                </a:lnTo>
                <a:lnTo>
                  <a:pt x="0" y="1275549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27"/>
            <a:ext cx="4114800" cy="5149850"/>
          </a:xfrm>
          <a:custGeom>
            <a:avLst/>
            <a:gdLst/>
            <a:ahLst/>
            <a:cxnLst/>
            <a:rect l="l" t="t" r="r" b="b"/>
            <a:pathLst>
              <a:path w="4114800" h="5149850">
                <a:moveTo>
                  <a:pt x="0" y="5149608"/>
                </a:moveTo>
                <a:lnTo>
                  <a:pt x="4114800" y="5149608"/>
                </a:lnTo>
                <a:lnTo>
                  <a:pt x="4114800" y="0"/>
                </a:lnTo>
                <a:lnTo>
                  <a:pt x="0" y="0"/>
                </a:lnTo>
                <a:lnTo>
                  <a:pt x="0" y="5149608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84539" y="1911610"/>
            <a:ext cx="251714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86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EXPLORE </a:t>
            </a:r>
            <a:r>
              <a:rPr sz="1600" spc="-15" dirty="0">
                <a:solidFill>
                  <a:srgbClr val="FFFFFF"/>
                </a:solidFill>
                <a:latin typeface="Trebuchet MS"/>
                <a:cs typeface="Trebuchet MS"/>
              </a:rPr>
              <a:t>TORRES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6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40" dirty="0">
                <a:solidFill>
                  <a:srgbClr val="FFFFFF"/>
                </a:solidFill>
                <a:latin typeface="Trebuchet MS"/>
                <a:cs typeface="Trebuchet MS"/>
              </a:rPr>
              <a:t>PAINE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ts val="1860"/>
              </a:lnSpc>
            </a:pPr>
            <a:r>
              <a:rPr sz="1600" b="1" spc="-20" dirty="0">
                <a:solidFill>
                  <a:srgbClr val="00B5AC"/>
                </a:solidFill>
                <a:latin typeface="Trebuchet MS"/>
                <a:cs typeface="Trebuchet MS"/>
              </a:rPr>
              <a:t>NATIONAL</a:t>
            </a:r>
            <a:r>
              <a:rPr sz="1600" b="1" spc="-155" dirty="0">
                <a:solidFill>
                  <a:srgbClr val="00B5AC"/>
                </a:solidFill>
                <a:latin typeface="Trebuchet MS"/>
                <a:cs typeface="Trebuchet MS"/>
              </a:rPr>
              <a:t> </a:t>
            </a:r>
            <a:r>
              <a:rPr sz="1600" b="1" spc="-35" dirty="0">
                <a:solidFill>
                  <a:srgbClr val="00B5AC"/>
                </a:solidFill>
                <a:latin typeface="Trebuchet MS"/>
                <a:cs typeface="Trebuchet MS"/>
              </a:rPr>
              <a:t>PARK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8475" y="2626042"/>
            <a:ext cx="2100580" cy="3467735"/>
          </a:xfrm>
          <a:custGeom>
            <a:avLst/>
            <a:gdLst/>
            <a:ahLst/>
            <a:cxnLst/>
            <a:rect l="l" t="t" r="r" b="b"/>
            <a:pathLst>
              <a:path w="2100580" h="3467735">
                <a:moveTo>
                  <a:pt x="2099995" y="3467214"/>
                </a:moveTo>
                <a:lnTo>
                  <a:pt x="0" y="3467214"/>
                </a:lnTo>
                <a:lnTo>
                  <a:pt x="0" y="0"/>
                </a:lnTo>
                <a:lnTo>
                  <a:pt x="2099995" y="0"/>
                </a:lnTo>
                <a:lnTo>
                  <a:pt x="2099995" y="346721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5756" y="1187841"/>
            <a:ext cx="2038985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algn="just">
              <a:lnSpc>
                <a:spcPts val="3460"/>
              </a:lnSpc>
              <a:spcBef>
                <a:spcPts val="330"/>
              </a:spcBef>
            </a:pPr>
            <a:r>
              <a:rPr spc="-95" dirty="0">
                <a:solidFill>
                  <a:srgbClr val="FFFFFF"/>
                </a:solidFill>
              </a:rPr>
              <a:t>PATAGONIA  </a:t>
            </a:r>
            <a:r>
              <a:rPr dirty="0">
                <a:solidFill>
                  <a:srgbClr val="FFFFFF"/>
                </a:solidFill>
              </a:rPr>
              <a:t>&amp;</a:t>
            </a:r>
            <a:r>
              <a:rPr spc="-10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EXTREME  </a:t>
            </a:r>
            <a:r>
              <a:rPr spc="-5" dirty="0">
                <a:solidFill>
                  <a:srgbClr val="FFFFFF"/>
                </a:solidFill>
              </a:rPr>
              <a:t>SOUTH</a:t>
            </a:r>
          </a:p>
        </p:txBody>
      </p:sp>
      <p:sp>
        <p:nvSpPr>
          <p:cNvPr id="12" name="object 12"/>
          <p:cNvSpPr/>
          <p:nvPr/>
        </p:nvSpPr>
        <p:spPr>
          <a:xfrm>
            <a:off x="509463" y="2677883"/>
            <a:ext cx="1983431" cy="33632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27714" y="1278039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41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-5"/>
                </a:moveTo>
                <a:lnTo>
                  <a:pt x="0" y="503753"/>
                </a:lnTo>
                <a:lnTo>
                  <a:pt x="9144000" y="503753"/>
                </a:lnTo>
                <a:lnTo>
                  <a:pt x="9144000" y="-5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4459" y="3454655"/>
            <a:ext cx="3220720" cy="0"/>
          </a:xfrm>
          <a:custGeom>
            <a:avLst/>
            <a:gdLst/>
            <a:ahLst/>
            <a:cxnLst/>
            <a:rect l="l" t="t" r="r" b="b"/>
            <a:pathLst>
              <a:path w="3220720">
                <a:moveTo>
                  <a:pt x="0" y="0"/>
                </a:moveTo>
                <a:lnTo>
                  <a:pt x="3220593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015570" y="2847795"/>
            <a:ext cx="2823630" cy="14055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25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Torres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del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Paine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National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Park: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UNESCO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Biosphere 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Reserve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since</a:t>
            </a:r>
            <a:r>
              <a:rPr sz="1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1978.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69850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trail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system 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this park has been  consistently named among the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best  trekking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routes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2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World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82408" y="3613090"/>
            <a:ext cx="339090" cy="384175"/>
          </a:xfrm>
          <a:custGeom>
            <a:avLst/>
            <a:gdLst/>
            <a:ahLst/>
            <a:cxnLst/>
            <a:rect l="l" t="t" r="r" b="b"/>
            <a:pathLst>
              <a:path w="339089" h="384175">
                <a:moveTo>
                  <a:pt x="135267" y="224091"/>
                </a:moveTo>
                <a:lnTo>
                  <a:pt x="82486" y="372414"/>
                </a:lnTo>
                <a:lnTo>
                  <a:pt x="81724" y="374726"/>
                </a:lnTo>
                <a:lnTo>
                  <a:pt x="93624" y="383933"/>
                </a:lnTo>
                <a:lnTo>
                  <a:pt x="97078" y="382396"/>
                </a:lnTo>
                <a:lnTo>
                  <a:pt x="98615" y="378167"/>
                </a:lnTo>
                <a:lnTo>
                  <a:pt x="138341" y="248678"/>
                </a:lnTo>
                <a:lnTo>
                  <a:pt x="159827" y="248678"/>
                </a:lnTo>
                <a:lnTo>
                  <a:pt x="140627" y="227952"/>
                </a:lnTo>
                <a:lnTo>
                  <a:pt x="137947" y="225259"/>
                </a:lnTo>
                <a:lnTo>
                  <a:pt x="135267" y="224091"/>
                </a:lnTo>
                <a:close/>
              </a:path>
              <a:path w="339089" h="384175">
                <a:moveTo>
                  <a:pt x="65798" y="82105"/>
                </a:moveTo>
                <a:lnTo>
                  <a:pt x="58610" y="82499"/>
                </a:lnTo>
                <a:lnTo>
                  <a:pt x="45961" y="87883"/>
                </a:lnTo>
                <a:lnTo>
                  <a:pt x="41821" y="92875"/>
                </a:lnTo>
                <a:lnTo>
                  <a:pt x="39733" y="100736"/>
                </a:lnTo>
                <a:lnTo>
                  <a:pt x="1904" y="234848"/>
                </a:lnTo>
                <a:lnTo>
                  <a:pt x="0" y="241363"/>
                </a:lnTo>
                <a:lnTo>
                  <a:pt x="939" y="247903"/>
                </a:lnTo>
                <a:lnTo>
                  <a:pt x="4825" y="254406"/>
                </a:lnTo>
                <a:lnTo>
                  <a:pt x="8648" y="260946"/>
                </a:lnTo>
                <a:lnTo>
                  <a:pt x="14414" y="265341"/>
                </a:lnTo>
                <a:lnTo>
                  <a:pt x="22097" y="267665"/>
                </a:lnTo>
                <a:lnTo>
                  <a:pt x="60604" y="278599"/>
                </a:lnTo>
                <a:lnTo>
                  <a:pt x="36448" y="372998"/>
                </a:lnTo>
                <a:lnTo>
                  <a:pt x="35280" y="378371"/>
                </a:lnTo>
                <a:lnTo>
                  <a:pt x="37210" y="381622"/>
                </a:lnTo>
                <a:lnTo>
                  <a:pt x="42252" y="382790"/>
                </a:lnTo>
                <a:lnTo>
                  <a:pt x="44132" y="383171"/>
                </a:lnTo>
                <a:lnTo>
                  <a:pt x="45961" y="382854"/>
                </a:lnTo>
                <a:lnTo>
                  <a:pt x="49415" y="380949"/>
                </a:lnTo>
                <a:lnTo>
                  <a:pt x="50634" y="379539"/>
                </a:lnTo>
                <a:lnTo>
                  <a:pt x="51409" y="377609"/>
                </a:lnTo>
                <a:lnTo>
                  <a:pt x="81069" y="262483"/>
                </a:lnTo>
                <a:lnTo>
                  <a:pt x="64655" y="262483"/>
                </a:lnTo>
                <a:lnTo>
                  <a:pt x="26657" y="251548"/>
                </a:lnTo>
                <a:lnTo>
                  <a:pt x="17424" y="241566"/>
                </a:lnTo>
                <a:lnTo>
                  <a:pt x="18630" y="238886"/>
                </a:lnTo>
                <a:lnTo>
                  <a:pt x="29552" y="198018"/>
                </a:lnTo>
                <a:lnTo>
                  <a:pt x="68108" y="198018"/>
                </a:lnTo>
                <a:lnTo>
                  <a:pt x="68300" y="197434"/>
                </a:lnTo>
                <a:lnTo>
                  <a:pt x="68122" y="195414"/>
                </a:lnTo>
                <a:lnTo>
                  <a:pt x="65798" y="191960"/>
                </a:lnTo>
                <a:lnTo>
                  <a:pt x="63868" y="190741"/>
                </a:lnTo>
                <a:lnTo>
                  <a:pt x="34150" y="181889"/>
                </a:lnTo>
                <a:lnTo>
                  <a:pt x="43345" y="148501"/>
                </a:lnTo>
                <a:lnTo>
                  <a:pt x="81456" y="148501"/>
                </a:lnTo>
                <a:lnTo>
                  <a:pt x="81505" y="148043"/>
                </a:lnTo>
                <a:lnTo>
                  <a:pt x="81330" y="146418"/>
                </a:lnTo>
                <a:lnTo>
                  <a:pt x="79044" y="142557"/>
                </a:lnTo>
                <a:lnTo>
                  <a:pt x="77330" y="141414"/>
                </a:lnTo>
                <a:lnTo>
                  <a:pt x="75006" y="141058"/>
                </a:lnTo>
                <a:lnTo>
                  <a:pt x="47383" y="132968"/>
                </a:lnTo>
                <a:lnTo>
                  <a:pt x="55448" y="104762"/>
                </a:lnTo>
                <a:lnTo>
                  <a:pt x="55816" y="102450"/>
                </a:lnTo>
                <a:lnTo>
                  <a:pt x="57467" y="100634"/>
                </a:lnTo>
                <a:lnTo>
                  <a:pt x="63207" y="97967"/>
                </a:lnTo>
                <a:lnTo>
                  <a:pt x="66179" y="97675"/>
                </a:lnTo>
                <a:lnTo>
                  <a:pt x="129343" y="97675"/>
                </a:lnTo>
                <a:lnTo>
                  <a:pt x="65798" y="82105"/>
                </a:lnTo>
                <a:close/>
              </a:path>
              <a:path w="339089" h="384175">
                <a:moveTo>
                  <a:pt x="159827" y="248678"/>
                </a:moveTo>
                <a:lnTo>
                  <a:pt x="138341" y="248678"/>
                </a:lnTo>
                <a:lnTo>
                  <a:pt x="176339" y="291833"/>
                </a:lnTo>
                <a:lnTo>
                  <a:pt x="176339" y="377037"/>
                </a:lnTo>
                <a:lnTo>
                  <a:pt x="177190" y="378955"/>
                </a:lnTo>
                <a:lnTo>
                  <a:pt x="180657" y="382015"/>
                </a:lnTo>
                <a:lnTo>
                  <a:pt x="182664" y="382790"/>
                </a:lnTo>
                <a:lnTo>
                  <a:pt x="186880" y="382790"/>
                </a:lnTo>
                <a:lnTo>
                  <a:pt x="188709" y="382015"/>
                </a:lnTo>
                <a:lnTo>
                  <a:pt x="190436" y="380466"/>
                </a:lnTo>
                <a:lnTo>
                  <a:pt x="192201" y="378955"/>
                </a:lnTo>
                <a:lnTo>
                  <a:pt x="193027" y="377037"/>
                </a:lnTo>
                <a:lnTo>
                  <a:pt x="193012" y="372414"/>
                </a:lnTo>
                <a:lnTo>
                  <a:pt x="192490" y="291833"/>
                </a:lnTo>
                <a:lnTo>
                  <a:pt x="192468" y="285330"/>
                </a:lnTo>
                <a:lnTo>
                  <a:pt x="192074" y="283413"/>
                </a:lnTo>
                <a:lnTo>
                  <a:pt x="191287" y="282638"/>
                </a:lnTo>
                <a:lnTo>
                  <a:pt x="159827" y="248678"/>
                </a:lnTo>
                <a:close/>
              </a:path>
              <a:path w="339089" h="384175">
                <a:moveTo>
                  <a:pt x="129343" y="97675"/>
                </a:moveTo>
                <a:lnTo>
                  <a:pt x="66179" y="97675"/>
                </a:lnTo>
                <a:lnTo>
                  <a:pt x="69265" y="98424"/>
                </a:lnTo>
                <a:lnTo>
                  <a:pt x="103809" y="108229"/>
                </a:lnTo>
                <a:lnTo>
                  <a:pt x="64655" y="262483"/>
                </a:lnTo>
                <a:lnTo>
                  <a:pt x="81069" y="262483"/>
                </a:lnTo>
                <a:lnTo>
                  <a:pt x="119926" y="111658"/>
                </a:lnTo>
                <a:lnTo>
                  <a:pt x="168691" y="111658"/>
                </a:lnTo>
                <a:lnTo>
                  <a:pt x="164789" y="109098"/>
                </a:lnTo>
                <a:lnTo>
                  <a:pt x="158335" y="105987"/>
                </a:lnTo>
                <a:lnTo>
                  <a:pt x="150669" y="103201"/>
                </a:lnTo>
                <a:lnTo>
                  <a:pt x="141795" y="100736"/>
                </a:lnTo>
                <a:lnTo>
                  <a:pt x="129343" y="97675"/>
                </a:lnTo>
                <a:close/>
              </a:path>
              <a:path w="339089" h="384175">
                <a:moveTo>
                  <a:pt x="68108" y="198018"/>
                </a:moveTo>
                <a:lnTo>
                  <a:pt x="29552" y="198018"/>
                </a:lnTo>
                <a:lnTo>
                  <a:pt x="57188" y="204914"/>
                </a:lnTo>
                <a:lnTo>
                  <a:pt x="59842" y="205295"/>
                </a:lnTo>
                <a:lnTo>
                  <a:pt x="62077" y="205016"/>
                </a:lnTo>
                <a:lnTo>
                  <a:pt x="65531" y="203085"/>
                </a:lnTo>
                <a:lnTo>
                  <a:pt x="66789" y="201663"/>
                </a:lnTo>
                <a:lnTo>
                  <a:pt x="67538" y="199745"/>
                </a:lnTo>
                <a:lnTo>
                  <a:pt x="68108" y="198018"/>
                </a:lnTo>
                <a:close/>
              </a:path>
              <a:path w="339089" h="384175">
                <a:moveTo>
                  <a:pt x="168691" y="111658"/>
                </a:moveTo>
                <a:lnTo>
                  <a:pt x="119926" y="111658"/>
                </a:lnTo>
                <a:lnTo>
                  <a:pt x="138912" y="116281"/>
                </a:lnTo>
                <a:lnTo>
                  <a:pt x="149288" y="119354"/>
                </a:lnTo>
                <a:lnTo>
                  <a:pt x="156641" y="122707"/>
                </a:lnTo>
                <a:lnTo>
                  <a:pt x="165468" y="129997"/>
                </a:lnTo>
                <a:lnTo>
                  <a:pt x="170192" y="136436"/>
                </a:lnTo>
                <a:lnTo>
                  <a:pt x="175196" y="145630"/>
                </a:lnTo>
                <a:lnTo>
                  <a:pt x="198767" y="186499"/>
                </a:lnTo>
                <a:lnTo>
                  <a:pt x="199555" y="188429"/>
                </a:lnTo>
                <a:lnTo>
                  <a:pt x="201053" y="189661"/>
                </a:lnTo>
                <a:lnTo>
                  <a:pt x="205663" y="190804"/>
                </a:lnTo>
                <a:lnTo>
                  <a:pt x="207797" y="190741"/>
                </a:lnTo>
                <a:lnTo>
                  <a:pt x="209715" y="189953"/>
                </a:lnTo>
                <a:lnTo>
                  <a:pt x="242340" y="170980"/>
                </a:lnTo>
                <a:lnTo>
                  <a:pt x="208546" y="170980"/>
                </a:lnTo>
                <a:lnTo>
                  <a:pt x="188976" y="138734"/>
                </a:lnTo>
                <a:lnTo>
                  <a:pt x="184136" y="129974"/>
                </a:lnTo>
                <a:lnTo>
                  <a:pt x="179358" y="122686"/>
                </a:lnTo>
                <a:lnTo>
                  <a:pt x="174652" y="116873"/>
                </a:lnTo>
                <a:lnTo>
                  <a:pt x="170027" y="112534"/>
                </a:lnTo>
                <a:lnTo>
                  <a:pt x="168691" y="111658"/>
                </a:lnTo>
                <a:close/>
              </a:path>
              <a:path w="339089" h="384175">
                <a:moveTo>
                  <a:pt x="274218" y="134873"/>
                </a:moveTo>
                <a:lnTo>
                  <a:pt x="269544" y="137591"/>
                </a:lnTo>
                <a:lnTo>
                  <a:pt x="208546" y="170980"/>
                </a:lnTo>
                <a:lnTo>
                  <a:pt x="242340" y="170980"/>
                </a:lnTo>
                <a:lnTo>
                  <a:pt x="278955" y="149669"/>
                </a:lnTo>
                <a:lnTo>
                  <a:pt x="280212" y="148043"/>
                </a:lnTo>
                <a:lnTo>
                  <a:pt x="280853" y="145630"/>
                </a:lnTo>
                <a:lnTo>
                  <a:pt x="281381" y="143827"/>
                </a:lnTo>
                <a:lnTo>
                  <a:pt x="281228" y="141973"/>
                </a:lnTo>
                <a:lnTo>
                  <a:pt x="280517" y="140449"/>
                </a:lnTo>
                <a:lnTo>
                  <a:pt x="277825" y="135839"/>
                </a:lnTo>
                <a:lnTo>
                  <a:pt x="274218" y="134873"/>
                </a:lnTo>
                <a:close/>
              </a:path>
              <a:path w="339089" h="384175">
                <a:moveTo>
                  <a:pt x="81456" y="148501"/>
                </a:moveTo>
                <a:lnTo>
                  <a:pt x="43345" y="148501"/>
                </a:lnTo>
                <a:lnTo>
                  <a:pt x="70980" y="155981"/>
                </a:lnTo>
                <a:lnTo>
                  <a:pt x="73266" y="156400"/>
                </a:lnTo>
                <a:lnTo>
                  <a:pt x="75272" y="155981"/>
                </a:lnTo>
                <a:lnTo>
                  <a:pt x="78752" y="153682"/>
                </a:lnTo>
                <a:lnTo>
                  <a:pt x="80009" y="152158"/>
                </a:lnTo>
                <a:lnTo>
                  <a:pt x="80746" y="150240"/>
                </a:lnTo>
                <a:lnTo>
                  <a:pt x="81456" y="148501"/>
                </a:lnTo>
                <a:close/>
              </a:path>
              <a:path w="339089" h="384175">
                <a:moveTo>
                  <a:pt x="167106" y="0"/>
                </a:moveTo>
                <a:lnTo>
                  <a:pt x="133457" y="18424"/>
                </a:lnTo>
                <a:lnTo>
                  <a:pt x="126834" y="40855"/>
                </a:lnTo>
                <a:lnTo>
                  <a:pt x="127569" y="48911"/>
                </a:lnTo>
                <a:lnTo>
                  <a:pt x="159060" y="80438"/>
                </a:lnTo>
                <a:lnTo>
                  <a:pt x="167106" y="81178"/>
                </a:lnTo>
                <a:lnTo>
                  <a:pt x="175168" y="80438"/>
                </a:lnTo>
                <a:lnTo>
                  <a:pt x="182652" y="78220"/>
                </a:lnTo>
                <a:lnTo>
                  <a:pt x="189568" y="74529"/>
                </a:lnTo>
                <a:lnTo>
                  <a:pt x="195922" y="69367"/>
                </a:lnTo>
                <a:lnTo>
                  <a:pt x="199596" y="65049"/>
                </a:lnTo>
                <a:lnTo>
                  <a:pt x="160223" y="65049"/>
                </a:lnTo>
                <a:lnTo>
                  <a:pt x="154431" y="62750"/>
                </a:lnTo>
                <a:lnTo>
                  <a:pt x="145237" y="53530"/>
                </a:lnTo>
                <a:lnTo>
                  <a:pt x="142913" y="47764"/>
                </a:lnTo>
                <a:lnTo>
                  <a:pt x="142913" y="33959"/>
                </a:lnTo>
                <a:lnTo>
                  <a:pt x="145237" y="28130"/>
                </a:lnTo>
                <a:lnTo>
                  <a:pt x="154431" y="18529"/>
                </a:lnTo>
                <a:lnTo>
                  <a:pt x="160223" y="16128"/>
                </a:lnTo>
                <a:lnTo>
                  <a:pt x="199280" y="16128"/>
                </a:lnTo>
                <a:lnTo>
                  <a:pt x="195922" y="12103"/>
                </a:lnTo>
                <a:lnTo>
                  <a:pt x="189568" y="6815"/>
                </a:lnTo>
                <a:lnTo>
                  <a:pt x="182652" y="3032"/>
                </a:lnTo>
                <a:lnTo>
                  <a:pt x="175168" y="758"/>
                </a:lnTo>
                <a:lnTo>
                  <a:pt x="167106" y="0"/>
                </a:lnTo>
                <a:close/>
              </a:path>
              <a:path w="339089" h="384175">
                <a:moveTo>
                  <a:pt x="199280" y="16128"/>
                </a:moveTo>
                <a:lnTo>
                  <a:pt x="174040" y="16128"/>
                </a:lnTo>
                <a:lnTo>
                  <a:pt x="179870" y="18529"/>
                </a:lnTo>
                <a:lnTo>
                  <a:pt x="184670" y="23304"/>
                </a:lnTo>
                <a:lnTo>
                  <a:pt x="189458" y="28130"/>
                </a:lnTo>
                <a:lnTo>
                  <a:pt x="191871" y="33959"/>
                </a:lnTo>
                <a:lnTo>
                  <a:pt x="191871" y="47764"/>
                </a:lnTo>
                <a:lnTo>
                  <a:pt x="189458" y="53530"/>
                </a:lnTo>
                <a:lnTo>
                  <a:pt x="179870" y="62750"/>
                </a:lnTo>
                <a:lnTo>
                  <a:pt x="174040" y="65049"/>
                </a:lnTo>
                <a:lnTo>
                  <a:pt x="199596" y="65049"/>
                </a:lnTo>
                <a:lnTo>
                  <a:pt x="201195" y="63169"/>
                </a:lnTo>
                <a:lnTo>
                  <a:pt x="204957" y="56349"/>
                </a:lnTo>
                <a:lnTo>
                  <a:pt x="207211" y="48911"/>
                </a:lnTo>
                <a:lnTo>
                  <a:pt x="207962" y="40855"/>
                </a:lnTo>
                <a:lnTo>
                  <a:pt x="207211" y="32805"/>
                </a:lnTo>
                <a:lnTo>
                  <a:pt x="204957" y="25326"/>
                </a:lnTo>
                <a:lnTo>
                  <a:pt x="201195" y="18424"/>
                </a:lnTo>
                <a:lnTo>
                  <a:pt x="199280" y="16128"/>
                </a:lnTo>
                <a:close/>
              </a:path>
              <a:path w="339089" h="384175">
                <a:moveTo>
                  <a:pt x="309283" y="48577"/>
                </a:moveTo>
                <a:lnTo>
                  <a:pt x="306959" y="48933"/>
                </a:lnTo>
                <a:lnTo>
                  <a:pt x="302005" y="49301"/>
                </a:lnTo>
                <a:lnTo>
                  <a:pt x="299630" y="52222"/>
                </a:lnTo>
                <a:lnTo>
                  <a:pt x="299516" y="58153"/>
                </a:lnTo>
                <a:lnTo>
                  <a:pt x="323002" y="371855"/>
                </a:lnTo>
                <a:lnTo>
                  <a:pt x="323088" y="375310"/>
                </a:lnTo>
                <a:lnTo>
                  <a:pt x="323862" y="377215"/>
                </a:lnTo>
                <a:lnTo>
                  <a:pt x="326923" y="380276"/>
                </a:lnTo>
                <a:lnTo>
                  <a:pt x="328663" y="381050"/>
                </a:lnTo>
                <a:lnTo>
                  <a:pt x="331152" y="381050"/>
                </a:lnTo>
                <a:lnTo>
                  <a:pt x="333082" y="380669"/>
                </a:lnTo>
                <a:lnTo>
                  <a:pt x="334797" y="379691"/>
                </a:lnTo>
                <a:lnTo>
                  <a:pt x="337870" y="376656"/>
                </a:lnTo>
                <a:lnTo>
                  <a:pt x="338645" y="374535"/>
                </a:lnTo>
                <a:lnTo>
                  <a:pt x="338645" y="371855"/>
                </a:lnTo>
                <a:lnTo>
                  <a:pt x="316204" y="56997"/>
                </a:lnTo>
                <a:lnTo>
                  <a:pt x="315810" y="54305"/>
                </a:lnTo>
                <a:lnTo>
                  <a:pt x="314731" y="52222"/>
                </a:lnTo>
                <a:lnTo>
                  <a:pt x="311315" y="49136"/>
                </a:lnTo>
                <a:lnTo>
                  <a:pt x="309283" y="48577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53217" y="2919459"/>
            <a:ext cx="256540" cy="377190"/>
          </a:xfrm>
          <a:custGeom>
            <a:avLst/>
            <a:gdLst/>
            <a:ahLst/>
            <a:cxnLst/>
            <a:rect l="l" t="t" r="r" b="b"/>
            <a:pathLst>
              <a:path w="256539" h="377189">
                <a:moveTo>
                  <a:pt x="232163" y="357619"/>
                </a:moveTo>
                <a:lnTo>
                  <a:pt x="24035" y="357619"/>
                </a:lnTo>
                <a:lnTo>
                  <a:pt x="22029" y="358508"/>
                </a:lnTo>
                <a:lnTo>
                  <a:pt x="18371" y="362191"/>
                </a:lnTo>
                <a:lnTo>
                  <a:pt x="17457" y="364362"/>
                </a:lnTo>
                <a:lnTo>
                  <a:pt x="17457" y="369519"/>
                </a:lnTo>
                <a:lnTo>
                  <a:pt x="18371" y="371767"/>
                </a:lnTo>
                <a:lnTo>
                  <a:pt x="22029" y="375792"/>
                </a:lnTo>
                <a:lnTo>
                  <a:pt x="24035" y="376770"/>
                </a:lnTo>
                <a:lnTo>
                  <a:pt x="232163" y="376770"/>
                </a:lnTo>
                <a:lnTo>
                  <a:pt x="234284" y="375792"/>
                </a:lnTo>
                <a:lnTo>
                  <a:pt x="235897" y="373773"/>
                </a:lnTo>
                <a:lnTo>
                  <a:pt x="237573" y="371767"/>
                </a:lnTo>
                <a:lnTo>
                  <a:pt x="238360" y="369519"/>
                </a:lnTo>
                <a:lnTo>
                  <a:pt x="238360" y="364362"/>
                </a:lnTo>
                <a:lnTo>
                  <a:pt x="237573" y="362191"/>
                </a:lnTo>
                <a:lnTo>
                  <a:pt x="235897" y="360362"/>
                </a:lnTo>
                <a:lnTo>
                  <a:pt x="234284" y="358508"/>
                </a:lnTo>
                <a:lnTo>
                  <a:pt x="232163" y="357619"/>
                </a:lnTo>
                <a:close/>
              </a:path>
              <a:path w="256539" h="377189">
                <a:moveTo>
                  <a:pt x="9989" y="165201"/>
                </a:moveTo>
                <a:lnTo>
                  <a:pt x="7220" y="165201"/>
                </a:lnTo>
                <a:lnTo>
                  <a:pt x="4312" y="166293"/>
                </a:lnTo>
                <a:lnTo>
                  <a:pt x="1378" y="168122"/>
                </a:lnTo>
                <a:lnTo>
                  <a:pt x="98" y="170319"/>
                </a:lnTo>
                <a:lnTo>
                  <a:pt x="0" y="175750"/>
                </a:lnTo>
                <a:lnTo>
                  <a:pt x="1628" y="206723"/>
                </a:lnTo>
                <a:lnTo>
                  <a:pt x="15341" y="257939"/>
                </a:lnTo>
                <a:lnTo>
                  <a:pt x="43369" y="290964"/>
                </a:lnTo>
                <a:lnTo>
                  <a:pt x="89420" y="309882"/>
                </a:lnTo>
                <a:lnTo>
                  <a:pt x="119425" y="314286"/>
                </a:lnTo>
                <a:lnTo>
                  <a:pt x="119425" y="357619"/>
                </a:lnTo>
                <a:lnTo>
                  <a:pt x="136405" y="357619"/>
                </a:lnTo>
                <a:lnTo>
                  <a:pt x="136525" y="302106"/>
                </a:lnTo>
                <a:lnTo>
                  <a:pt x="137388" y="297281"/>
                </a:lnTo>
                <a:lnTo>
                  <a:pt x="119425" y="297281"/>
                </a:lnTo>
                <a:lnTo>
                  <a:pt x="94708" y="293821"/>
                </a:lnTo>
                <a:lnTo>
                  <a:pt x="56474" y="279166"/>
                </a:lnTo>
                <a:lnTo>
                  <a:pt x="24931" y="235692"/>
                </a:lnTo>
                <a:lnTo>
                  <a:pt x="17457" y="188747"/>
                </a:lnTo>
                <a:lnTo>
                  <a:pt x="48280" y="188747"/>
                </a:lnTo>
                <a:lnTo>
                  <a:pt x="31794" y="177865"/>
                </a:lnTo>
                <a:lnTo>
                  <a:pt x="12529" y="166293"/>
                </a:lnTo>
                <a:lnTo>
                  <a:pt x="9989" y="165201"/>
                </a:lnTo>
                <a:close/>
              </a:path>
              <a:path w="256539" h="377189">
                <a:moveTo>
                  <a:pt x="255402" y="188747"/>
                </a:moveTo>
                <a:lnTo>
                  <a:pt x="238360" y="188747"/>
                </a:lnTo>
                <a:lnTo>
                  <a:pt x="236980" y="206723"/>
                </a:lnTo>
                <a:lnTo>
                  <a:pt x="234422" y="222815"/>
                </a:lnTo>
                <a:lnTo>
                  <a:pt x="219575" y="260007"/>
                </a:lnTo>
                <a:lnTo>
                  <a:pt x="190139" y="284708"/>
                </a:lnTo>
                <a:lnTo>
                  <a:pt x="188691" y="286334"/>
                </a:lnTo>
                <a:lnTo>
                  <a:pt x="187967" y="288531"/>
                </a:lnTo>
                <a:lnTo>
                  <a:pt x="187260" y="290592"/>
                </a:lnTo>
                <a:lnTo>
                  <a:pt x="187241" y="290964"/>
                </a:lnTo>
                <a:lnTo>
                  <a:pt x="193720" y="299224"/>
                </a:lnTo>
                <a:lnTo>
                  <a:pt x="196057" y="300151"/>
                </a:lnTo>
                <a:lnTo>
                  <a:pt x="234809" y="268116"/>
                </a:lnTo>
                <a:lnTo>
                  <a:pt x="252575" y="218905"/>
                </a:lnTo>
                <a:lnTo>
                  <a:pt x="255088" y="197659"/>
                </a:lnTo>
                <a:lnTo>
                  <a:pt x="255402" y="188747"/>
                </a:lnTo>
                <a:close/>
              </a:path>
              <a:path w="256539" h="377189">
                <a:moveTo>
                  <a:pt x="131109" y="723"/>
                </a:moveTo>
                <a:lnTo>
                  <a:pt x="125546" y="723"/>
                </a:lnTo>
                <a:lnTo>
                  <a:pt x="125254" y="914"/>
                </a:lnTo>
                <a:lnTo>
                  <a:pt x="124924" y="1269"/>
                </a:lnTo>
                <a:lnTo>
                  <a:pt x="124594" y="1269"/>
                </a:lnTo>
                <a:lnTo>
                  <a:pt x="124264" y="1358"/>
                </a:lnTo>
                <a:lnTo>
                  <a:pt x="123629" y="2019"/>
                </a:lnTo>
                <a:lnTo>
                  <a:pt x="123260" y="2362"/>
                </a:lnTo>
                <a:lnTo>
                  <a:pt x="122714" y="2362"/>
                </a:lnTo>
                <a:lnTo>
                  <a:pt x="102726" y="29021"/>
                </a:lnTo>
                <a:lnTo>
                  <a:pt x="76006" y="71783"/>
                </a:lnTo>
                <a:lnTo>
                  <a:pt x="59484" y="122302"/>
                </a:lnTo>
                <a:lnTo>
                  <a:pt x="59447" y="137467"/>
                </a:lnTo>
                <a:lnTo>
                  <a:pt x="61881" y="150380"/>
                </a:lnTo>
                <a:lnTo>
                  <a:pt x="89648" y="185862"/>
                </a:lnTo>
                <a:lnTo>
                  <a:pt x="119425" y="200812"/>
                </a:lnTo>
                <a:lnTo>
                  <a:pt x="119425" y="297281"/>
                </a:lnTo>
                <a:lnTo>
                  <a:pt x="137388" y="297281"/>
                </a:lnTo>
                <a:lnTo>
                  <a:pt x="138791" y="289438"/>
                </a:lnTo>
                <a:lnTo>
                  <a:pt x="144293" y="275720"/>
                </a:lnTo>
                <a:lnTo>
                  <a:pt x="152912" y="261625"/>
                </a:lnTo>
                <a:lnTo>
                  <a:pt x="157326" y="256184"/>
                </a:lnTo>
                <a:lnTo>
                  <a:pt x="136405" y="256184"/>
                </a:lnTo>
                <a:lnTo>
                  <a:pt x="136405" y="183286"/>
                </a:lnTo>
                <a:lnTo>
                  <a:pt x="119425" y="183286"/>
                </a:lnTo>
                <a:lnTo>
                  <a:pt x="104308" y="175750"/>
                </a:lnTo>
                <a:lnTo>
                  <a:pt x="92423" y="166839"/>
                </a:lnTo>
                <a:lnTo>
                  <a:pt x="83765" y="156558"/>
                </a:lnTo>
                <a:lnTo>
                  <a:pt x="78328" y="144906"/>
                </a:lnTo>
                <a:lnTo>
                  <a:pt x="76409" y="134140"/>
                </a:lnTo>
                <a:lnTo>
                  <a:pt x="76724" y="122302"/>
                </a:lnTo>
                <a:lnTo>
                  <a:pt x="91234" y="79436"/>
                </a:lnTo>
                <a:lnTo>
                  <a:pt x="113311" y="43523"/>
                </a:lnTo>
                <a:lnTo>
                  <a:pt x="128226" y="23202"/>
                </a:lnTo>
                <a:lnTo>
                  <a:pt x="149286" y="23202"/>
                </a:lnTo>
                <a:lnTo>
                  <a:pt x="135351" y="4559"/>
                </a:lnTo>
                <a:lnTo>
                  <a:pt x="133674" y="2362"/>
                </a:lnTo>
                <a:lnTo>
                  <a:pt x="132582" y="1269"/>
                </a:lnTo>
                <a:lnTo>
                  <a:pt x="131109" y="723"/>
                </a:lnTo>
                <a:close/>
              </a:path>
              <a:path w="256539" h="377189">
                <a:moveTo>
                  <a:pt x="248978" y="165201"/>
                </a:moveTo>
                <a:lnTo>
                  <a:pt x="246273" y="165201"/>
                </a:lnTo>
                <a:lnTo>
                  <a:pt x="243301" y="166293"/>
                </a:lnTo>
                <a:lnTo>
                  <a:pt x="207841" y="188561"/>
                </a:lnTo>
                <a:lnTo>
                  <a:pt x="178208" y="210962"/>
                </a:lnTo>
                <a:lnTo>
                  <a:pt x="154399" y="233502"/>
                </a:lnTo>
                <a:lnTo>
                  <a:pt x="136405" y="256184"/>
                </a:lnTo>
                <a:lnTo>
                  <a:pt x="157326" y="256184"/>
                </a:lnTo>
                <a:lnTo>
                  <a:pt x="164650" y="247154"/>
                </a:lnTo>
                <a:lnTo>
                  <a:pt x="179237" y="232502"/>
                </a:lnTo>
                <a:lnTo>
                  <a:pt x="196385" y="217884"/>
                </a:lnTo>
                <a:lnTo>
                  <a:pt x="216094" y="203299"/>
                </a:lnTo>
                <a:lnTo>
                  <a:pt x="238360" y="188747"/>
                </a:lnTo>
                <a:lnTo>
                  <a:pt x="255402" y="188747"/>
                </a:lnTo>
                <a:lnTo>
                  <a:pt x="255861" y="175750"/>
                </a:lnTo>
                <a:lnTo>
                  <a:pt x="255925" y="170649"/>
                </a:lnTo>
                <a:lnTo>
                  <a:pt x="254464" y="168122"/>
                </a:lnTo>
                <a:lnTo>
                  <a:pt x="251556" y="166293"/>
                </a:lnTo>
                <a:lnTo>
                  <a:pt x="248978" y="165201"/>
                </a:lnTo>
                <a:close/>
              </a:path>
              <a:path w="256539" h="377189">
                <a:moveTo>
                  <a:pt x="48280" y="188747"/>
                </a:moveTo>
                <a:lnTo>
                  <a:pt x="17457" y="188747"/>
                </a:lnTo>
                <a:lnTo>
                  <a:pt x="33249" y="199106"/>
                </a:lnTo>
                <a:lnTo>
                  <a:pt x="47195" y="208772"/>
                </a:lnTo>
                <a:lnTo>
                  <a:pt x="59296" y="217747"/>
                </a:lnTo>
                <a:lnTo>
                  <a:pt x="71381" y="227520"/>
                </a:lnTo>
                <a:lnTo>
                  <a:pt x="73387" y="228231"/>
                </a:lnTo>
                <a:lnTo>
                  <a:pt x="77756" y="228231"/>
                </a:lnTo>
                <a:lnTo>
                  <a:pt x="79737" y="227317"/>
                </a:lnTo>
                <a:lnTo>
                  <a:pt x="81579" y="225475"/>
                </a:lnTo>
                <a:lnTo>
                  <a:pt x="83065" y="223659"/>
                </a:lnTo>
                <a:lnTo>
                  <a:pt x="83687" y="221640"/>
                </a:lnTo>
                <a:lnTo>
                  <a:pt x="83332" y="217258"/>
                </a:lnTo>
                <a:lnTo>
                  <a:pt x="82316" y="215252"/>
                </a:lnTo>
                <a:lnTo>
                  <a:pt x="80512" y="213423"/>
                </a:lnTo>
                <a:lnTo>
                  <a:pt x="65784" y="201437"/>
                </a:lnTo>
                <a:lnTo>
                  <a:pt x="49545" y="189582"/>
                </a:lnTo>
                <a:lnTo>
                  <a:pt x="48280" y="188747"/>
                </a:lnTo>
                <a:close/>
              </a:path>
              <a:path w="256539" h="377189">
                <a:moveTo>
                  <a:pt x="130423" y="93357"/>
                </a:moveTo>
                <a:lnTo>
                  <a:pt x="125623" y="93357"/>
                </a:lnTo>
                <a:lnTo>
                  <a:pt x="123527" y="94195"/>
                </a:lnTo>
                <a:lnTo>
                  <a:pt x="120276" y="97485"/>
                </a:lnTo>
                <a:lnTo>
                  <a:pt x="119425" y="99593"/>
                </a:lnTo>
                <a:lnTo>
                  <a:pt x="119425" y="183286"/>
                </a:lnTo>
                <a:lnTo>
                  <a:pt x="136405" y="183286"/>
                </a:lnTo>
                <a:lnTo>
                  <a:pt x="136405" y="99593"/>
                </a:lnTo>
                <a:lnTo>
                  <a:pt x="135617" y="97485"/>
                </a:lnTo>
                <a:lnTo>
                  <a:pt x="132315" y="94195"/>
                </a:lnTo>
                <a:lnTo>
                  <a:pt x="130423" y="93357"/>
                </a:lnTo>
                <a:close/>
              </a:path>
              <a:path w="256539" h="377189">
                <a:moveTo>
                  <a:pt x="149286" y="23202"/>
                </a:moveTo>
                <a:lnTo>
                  <a:pt x="128226" y="23202"/>
                </a:lnTo>
                <a:lnTo>
                  <a:pt x="145165" y="46588"/>
                </a:lnTo>
                <a:lnTo>
                  <a:pt x="158704" y="67952"/>
                </a:lnTo>
                <a:lnTo>
                  <a:pt x="168851" y="87291"/>
                </a:lnTo>
                <a:lnTo>
                  <a:pt x="175610" y="104597"/>
                </a:lnTo>
                <a:lnTo>
                  <a:pt x="179164" y="120141"/>
                </a:lnTo>
                <a:lnTo>
                  <a:pt x="179650" y="134192"/>
                </a:lnTo>
                <a:lnTo>
                  <a:pt x="177110" y="146591"/>
                </a:lnTo>
                <a:lnTo>
                  <a:pt x="171520" y="157492"/>
                </a:lnTo>
                <a:lnTo>
                  <a:pt x="170034" y="159334"/>
                </a:lnTo>
                <a:lnTo>
                  <a:pt x="169590" y="161442"/>
                </a:lnTo>
                <a:lnTo>
                  <a:pt x="170161" y="163804"/>
                </a:lnTo>
                <a:lnTo>
                  <a:pt x="170615" y="165935"/>
                </a:lnTo>
                <a:lnTo>
                  <a:pt x="170732" y="166293"/>
                </a:lnTo>
                <a:lnTo>
                  <a:pt x="171863" y="168122"/>
                </a:lnTo>
                <a:lnTo>
                  <a:pt x="173705" y="169570"/>
                </a:lnTo>
                <a:lnTo>
                  <a:pt x="174797" y="170319"/>
                </a:lnTo>
                <a:lnTo>
                  <a:pt x="176461" y="170649"/>
                </a:lnTo>
                <a:lnTo>
                  <a:pt x="181922" y="170649"/>
                </a:lnTo>
                <a:lnTo>
                  <a:pt x="196743" y="126263"/>
                </a:lnTo>
                <a:lnTo>
                  <a:pt x="195359" y="114382"/>
                </a:lnTo>
                <a:lnTo>
                  <a:pt x="181363" y="74460"/>
                </a:lnTo>
                <a:lnTo>
                  <a:pt x="150136" y="24339"/>
                </a:lnTo>
                <a:lnTo>
                  <a:pt x="149286" y="23202"/>
                </a:lnTo>
                <a:close/>
              </a:path>
              <a:path w="256539" h="377189">
                <a:moveTo>
                  <a:pt x="128582" y="0"/>
                </a:moveTo>
                <a:lnTo>
                  <a:pt x="127680" y="0"/>
                </a:lnTo>
                <a:lnTo>
                  <a:pt x="126562" y="723"/>
                </a:lnTo>
                <a:lnTo>
                  <a:pt x="129293" y="723"/>
                </a:lnTo>
                <a:lnTo>
                  <a:pt x="128582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05784" y="2451417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6" y="1732889"/>
            <a:ext cx="3137535" cy="2209800"/>
          </a:xfrm>
          <a:custGeom>
            <a:avLst/>
            <a:gdLst/>
            <a:ahLst/>
            <a:cxnLst/>
            <a:rect l="l" t="t" r="r" b="b"/>
            <a:pathLst>
              <a:path w="3137535" h="2209800">
                <a:moveTo>
                  <a:pt x="3137281" y="2209368"/>
                </a:moveTo>
                <a:lnTo>
                  <a:pt x="0" y="2209368"/>
                </a:lnTo>
                <a:lnTo>
                  <a:pt x="0" y="0"/>
                </a:lnTo>
                <a:lnTo>
                  <a:pt x="3137281" y="0"/>
                </a:lnTo>
                <a:lnTo>
                  <a:pt x="3137281" y="2209368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62"/>
            <a:ext cx="1811655" cy="84581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844"/>
              </a:spcBef>
            </a:pPr>
            <a:r>
              <a:rPr spc="-35" dirty="0">
                <a:solidFill>
                  <a:srgbClr val="EB1851"/>
                </a:solidFill>
              </a:rPr>
              <a:t>TORRES  </a:t>
            </a:r>
            <a:r>
              <a:rPr u="sng" dirty="0">
                <a:solidFill>
                  <a:srgbClr val="EB1851"/>
                </a:solidFill>
              </a:rPr>
              <a:t>DE</a:t>
            </a:r>
            <a:r>
              <a:rPr dirty="0">
                <a:solidFill>
                  <a:srgbClr val="EB1851"/>
                </a:solidFill>
              </a:rPr>
              <a:t>L</a:t>
            </a:r>
            <a:r>
              <a:rPr spc="-210" dirty="0">
                <a:solidFill>
                  <a:srgbClr val="EB1851"/>
                </a:solidFill>
              </a:rPr>
              <a:t> </a:t>
            </a:r>
            <a:r>
              <a:rPr spc="-50" dirty="0">
                <a:solidFill>
                  <a:srgbClr val="EB1851"/>
                </a:solidFill>
              </a:rPr>
              <a:t>PAINE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17" y="2896368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6" y="1732889"/>
            <a:ext cx="3137535" cy="2209800"/>
          </a:xfrm>
          <a:custGeom>
            <a:avLst/>
            <a:gdLst/>
            <a:ahLst/>
            <a:cxnLst/>
            <a:rect l="l" t="t" r="r" b="b"/>
            <a:pathLst>
              <a:path w="3137535" h="2209800">
                <a:moveTo>
                  <a:pt x="3137281" y="2209368"/>
                </a:moveTo>
                <a:lnTo>
                  <a:pt x="0" y="2209368"/>
                </a:lnTo>
                <a:lnTo>
                  <a:pt x="0" y="0"/>
                </a:lnTo>
                <a:lnTo>
                  <a:pt x="3137281" y="0"/>
                </a:lnTo>
                <a:lnTo>
                  <a:pt x="3137281" y="2209368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62"/>
            <a:ext cx="1811655" cy="84581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844"/>
              </a:spcBef>
            </a:pPr>
            <a:r>
              <a:rPr spc="-35" dirty="0">
                <a:solidFill>
                  <a:srgbClr val="EB1851"/>
                </a:solidFill>
              </a:rPr>
              <a:t>TORRES  </a:t>
            </a:r>
            <a:r>
              <a:rPr u="sng" dirty="0">
                <a:solidFill>
                  <a:srgbClr val="EB1851"/>
                </a:solidFill>
              </a:rPr>
              <a:t>DE</a:t>
            </a:r>
            <a:r>
              <a:rPr dirty="0">
                <a:solidFill>
                  <a:srgbClr val="EB1851"/>
                </a:solidFill>
              </a:rPr>
              <a:t>L</a:t>
            </a:r>
            <a:r>
              <a:rPr spc="-210" dirty="0">
                <a:solidFill>
                  <a:srgbClr val="EB1851"/>
                </a:solidFill>
              </a:rPr>
              <a:t> </a:t>
            </a:r>
            <a:r>
              <a:rPr spc="-50" dirty="0">
                <a:solidFill>
                  <a:srgbClr val="EB1851"/>
                </a:solidFill>
              </a:rPr>
              <a:t>PAINE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17" y="2896368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9" y="1732889"/>
            <a:ext cx="3137535" cy="2209800"/>
          </a:xfrm>
          <a:custGeom>
            <a:avLst/>
            <a:gdLst/>
            <a:ahLst/>
            <a:cxnLst/>
            <a:rect l="l" t="t" r="r" b="b"/>
            <a:pathLst>
              <a:path w="3137535" h="2209800">
                <a:moveTo>
                  <a:pt x="3137268" y="2209368"/>
                </a:moveTo>
                <a:lnTo>
                  <a:pt x="0" y="2209368"/>
                </a:lnTo>
                <a:lnTo>
                  <a:pt x="0" y="0"/>
                </a:lnTo>
                <a:lnTo>
                  <a:pt x="3137268" y="0"/>
                </a:lnTo>
                <a:lnTo>
                  <a:pt x="3137268" y="22093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49"/>
            <a:ext cx="1811655" cy="84581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844"/>
              </a:spcBef>
            </a:pPr>
            <a:r>
              <a:rPr spc="-35" dirty="0">
                <a:solidFill>
                  <a:srgbClr val="EB1851"/>
                </a:solidFill>
              </a:rPr>
              <a:t>TORRES  </a:t>
            </a:r>
            <a:r>
              <a:rPr u="sng" dirty="0">
                <a:solidFill>
                  <a:srgbClr val="EB1851"/>
                </a:solidFill>
              </a:rPr>
              <a:t>DE</a:t>
            </a:r>
            <a:r>
              <a:rPr dirty="0">
                <a:solidFill>
                  <a:srgbClr val="EB1851"/>
                </a:solidFill>
              </a:rPr>
              <a:t>L</a:t>
            </a:r>
            <a:r>
              <a:rPr spc="-210" dirty="0">
                <a:solidFill>
                  <a:srgbClr val="EB1851"/>
                </a:solidFill>
              </a:rPr>
              <a:t> </a:t>
            </a:r>
            <a:r>
              <a:rPr spc="-50" dirty="0">
                <a:solidFill>
                  <a:srgbClr val="EB1851"/>
                </a:solidFill>
              </a:rPr>
              <a:t>PAINE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23" y="2896368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491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69631"/>
            <a:ext cx="4246880" cy="4707890"/>
          </a:xfrm>
          <a:custGeom>
            <a:avLst/>
            <a:gdLst/>
            <a:ahLst/>
            <a:cxnLst/>
            <a:rect l="l" t="t" r="r" b="b"/>
            <a:pathLst>
              <a:path w="4246880" h="4707890">
                <a:moveTo>
                  <a:pt x="4246537" y="4707775"/>
                </a:moveTo>
                <a:lnTo>
                  <a:pt x="0" y="4707775"/>
                </a:lnTo>
                <a:lnTo>
                  <a:pt x="0" y="0"/>
                </a:lnTo>
                <a:lnTo>
                  <a:pt x="4246537" y="0"/>
                </a:lnTo>
                <a:lnTo>
                  <a:pt x="4246537" y="4707775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49" y="1518028"/>
            <a:ext cx="2983865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95" dirty="0">
                <a:solidFill>
                  <a:srgbClr val="EC1550"/>
                </a:solidFill>
              </a:rPr>
              <a:t>PATAGONIA </a:t>
            </a:r>
            <a:r>
              <a:rPr dirty="0">
                <a:solidFill>
                  <a:srgbClr val="EC1550"/>
                </a:solidFill>
              </a:rPr>
              <a:t>&amp;  EXTREME</a:t>
            </a:r>
            <a:r>
              <a:rPr spc="-100" dirty="0">
                <a:solidFill>
                  <a:srgbClr val="EC1550"/>
                </a:solidFill>
              </a:rPr>
              <a:t> </a:t>
            </a:r>
            <a:r>
              <a:rPr spc="-5" dirty="0">
                <a:solidFill>
                  <a:srgbClr val="EC1550"/>
                </a:solidFill>
              </a:rPr>
              <a:t>SOUTH</a:t>
            </a: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400" dirty="0">
                <a:solidFill>
                  <a:srgbClr val="1B0087"/>
                </a:solidFill>
              </a:rPr>
              <a:t>Punta</a:t>
            </a:r>
            <a:r>
              <a:rPr sz="2400" spc="-235" dirty="0">
                <a:solidFill>
                  <a:srgbClr val="1B0087"/>
                </a:solidFill>
              </a:rPr>
              <a:t> </a:t>
            </a:r>
            <a:r>
              <a:rPr sz="2400" spc="-5" dirty="0">
                <a:solidFill>
                  <a:srgbClr val="1B0087"/>
                </a:solidFill>
              </a:rPr>
              <a:t>Arenas</a:t>
            </a:r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448466" y="2929737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90575" y="3673958"/>
            <a:ext cx="2145030" cy="125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8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daily</a:t>
            </a:r>
            <a:r>
              <a:rPr sz="1400" spc="-10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flights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238099"/>
              </a:lnSpc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3h 30m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flights  </a:t>
            </a: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4</a:t>
            </a:r>
            <a:r>
              <a:rPr sz="1400" b="1" spc="-8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58398" y="3734779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42" y="128308"/>
                </a:moveTo>
                <a:lnTo>
                  <a:pt x="127952" y="128308"/>
                </a:lnTo>
                <a:lnTo>
                  <a:pt x="109855" y="179451"/>
                </a:lnTo>
                <a:lnTo>
                  <a:pt x="108902" y="182283"/>
                </a:lnTo>
                <a:lnTo>
                  <a:pt x="109232" y="184759"/>
                </a:lnTo>
                <a:lnTo>
                  <a:pt x="112560" y="189026"/>
                </a:lnTo>
                <a:lnTo>
                  <a:pt x="115049" y="189750"/>
                </a:lnTo>
                <a:lnTo>
                  <a:pt x="118389" y="189026"/>
                </a:lnTo>
                <a:lnTo>
                  <a:pt x="147129" y="182283"/>
                </a:lnTo>
                <a:lnTo>
                  <a:pt x="152323" y="180403"/>
                </a:lnTo>
                <a:lnTo>
                  <a:pt x="155663" y="178142"/>
                </a:lnTo>
                <a:lnTo>
                  <a:pt x="156297" y="176961"/>
                </a:lnTo>
                <a:lnTo>
                  <a:pt x="122275" y="176961"/>
                </a:lnTo>
                <a:lnTo>
                  <a:pt x="139642" y="128308"/>
                </a:lnTo>
                <a:close/>
              </a:path>
              <a:path w="288925" h="189864">
                <a:moveTo>
                  <a:pt x="282093" y="34264"/>
                </a:moveTo>
                <a:lnTo>
                  <a:pt x="262890" y="34264"/>
                </a:lnTo>
                <a:lnTo>
                  <a:pt x="266217" y="34798"/>
                </a:lnTo>
                <a:lnTo>
                  <a:pt x="270929" y="37172"/>
                </a:lnTo>
                <a:lnTo>
                  <a:pt x="272669" y="38595"/>
                </a:lnTo>
                <a:lnTo>
                  <a:pt x="274815" y="41897"/>
                </a:lnTo>
                <a:lnTo>
                  <a:pt x="275605" y="43561"/>
                </a:lnTo>
                <a:lnTo>
                  <a:pt x="277914" y="50076"/>
                </a:lnTo>
                <a:lnTo>
                  <a:pt x="277279" y="54864"/>
                </a:lnTo>
                <a:lnTo>
                  <a:pt x="270878" y="63627"/>
                </a:lnTo>
                <a:lnTo>
                  <a:pt x="265976" y="66992"/>
                </a:lnTo>
                <a:lnTo>
                  <a:pt x="195414" y="92443"/>
                </a:lnTo>
                <a:lnTo>
                  <a:pt x="194475" y="92671"/>
                </a:lnTo>
                <a:lnTo>
                  <a:pt x="193522" y="93510"/>
                </a:lnTo>
                <a:lnTo>
                  <a:pt x="192595" y="94932"/>
                </a:lnTo>
                <a:lnTo>
                  <a:pt x="147853" y="169506"/>
                </a:lnTo>
                <a:lnTo>
                  <a:pt x="147370" y="170218"/>
                </a:lnTo>
                <a:lnTo>
                  <a:pt x="146164" y="170929"/>
                </a:lnTo>
                <a:lnTo>
                  <a:pt x="144310" y="171627"/>
                </a:lnTo>
                <a:lnTo>
                  <a:pt x="122275" y="176961"/>
                </a:lnTo>
                <a:lnTo>
                  <a:pt x="156297" y="176961"/>
                </a:lnTo>
                <a:lnTo>
                  <a:pt x="157060" y="175539"/>
                </a:lnTo>
                <a:lnTo>
                  <a:pt x="201104" y="102031"/>
                </a:lnTo>
                <a:lnTo>
                  <a:pt x="269278" y="77304"/>
                </a:lnTo>
                <a:lnTo>
                  <a:pt x="274612" y="74218"/>
                </a:lnTo>
                <a:lnTo>
                  <a:pt x="283133" y="66649"/>
                </a:lnTo>
                <a:lnTo>
                  <a:pt x="285991" y="62331"/>
                </a:lnTo>
                <a:lnTo>
                  <a:pt x="288810" y="52616"/>
                </a:lnTo>
                <a:lnTo>
                  <a:pt x="288467" y="47231"/>
                </a:lnTo>
                <a:lnTo>
                  <a:pt x="286346" y="41313"/>
                </a:lnTo>
                <a:lnTo>
                  <a:pt x="282093" y="34264"/>
                </a:lnTo>
                <a:close/>
              </a:path>
              <a:path w="288925" h="189864">
                <a:moveTo>
                  <a:pt x="30543" y="60134"/>
                </a:moveTo>
                <a:lnTo>
                  <a:pt x="26758" y="61544"/>
                </a:lnTo>
                <a:lnTo>
                  <a:pt x="1536" y="70662"/>
                </a:lnTo>
                <a:lnTo>
                  <a:pt x="0" y="74930"/>
                </a:lnTo>
                <a:lnTo>
                  <a:pt x="27812" y="124409"/>
                </a:lnTo>
                <a:lnTo>
                  <a:pt x="59653" y="146093"/>
                </a:lnTo>
                <a:lnTo>
                  <a:pt x="67808" y="146511"/>
                </a:lnTo>
                <a:lnTo>
                  <a:pt x="76254" y="145556"/>
                </a:lnTo>
                <a:lnTo>
                  <a:pt x="84988" y="143230"/>
                </a:lnTo>
                <a:lnTo>
                  <a:pt x="106881" y="135626"/>
                </a:lnTo>
                <a:lnTo>
                  <a:pt x="67670" y="135626"/>
                </a:lnTo>
                <a:lnTo>
                  <a:pt x="61208" y="135457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13" y="126530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33" y="71856"/>
                </a:lnTo>
                <a:lnTo>
                  <a:pt x="37414" y="63322"/>
                </a:lnTo>
                <a:lnTo>
                  <a:pt x="34074" y="60731"/>
                </a:lnTo>
                <a:lnTo>
                  <a:pt x="30543" y="60134"/>
                </a:lnTo>
                <a:close/>
              </a:path>
              <a:path w="288925" h="189864">
                <a:moveTo>
                  <a:pt x="136956" y="113398"/>
                </a:moveTo>
                <a:lnTo>
                  <a:pt x="135051" y="114096"/>
                </a:lnTo>
                <a:lnTo>
                  <a:pt x="81788" y="132575"/>
                </a:lnTo>
                <a:lnTo>
                  <a:pt x="74529" y="134666"/>
                </a:lnTo>
                <a:lnTo>
                  <a:pt x="67670" y="135626"/>
                </a:lnTo>
                <a:lnTo>
                  <a:pt x="106881" y="135626"/>
                </a:lnTo>
                <a:lnTo>
                  <a:pt x="127952" y="128308"/>
                </a:lnTo>
                <a:lnTo>
                  <a:pt x="139642" y="128308"/>
                </a:lnTo>
                <a:lnTo>
                  <a:pt x="142176" y="121208"/>
                </a:lnTo>
                <a:lnTo>
                  <a:pt x="142887" y="118833"/>
                </a:lnTo>
                <a:lnTo>
                  <a:pt x="142532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56" y="113398"/>
                </a:lnTo>
                <a:close/>
              </a:path>
              <a:path w="288925" h="189864">
                <a:moveTo>
                  <a:pt x="48833" y="71856"/>
                </a:moveTo>
                <a:lnTo>
                  <a:pt x="30302" y="71856"/>
                </a:lnTo>
                <a:lnTo>
                  <a:pt x="67221" y="99187"/>
                </a:lnTo>
                <a:lnTo>
                  <a:pt x="68414" y="100139"/>
                </a:lnTo>
                <a:lnTo>
                  <a:pt x="70065" y="100380"/>
                </a:lnTo>
                <a:lnTo>
                  <a:pt x="72199" y="99898"/>
                </a:lnTo>
                <a:lnTo>
                  <a:pt x="103202" y="88531"/>
                </a:lnTo>
                <a:lnTo>
                  <a:pt x="71145" y="88531"/>
                </a:lnTo>
                <a:lnTo>
                  <a:pt x="48833" y="71856"/>
                </a:lnTo>
                <a:close/>
              </a:path>
              <a:path w="288925" h="189864">
                <a:moveTo>
                  <a:pt x="92925" y="0"/>
                </a:moveTo>
                <a:lnTo>
                  <a:pt x="89611" y="1181"/>
                </a:lnTo>
                <a:lnTo>
                  <a:pt x="62611" y="8636"/>
                </a:lnTo>
                <a:lnTo>
                  <a:pt x="62255" y="8636"/>
                </a:lnTo>
                <a:lnTo>
                  <a:pt x="59880" y="9588"/>
                </a:lnTo>
                <a:lnTo>
                  <a:pt x="58343" y="11239"/>
                </a:lnTo>
                <a:lnTo>
                  <a:pt x="57632" y="13601"/>
                </a:lnTo>
                <a:lnTo>
                  <a:pt x="57404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411" y="72910"/>
                </a:lnTo>
                <a:lnTo>
                  <a:pt x="71145" y="88531"/>
                </a:lnTo>
                <a:lnTo>
                  <a:pt x="103202" y="88531"/>
                </a:lnTo>
                <a:lnTo>
                  <a:pt x="127381" y="79667"/>
                </a:lnTo>
                <a:lnTo>
                  <a:pt x="128536" y="78371"/>
                </a:lnTo>
                <a:lnTo>
                  <a:pt x="129260" y="75526"/>
                </a:lnTo>
                <a:lnTo>
                  <a:pt x="129197" y="74574"/>
                </a:lnTo>
                <a:lnTo>
                  <a:pt x="128473" y="72669"/>
                </a:lnTo>
                <a:lnTo>
                  <a:pt x="128066" y="71856"/>
                </a:lnTo>
                <a:lnTo>
                  <a:pt x="127584" y="71132"/>
                </a:lnTo>
                <a:lnTo>
                  <a:pt x="72567" y="17526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28" y="11607"/>
                </a:lnTo>
                <a:lnTo>
                  <a:pt x="99542" y="2247"/>
                </a:lnTo>
                <a:lnTo>
                  <a:pt x="96240" y="355"/>
                </a:lnTo>
                <a:lnTo>
                  <a:pt x="92925" y="0"/>
                </a:lnTo>
                <a:close/>
              </a:path>
              <a:path w="288925" h="189864">
                <a:moveTo>
                  <a:pt x="255576" y="23598"/>
                </a:moveTo>
                <a:lnTo>
                  <a:pt x="238036" y="27813"/>
                </a:lnTo>
                <a:lnTo>
                  <a:pt x="190804" y="44856"/>
                </a:lnTo>
                <a:lnTo>
                  <a:pt x="189382" y="45339"/>
                </a:lnTo>
                <a:lnTo>
                  <a:pt x="188328" y="46228"/>
                </a:lnTo>
                <a:lnTo>
                  <a:pt x="187604" y="47523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31" y="53390"/>
                </a:lnTo>
                <a:lnTo>
                  <a:pt x="188696" y="54394"/>
                </a:lnTo>
                <a:lnTo>
                  <a:pt x="191516" y="55587"/>
                </a:lnTo>
                <a:lnTo>
                  <a:pt x="192938" y="55626"/>
                </a:lnTo>
                <a:lnTo>
                  <a:pt x="194360" y="55143"/>
                </a:lnTo>
                <a:lnTo>
                  <a:pt x="241604" y="38112"/>
                </a:lnTo>
                <a:lnTo>
                  <a:pt x="248691" y="35750"/>
                </a:lnTo>
                <a:lnTo>
                  <a:pt x="254368" y="34505"/>
                </a:lnTo>
                <a:lnTo>
                  <a:pt x="262890" y="34264"/>
                </a:lnTo>
                <a:lnTo>
                  <a:pt x="282093" y="34264"/>
                </a:lnTo>
                <a:lnTo>
                  <a:pt x="279728" y="30347"/>
                </a:lnTo>
                <a:lnTo>
                  <a:pt x="269473" y="24442"/>
                </a:lnTo>
                <a:lnTo>
                  <a:pt x="255576" y="23598"/>
                </a:lnTo>
                <a:close/>
              </a:path>
              <a:path w="288925" h="189864">
                <a:moveTo>
                  <a:pt x="116628" y="11607"/>
                </a:moveTo>
                <a:lnTo>
                  <a:pt x="93992" y="11607"/>
                </a:lnTo>
                <a:lnTo>
                  <a:pt x="94221" y="11836"/>
                </a:lnTo>
                <a:lnTo>
                  <a:pt x="149999" y="42735"/>
                </a:lnTo>
                <a:lnTo>
                  <a:pt x="151384" y="43446"/>
                </a:lnTo>
                <a:lnTo>
                  <a:pt x="152819" y="43561"/>
                </a:lnTo>
                <a:lnTo>
                  <a:pt x="155663" y="42608"/>
                </a:lnTo>
                <a:lnTo>
                  <a:pt x="156718" y="41668"/>
                </a:lnTo>
                <a:lnTo>
                  <a:pt x="157429" y="40246"/>
                </a:lnTo>
                <a:lnTo>
                  <a:pt x="158127" y="39065"/>
                </a:lnTo>
                <a:lnTo>
                  <a:pt x="158192" y="38595"/>
                </a:lnTo>
                <a:lnTo>
                  <a:pt x="158202" y="37172"/>
                </a:lnTo>
                <a:lnTo>
                  <a:pt x="157594" y="34632"/>
                </a:lnTo>
                <a:lnTo>
                  <a:pt x="156718" y="33489"/>
                </a:lnTo>
                <a:lnTo>
                  <a:pt x="155321" y="32804"/>
                </a:lnTo>
                <a:lnTo>
                  <a:pt x="116628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0012" y="4063994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73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0012" y="4567914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73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76462" y="4203920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60" y="0"/>
                </a:moveTo>
                <a:lnTo>
                  <a:pt x="80609" y="9210"/>
                </a:lnTo>
                <a:lnTo>
                  <a:pt x="39273" y="36121"/>
                </a:lnTo>
                <a:lnTo>
                  <a:pt x="10276" y="77812"/>
                </a:lnTo>
                <a:lnTo>
                  <a:pt x="0" y="128447"/>
                </a:lnTo>
                <a:lnTo>
                  <a:pt x="1024" y="144926"/>
                </a:lnTo>
                <a:lnTo>
                  <a:pt x="16395" y="190957"/>
                </a:lnTo>
                <a:lnTo>
                  <a:pt x="48492" y="228438"/>
                </a:lnTo>
                <a:lnTo>
                  <a:pt x="93887" y="251937"/>
                </a:lnTo>
                <a:lnTo>
                  <a:pt x="128460" y="256501"/>
                </a:lnTo>
                <a:lnTo>
                  <a:pt x="144949" y="255466"/>
                </a:lnTo>
                <a:lnTo>
                  <a:pt x="160891" y="252358"/>
                </a:lnTo>
                <a:lnTo>
                  <a:pt x="176293" y="247179"/>
                </a:lnTo>
                <a:lnTo>
                  <a:pt x="181082" y="244843"/>
                </a:lnTo>
                <a:lnTo>
                  <a:pt x="128460" y="244843"/>
                </a:lnTo>
                <a:lnTo>
                  <a:pt x="113448" y="243910"/>
                </a:lnTo>
                <a:lnTo>
                  <a:pt x="71373" y="229946"/>
                </a:lnTo>
                <a:lnTo>
                  <a:pt x="37166" y="200858"/>
                </a:lnTo>
                <a:lnTo>
                  <a:pt x="15824" y="159761"/>
                </a:lnTo>
                <a:lnTo>
                  <a:pt x="11683" y="128447"/>
                </a:lnTo>
                <a:lnTo>
                  <a:pt x="12611" y="113434"/>
                </a:lnTo>
                <a:lnTo>
                  <a:pt x="26555" y="71374"/>
                </a:lnTo>
                <a:lnTo>
                  <a:pt x="55752" y="37150"/>
                </a:lnTo>
                <a:lnTo>
                  <a:pt x="97081" y="15814"/>
                </a:lnTo>
                <a:lnTo>
                  <a:pt x="128460" y="11671"/>
                </a:lnTo>
                <a:lnTo>
                  <a:pt x="181232" y="11671"/>
                </a:lnTo>
                <a:lnTo>
                  <a:pt x="173642" y="8261"/>
                </a:lnTo>
                <a:lnTo>
                  <a:pt x="158957" y="3670"/>
                </a:lnTo>
                <a:lnTo>
                  <a:pt x="143899" y="917"/>
                </a:lnTo>
                <a:lnTo>
                  <a:pt x="128460" y="0"/>
                </a:lnTo>
                <a:close/>
              </a:path>
              <a:path w="256540" h="256539">
                <a:moveTo>
                  <a:pt x="226402" y="49860"/>
                </a:moveTo>
                <a:lnTo>
                  <a:pt x="225005" y="50228"/>
                </a:lnTo>
                <a:lnTo>
                  <a:pt x="222478" y="52235"/>
                </a:lnTo>
                <a:lnTo>
                  <a:pt x="221665" y="53555"/>
                </a:lnTo>
                <a:lnTo>
                  <a:pt x="221322" y="55168"/>
                </a:lnTo>
                <a:lnTo>
                  <a:pt x="220916" y="56807"/>
                </a:lnTo>
                <a:lnTo>
                  <a:pt x="221246" y="58254"/>
                </a:lnTo>
                <a:lnTo>
                  <a:pt x="222237" y="59512"/>
                </a:lnTo>
                <a:lnTo>
                  <a:pt x="232116" y="75403"/>
                </a:lnTo>
                <a:lnTo>
                  <a:pt x="239177" y="92194"/>
                </a:lnTo>
                <a:lnTo>
                  <a:pt x="243416" y="109877"/>
                </a:lnTo>
                <a:lnTo>
                  <a:pt x="244830" y="128447"/>
                </a:lnTo>
                <a:lnTo>
                  <a:pt x="243899" y="143447"/>
                </a:lnTo>
                <a:lnTo>
                  <a:pt x="229958" y="185331"/>
                </a:lnTo>
                <a:lnTo>
                  <a:pt x="200853" y="219353"/>
                </a:lnTo>
                <a:lnTo>
                  <a:pt x="159751" y="240691"/>
                </a:lnTo>
                <a:lnTo>
                  <a:pt x="128460" y="244843"/>
                </a:lnTo>
                <a:lnTo>
                  <a:pt x="181082" y="244843"/>
                </a:lnTo>
                <a:lnTo>
                  <a:pt x="217582" y="220116"/>
                </a:lnTo>
                <a:lnTo>
                  <a:pt x="246342" y="178620"/>
                </a:lnTo>
                <a:lnTo>
                  <a:pt x="256527" y="128447"/>
                </a:lnTo>
                <a:lnTo>
                  <a:pt x="254974" y="108011"/>
                </a:lnTo>
                <a:lnTo>
                  <a:pt x="242548" y="69969"/>
                </a:lnTo>
                <a:lnTo>
                  <a:pt x="227876" y="50088"/>
                </a:lnTo>
                <a:lnTo>
                  <a:pt x="226402" y="49860"/>
                </a:lnTo>
                <a:close/>
              </a:path>
              <a:path w="256540" h="256539">
                <a:moveTo>
                  <a:pt x="134099" y="137490"/>
                </a:moveTo>
                <a:lnTo>
                  <a:pt x="122415" y="137490"/>
                </a:lnTo>
                <a:lnTo>
                  <a:pt x="122415" y="148285"/>
                </a:lnTo>
                <a:lnTo>
                  <a:pt x="122986" y="149720"/>
                </a:lnTo>
                <a:lnTo>
                  <a:pt x="124104" y="150863"/>
                </a:lnTo>
                <a:lnTo>
                  <a:pt x="125247" y="151993"/>
                </a:lnTo>
                <a:lnTo>
                  <a:pt x="126695" y="152539"/>
                </a:lnTo>
                <a:lnTo>
                  <a:pt x="129959" y="152539"/>
                </a:lnTo>
                <a:lnTo>
                  <a:pt x="131267" y="151993"/>
                </a:lnTo>
                <a:lnTo>
                  <a:pt x="133540" y="149720"/>
                </a:lnTo>
                <a:lnTo>
                  <a:pt x="134099" y="148285"/>
                </a:lnTo>
                <a:lnTo>
                  <a:pt x="134099" y="137490"/>
                </a:lnTo>
                <a:close/>
              </a:path>
              <a:path w="256540" h="256539">
                <a:moveTo>
                  <a:pt x="129959" y="46697"/>
                </a:moveTo>
                <a:lnTo>
                  <a:pt x="126695" y="46697"/>
                </a:lnTo>
                <a:lnTo>
                  <a:pt x="125247" y="47269"/>
                </a:lnTo>
                <a:lnTo>
                  <a:pt x="122986" y="49530"/>
                </a:lnTo>
                <a:lnTo>
                  <a:pt x="122415" y="50965"/>
                </a:lnTo>
                <a:lnTo>
                  <a:pt x="122415" y="125056"/>
                </a:lnTo>
                <a:lnTo>
                  <a:pt x="111124" y="129197"/>
                </a:lnTo>
                <a:lnTo>
                  <a:pt x="109613" y="129717"/>
                </a:lnTo>
                <a:lnTo>
                  <a:pt x="108546" y="130695"/>
                </a:lnTo>
                <a:lnTo>
                  <a:pt x="107289" y="133718"/>
                </a:lnTo>
                <a:lnTo>
                  <a:pt x="107226" y="135216"/>
                </a:lnTo>
                <a:lnTo>
                  <a:pt x="107734" y="136740"/>
                </a:lnTo>
                <a:lnTo>
                  <a:pt x="107988" y="137731"/>
                </a:lnTo>
                <a:lnTo>
                  <a:pt x="108610" y="138620"/>
                </a:lnTo>
                <a:lnTo>
                  <a:pt x="109613" y="139344"/>
                </a:lnTo>
                <a:lnTo>
                  <a:pt x="110616" y="140119"/>
                </a:lnTo>
                <a:lnTo>
                  <a:pt x="111759" y="140487"/>
                </a:lnTo>
                <a:lnTo>
                  <a:pt x="114706" y="140487"/>
                </a:lnTo>
                <a:lnTo>
                  <a:pt x="115011" y="140360"/>
                </a:lnTo>
                <a:lnTo>
                  <a:pt x="115277" y="140119"/>
                </a:lnTo>
                <a:lnTo>
                  <a:pt x="122415" y="137490"/>
                </a:lnTo>
                <a:lnTo>
                  <a:pt x="134099" y="137490"/>
                </a:lnTo>
                <a:lnTo>
                  <a:pt x="134099" y="133350"/>
                </a:lnTo>
                <a:lnTo>
                  <a:pt x="168624" y="120891"/>
                </a:lnTo>
                <a:lnTo>
                  <a:pt x="134099" y="120891"/>
                </a:lnTo>
                <a:lnTo>
                  <a:pt x="134099" y="50965"/>
                </a:lnTo>
                <a:lnTo>
                  <a:pt x="133540" y="49530"/>
                </a:lnTo>
                <a:lnTo>
                  <a:pt x="131267" y="47269"/>
                </a:lnTo>
                <a:lnTo>
                  <a:pt x="129959" y="46697"/>
                </a:lnTo>
                <a:close/>
              </a:path>
              <a:path w="256540" h="256539">
                <a:moveTo>
                  <a:pt x="187223" y="101942"/>
                </a:moveTo>
                <a:lnTo>
                  <a:pt x="185712" y="102450"/>
                </a:lnTo>
                <a:lnTo>
                  <a:pt x="134099" y="120891"/>
                </a:lnTo>
                <a:lnTo>
                  <a:pt x="168624" y="120891"/>
                </a:lnTo>
                <a:lnTo>
                  <a:pt x="189458" y="113372"/>
                </a:lnTo>
                <a:lnTo>
                  <a:pt x="190969" y="112864"/>
                </a:lnTo>
                <a:lnTo>
                  <a:pt x="192100" y="111937"/>
                </a:lnTo>
                <a:lnTo>
                  <a:pt x="193586" y="109169"/>
                </a:lnTo>
                <a:lnTo>
                  <a:pt x="193738" y="107594"/>
                </a:lnTo>
                <a:lnTo>
                  <a:pt x="193243" y="105854"/>
                </a:lnTo>
                <a:lnTo>
                  <a:pt x="192735" y="104343"/>
                </a:lnTo>
                <a:lnTo>
                  <a:pt x="191706" y="103289"/>
                </a:lnTo>
                <a:lnTo>
                  <a:pt x="188721" y="102006"/>
                </a:lnTo>
                <a:lnTo>
                  <a:pt x="187223" y="101942"/>
                </a:lnTo>
                <a:close/>
              </a:path>
              <a:path w="256540" h="256539">
                <a:moveTo>
                  <a:pt x="181232" y="11671"/>
                </a:moveTo>
                <a:lnTo>
                  <a:pt x="128460" y="11671"/>
                </a:lnTo>
                <a:lnTo>
                  <a:pt x="142865" y="12519"/>
                </a:lnTo>
                <a:lnTo>
                  <a:pt x="156705" y="15063"/>
                </a:lnTo>
                <a:lnTo>
                  <a:pt x="169983" y="19306"/>
                </a:lnTo>
                <a:lnTo>
                  <a:pt x="182702" y="25247"/>
                </a:lnTo>
                <a:lnTo>
                  <a:pt x="183934" y="25984"/>
                </a:lnTo>
                <a:lnTo>
                  <a:pt x="185381" y="26111"/>
                </a:lnTo>
                <a:lnTo>
                  <a:pt x="187007" y="25603"/>
                </a:lnTo>
                <a:lnTo>
                  <a:pt x="188658" y="25120"/>
                </a:lnTo>
                <a:lnTo>
                  <a:pt x="189852" y="24117"/>
                </a:lnTo>
                <a:lnTo>
                  <a:pt x="190614" y="22593"/>
                </a:lnTo>
                <a:lnTo>
                  <a:pt x="191350" y="21336"/>
                </a:lnTo>
                <a:lnTo>
                  <a:pt x="191477" y="19900"/>
                </a:lnTo>
                <a:lnTo>
                  <a:pt x="190474" y="16637"/>
                </a:lnTo>
                <a:lnTo>
                  <a:pt x="189458" y="15455"/>
                </a:lnTo>
                <a:lnTo>
                  <a:pt x="187959" y="14693"/>
                </a:lnTo>
                <a:lnTo>
                  <a:pt x="181232" y="11671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49826" y="4681752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83"/>
                </a:moveTo>
                <a:lnTo>
                  <a:pt x="151282" y="106883"/>
                </a:lnTo>
                <a:lnTo>
                  <a:pt x="151282" y="242925"/>
                </a:lnTo>
                <a:lnTo>
                  <a:pt x="146532" y="248310"/>
                </a:lnTo>
                <a:lnTo>
                  <a:pt x="42278" y="248310"/>
                </a:lnTo>
                <a:lnTo>
                  <a:pt x="40766" y="248907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20" y="252641"/>
                </a:lnTo>
                <a:lnTo>
                  <a:pt x="37820" y="279273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59"/>
                </a:lnTo>
                <a:lnTo>
                  <a:pt x="42278" y="283768"/>
                </a:lnTo>
                <a:lnTo>
                  <a:pt x="45694" y="283768"/>
                </a:lnTo>
                <a:lnTo>
                  <a:pt x="47066" y="283159"/>
                </a:lnTo>
                <a:lnTo>
                  <a:pt x="48247" y="281978"/>
                </a:lnTo>
                <a:lnTo>
                  <a:pt x="49453" y="280822"/>
                </a:lnTo>
                <a:lnTo>
                  <a:pt x="50025" y="279273"/>
                </a:lnTo>
                <a:lnTo>
                  <a:pt x="50025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83"/>
                </a:lnTo>
                <a:close/>
              </a:path>
              <a:path w="163194" h="283845">
                <a:moveTo>
                  <a:pt x="124472" y="260134"/>
                </a:moveTo>
                <a:lnTo>
                  <a:pt x="112255" y="260134"/>
                </a:lnTo>
                <a:lnTo>
                  <a:pt x="112255" y="279273"/>
                </a:lnTo>
                <a:lnTo>
                  <a:pt x="112852" y="280822"/>
                </a:lnTo>
                <a:lnTo>
                  <a:pt x="115239" y="283159"/>
                </a:lnTo>
                <a:lnTo>
                  <a:pt x="116611" y="283768"/>
                </a:lnTo>
                <a:lnTo>
                  <a:pt x="120027" y="283768"/>
                </a:lnTo>
                <a:lnTo>
                  <a:pt x="121526" y="283159"/>
                </a:lnTo>
                <a:lnTo>
                  <a:pt x="123888" y="280822"/>
                </a:lnTo>
                <a:lnTo>
                  <a:pt x="124472" y="279273"/>
                </a:lnTo>
                <a:lnTo>
                  <a:pt x="124472" y="260134"/>
                </a:lnTo>
                <a:close/>
              </a:path>
              <a:path w="163194" h="283845">
                <a:moveTo>
                  <a:pt x="158737" y="94665"/>
                </a:moveTo>
                <a:lnTo>
                  <a:pt x="18643" y="94665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38"/>
                </a:lnTo>
                <a:lnTo>
                  <a:pt x="2959" y="248500"/>
                </a:lnTo>
                <a:lnTo>
                  <a:pt x="4330" y="249097"/>
                </a:lnTo>
                <a:lnTo>
                  <a:pt x="7734" y="249097"/>
                </a:lnTo>
                <a:lnTo>
                  <a:pt x="9258" y="248500"/>
                </a:lnTo>
                <a:lnTo>
                  <a:pt x="11620" y="246138"/>
                </a:lnTo>
                <a:lnTo>
                  <a:pt x="12204" y="244767"/>
                </a:lnTo>
                <a:lnTo>
                  <a:pt x="12204" y="112407"/>
                </a:lnTo>
                <a:lnTo>
                  <a:pt x="17068" y="106883"/>
                </a:lnTo>
                <a:lnTo>
                  <a:pt x="163106" y="106883"/>
                </a:lnTo>
                <a:lnTo>
                  <a:pt x="163106" y="99136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37" y="94665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20"/>
                </a:lnTo>
                <a:lnTo>
                  <a:pt x="44500" y="25755"/>
                </a:lnTo>
                <a:lnTo>
                  <a:pt x="41884" y="27063"/>
                </a:lnTo>
                <a:lnTo>
                  <a:pt x="40589" y="29019"/>
                </a:lnTo>
                <a:lnTo>
                  <a:pt x="40589" y="94665"/>
                </a:lnTo>
                <a:lnTo>
                  <a:pt x="52400" y="94665"/>
                </a:lnTo>
                <a:lnTo>
                  <a:pt x="52400" y="35979"/>
                </a:lnTo>
                <a:lnTo>
                  <a:pt x="110693" y="14706"/>
                </a:lnTo>
                <a:lnTo>
                  <a:pt x="122910" y="14706"/>
                </a:lnTo>
                <a:lnTo>
                  <a:pt x="122910" y="4318"/>
                </a:lnTo>
                <a:lnTo>
                  <a:pt x="121970" y="2628"/>
                </a:lnTo>
                <a:lnTo>
                  <a:pt x="120154" y="1320"/>
                </a:lnTo>
                <a:lnTo>
                  <a:pt x="118846" y="266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693" y="14706"/>
                </a:lnTo>
                <a:lnTo>
                  <a:pt x="110693" y="94665"/>
                </a:lnTo>
                <a:lnTo>
                  <a:pt x="122910" y="94665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9697" y="5708498"/>
            <a:ext cx="50800" cy="28575"/>
          </a:xfrm>
          <a:custGeom>
            <a:avLst/>
            <a:gdLst/>
            <a:ahLst/>
            <a:cxnLst/>
            <a:rect l="l" t="t" r="r" b="b"/>
            <a:pathLst>
              <a:path w="50800" h="28575">
                <a:moveTo>
                  <a:pt x="31056" y="0"/>
                </a:moveTo>
                <a:lnTo>
                  <a:pt x="0" y="9850"/>
                </a:lnTo>
                <a:lnTo>
                  <a:pt x="1485" y="12987"/>
                </a:lnTo>
                <a:lnTo>
                  <a:pt x="36245" y="28290"/>
                </a:lnTo>
                <a:lnTo>
                  <a:pt x="44462" y="24963"/>
                </a:lnTo>
                <a:lnTo>
                  <a:pt x="50279" y="18689"/>
                </a:lnTo>
                <a:lnTo>
                  <a:pt x="50418" y="18334"/>
                </a:lnTo>
                <a:lnTo>
                  <a:pt x="50711" y="8288"/>
                </a:lnTo>
                <a:lnTo>
                  <a:pt x="50482" y="7818"/>
                </a:lnTo>
                <a:lnTo>
                  <a:pt x="50101" y="7513"/>
                </a:lnTo>
                <a:lnTo>
                  <a:pt x="40756" y="2183"/>
                </a:lnTo>
                <a:lnTo>
                  <a:pt x="31056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7506" y="5766070"/>
            <a:ext cx="22860" cy="17145"/>
          </a:xfrm>
          <a:custGeom>
            <a:avLst/>
            <a:gdLst/>
            <a:ahLst/>
            <a:cxnLst/>
            <a:rect l="l" t="t" r="r" b="b"/>
            <a:pathLst>
              <a:path w="22859" h="17145">
                <a:moveTo>
                  <a:pt x="9486" y="0"/>
                </a:moveTo>
                <a:lnTo>
                  <a:pt x="0" y="6337"/>
                </a:lnTo>
                <a:lnTo>
                  <a:pt x="110" y="7594"/>
                </a:lnTo>
                <a:lnTo>
                  <a:pt x="457" y="9143"/>
                </a:lnTo>
                <a:lnTo>
                  <a:pt x="952" y="10172"/>
                </a:lnTo>
                <a:lnTo>
                  <a:pt x="2590" y="13157"/>
                </a:lnTo>
                <a:lnTo>
                  <a:pt x="2794" y="13563"/>
                </a:lnTo>
                <a:lnTo>
                  <a:pt x="3136" y="14173"/>
                </a:lnTo>
                <a:lnTo>
                  <a:pt x="3403" y="14757"/>
                </a:lnTo>
                <a:lnTo>
                  <a:pt x="3759" y="15938"/>
                </a:lnTo>
                <a:lnTo>
                  <a:pt x="4330" y="16370"/>
                </a:lnTo>
                <a:lnTo>
                  <a:pt x="17907" y="16751"/>
                </a:lnTo>
                <a:lnTo>
                  <a:pt x="18503" y="16357"/>
                </a:lnTo>
                <a:lnTo>
                  <a:pt x="19011" y="15011"/>
                </a:lnTo>
                <a:lnTo>
                  <a:pt x="21132" y="11480"/>
                </a:lnTo>
                <a:lnTo>
                  <a:pt x="22322" y="9143"/>
                </a:lnTo>
                <a:lnTo>
                  <a:pt x="22834" y="7594"/>
                </a:lnTo>
                <a:lnTo>
                  <a:pt x="22047" y="4597"/>
                </a:lnTo>
                <a:lnTo>
                  <a:pt x="21043" y="3441"/>
                </a:lnTo>
                <a:lnTo>
                  <a:pt x="15646" y="380"/>
                </a:lnTo>
                <a:lnTo>
                  <a:pt x="9486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1617" y="4839883"/>
            <a:ext cx="59055" cy="120650"/>
          </a:xfrm>
          <a:custGeom>
            <a:avLst/>
            <a:gdLst/>
            <a:ahLst/>
            <a:cxnLst/>
            <a:rect l="l" t="t" r="r" b="b"/>
            <a:pathLst>
              <a:path w="59054" h="120650">
                <a:moveTo>
                  <a:pt x="42469" y="62534"/>
                </a:moveTo>
                <a:lnTo>
                  <a:pt x="9017" y="62534"/>
                </a:lnTo>
                <a:lnTo>
                  <a:pt x="10864" y="65824"/>
                </a:lnTo>
                <a:lnTo>
                  <a:pt x="10985" y="67449"/>
                </a:lnTo>
                <a:lnTo>
                  <a:pt x="11315" y="75361"/>
                </a:lnTo>
                <a:lnTo>
                  <a:pt x="8940" y="82613"/>
                </a:lnTo>
                <a:lnTo>
                  <a:pt x="10337" y="99783"/>
                </a:lnTo>
                <a:lnTo>
                  <a:pt x="8547" y="102819"/>
                </a:lnTo>
                <a:lnTo>
                  <a:pt x="7112" y="106019"/>
                </a:lnTo>
                <a:lnTo>
                  <a:pt x="8597" y="110235"/>
                </a:lnTo>
                <a:lnTo>
                  <a:pt x="9486" y="111340"/>
                </a:lnTo>
                <a:lnTo>
                  <a:pt x="11557" y="112788"/>
                </a:lnTo>
                <a:lnTo>
                  <a:pt x="12471" y="113258"/>
                </a:lnTo>
                <a:lnTo>
                  <a:pt x="13665" y="113703"/>
                </a:lnTo>
                <a:lnTo>
                  <a:pt x="14516" y="114160"/>
                </a:lnTo>
                <a:lnTo>
                  <a:pt x="25222" y="120192"/>
                </a:lnTo>
                <a:lnTo>
                  <a:pt x="34391" y="120459"/>
                </a:lnTo>
                <a:lnTo>
                  <a:pt x="37795" y="119672"/>
                </a:lnTo>
                <a:lnTo>
                  <a:pt x="41529" y="117436"/>
                </a:lnTo>
                <a:lnTo>
                  <a:pt x="41732" y="117271"/>
                </a:lnTo>
                <a:lnTo>
                  <a:pt x="43154" y="115785"/>
                </a:lnTo>
                <a:lnTo>
                  <a:pt x="52975" y="115785"/>
                </a:lnTo>
                <a:lnTo>
                  <a:pt x="54368" y="113982"/>
                </a:lnTo>
                <a:lnTo>
                  <a:pt x="54889" y="112953"/>
                </a:lnTo>
                <a:lnTo>
                  <a:pt x="55295" y="111340"/>
                </a:lnTo>
                <a:lnTo>
                  <a:pt x="55549" y="109435"/>
                </a:lnTo>
                <a:lnTo>
                  <a:pt x="55270" y="107848"/>
                </a:lnTo>
                <a:lnTo>
                  <a:pt x="54089" y="105359"/>
                </a:lnTo>
                <a:lnTo>
                  <a:pt x="53505" y="104457"/>
                </a:lnTo>
                <a:lnTo>
                  <a:pt x="52768" y="103543"/>
                </a:lnTo>
                <a:lnTo>
                  <a:pt x="51803" y="100368"/>
                </a:lnTo>
                <a:lnTo>
                  <a:pt x="51333" y="98450"/>
                </a:lnTo>
                <a:lnTo>
                  <a:pt x="52819" y="96596"/>
                </a:lnTo>
                <a:lnTo>
                  <a:pt x="54305" y="95783"/>
                </a:lnTo>
                <a:lnTo>
                  <a:pt x="55524" y="94957"/>
                </a:lnTo>
                <a:lnTo>
                  <a:pt x="56451" y="94081"/>
                </a:lnTo>
                <a:lnTo>
                  <a:pt x="57315" y="93306"/>
                </a:lnTo>
                <a:lnTo>
                  <a:pt x="57937" y="92468"/>
                </a:lnTo>
                <a:lnTo>
                  <a:pt x="58648" y="90957"/>
                </a:lnTo>
                <a:lnTo>
                  <a:pt x="58851" y="90271"/>
                </a:lnTo>
                <a:lnTo>
                  <a:pt x="58902" y="88315"/>
                </a:lnTo>
                <a:lnTo>
                  <a:pt x="58483" y="86652"/>
                </a:lnTo>
                <a:lnTo>
                  <a:pt x="57924" y="85610"/>
                </a:lnTo>
                <a:lnTo>
                  <a:pt x="56388" y="83692"/>
                </a:lnTo>
                <a:lnTo>
                  <a:pt x="55537" y="82829"/>
                </a:lnTo>
                <a:lnTo>
                  <a:pt x="54470" y="81940"/>
                </a:lnTo>
                <a:lnTo>
                  <a:pt x="55308" y="80886"/>
                </a:lnTo>
                <a:lnTo>
                  <a:pt x="58877" y="72237"/>
                </a:lnTo>
                <a:lnTo>
                  <a:pt x="56769" y="67449"/>
                </a:lnTo>
                <a:lnTo>
                  <a:pt x="52489" y="65824"/>
                </a:lnTo>
                <a:lnTo>
                  <a:pt x="47222" y="65646"/>
                </a:lnTo>
                <a:lnTo>
                  <a:pt x="42595" y="65646"/>
                </a:lnTo>
                <a:lnTo>
                  <a:pt x="42811" y="63334"/>
                </a:lnTo>
                <a:lnTo>
                  <a:pt x="42469" y="62534"/>
                </a:lnTo>
                <a:close/>
              </a:path>
              <a:path w="59054" h="120650">
                <a:moveTo>
                  <a:pt x="52975" y="115785"/>
                </a:moveTo>
                <a:lnTo>
                  <a:pt x="43154" y="115785"/>
                </a:lnTo>
                <a:lnTo>
                  <a:pt x="43916" y="117132"/>
                </a:lnTo>
                <a:lnTo>
                  <a:pt x="44907" y="118275"/>
                </a:lnTo>
                <a:lnTo>
                  <a:pt x="47663" y="119087"/>
                </a:lnTo>
                <a:lnTo>
                  <a:pt x="49123" y="118757"/>
                </a:lnTo>
                <a:lnTo>
                  <a:pt x="51879" y="116852"/>
                </a:lnTo>
                <a:lnTo>
                  <a:pt x="52857" y="115938"/>
                </a:lnTo>
                <a:lnTo>
                  <a:pt x="52975" y="115785"/>
                </a:lnTo>
                <a:close/>
              </a:path>
              <a:path w="59054" h="120650">
                <a:moveTo>
                  <a:pt x="44589" y="65557"/>
                </a:moveTo>
                <a:lnTo>
                  <a:pt x="42595" y="65646"/>
                </a:lnTo>
                <a:lnTo>
                  <a:pt x="47222" y="65646"/>
                </a:lnTo>
                <a:lnTo>
                  <a:pt x="44589" y="65557"/>
                </a:lnTo>
                <a:close/>
              </a:path>
              <a:path w="59054" h="120650">
                <a:moveTo>
                  <a:pt x="21920" y="0"/>
                </a:moveTo>
                <a:lnTo>
                  <a:pt x="15392" y="622"/>
                </a:lnTo>
                <a:lnTo>
                  <a:pt x="12915" y="2959"/>
                </a:lnTo>
                <a:lnTo>
                  <a:pt x="10795" y="7238"/>
                </a:lnTo>
                <a:lnTo>
                  <a:pt x="7924" y="11175"/>
                </a:lnTo>
                <a:lnTo>
                  <a:pt x="4660" y="17170"/>
                </a:lnTo>
                <a:lnTo>
                  <a:pt x="9232" y="23939"/>
                </a:lnTo>
                <a:lnTo>
                  <a:pt x="10096" y="30276"/>
                </a:lnTo>
                <a:lnTo>
                  <a:pt x="3366" y="46824"/>
                </a:lnTo>
                <a:lnTo>
                  <a:pt x="1130" y="54127"/>
                </a:lnTo>
                <a:lnTo>
                  <a:pt x="0" y="57746"/>
                </a:lnTo>
                <a:lnTo>
                  <a:pt x="8216" y="62560"/>
                </a:lnTo>
                <a:lnTo>
                  <a:pt x="9017" y="62534"/>
                </a:lnTo>
                <a:lnTo>
                  <a:pt x="42469" y="62534"/>
                </a:lnTo>
                <a:lnTo>
                  <a:pt x="41949" y="61340"/>
                </a:lnTo>
                <a:lnTo>
                  <a:pt x="40665" y="59118"/>
                </a:lnTo>
                <a:lnTo>
                  <a:pt x="38709" y="56019"/>
                </a:lnTo>
                <a:lnTo>
                  <a:pt x="38265" y="54914"/>
                </a:lnTo>
                <a:lnTo>
                  <a:pt x="38950" y="46824"/>
                </a:lnTo>
                <a:lnTo>
                  <a:pt x="46710" y="44424"/>
                </a:lnTo>
                <a:lnTo>
                  <a:pt x="49631" y="43586"/>
                </a:lnTo>
                <a:lnTo>
                  <a:pt x="51727" y="42443"/>
                </a:lnTo>
                <a:lnTo>
                  <a:pt x="54965" y="35686"/>
                </a:lnTo>
                <a:lnTo>
                  <a:pt x="54483" y="33781"/>
                </a:lnTo>
                <a:lnTo>
                  <a:pt x="53721" y="31953"/>
                </a:lnTo>
                <a:lnTo>
                  <a:pt x="53047" y="30403"/>
                </a:lnTo>
                <a:lnTo>
                  <a:pt x="51358" y="27482"/>
                </a:lnTo>
                <a:lnTo>
                  <a:pt x="51435" y="26695"/>
                </a:lnTo>
                <a:lnTo>
                  <a:pt x="44386" y="13182"/>
                </a:lnTo>
                <a:lnTo>
                  <a:pt x="44678" y="12572"/>
                </a:lnTo>
                <a:lnTo>
                  <a:pt x="45118" y="11175"/>
                </a:lnTo>
                <a:lnTo>
                  <a:pt x="45427" y="10045"/>
                </a:lnTo>
                <a:lnTo>
                  <a:pt x="45491" y="8775"/>
                </a:lnTo>
                <a:lnTo>
                  <a:pt x="45135" y="6540"/>
                </a:lnTo>
                <a:lnTo>
                  <a:pt x="45002" y="6210"/>
                </a:lnTo>
                <a:lnTo>
                  <a:pt x="27724" y="6210"/>
                </a:lnTo>
                <a:lnTo>
                  <a:pt x="25158" y="3098"/>
                </a:lnTo>
                <a:lnTo>
                  <a:pt x="21920" y="0"/>
                </a:lnTo>
                <a:close/>
              </a:path>
              <a:path w="59054" h="120650">
                <a:moveTo>
                  <a:pt x="37071" y="546"/>
                </a:moveTo>
                <a:lnTo>
                  <a:pt x="31991" y="4533"/>
                </a:lnTo>
                <a:lnTo>
                  <a:pt x="27724" y="6210"/>
                </a:lnTo>
                <a:lnTo>
                  <a:pt x="45002" y="6210"/>
                </a:lnTo>
                <a:lnTo>
                  <a:pt x="44742" y="5562"/>
                </a:lnTo>
                <a:lnTo>
                  <a:pt x="43408" y="3644"/>
                </a:lnTo>
                <a:lnTo>
                  <a:pt x="42443" y="2730"/>
                </a:lnTo>
                <a:lnTo>
                  <a:pt x="39141" y="838"/>
                </a:lnTo>
                <a:lnTo>
                  <a:pt x="37071" y="546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4247" y="3074421"/>
            <a:ext cx="454025" cy="2654300"/>
          </a:xfrm>
          <a:custGeom>
            <a:avLst/>
            <a:gdLst/>
            <a:ahLst/>
            <a:cxnLst/>
            <a:rect l="l" t="t" r="r" b="b"/>
            <a:pathLst>
              <a:path w="454025" h="2654300">
                <a:moveTo>
                  <a:pt x="445427" y="2578100"/>
                </a:moveTo>
                <a:lnTo>
                  <a:pt x="284784" y="2578100"/>
                </a:lnTo>
                <a:lnTo>
                  <a:pt x="294301" y="2590800"/>
                </a:lnTo>
                <a:lnTo>
                  <a:pt x="316166" y="2590800"/>
                </a:lnTo>
                <a:lnTo>
                  <a:pt x="315328" y="2628900"/>
                </a:lnTo>
                <a:lnTo>
                  <a:pt x="321602" y="2628900"/>
                </a:lnTo>
                <a:lnTo>
                  <a:pt x="313918" y="2641600"/>
                </a:lnTo>
                <a:lnTo>
                  <a:pt x="313321" y="2654300"/>
                </a:lnTo>
                <a:lnTo>
                  <a:pt x="444804" y="2654300"/>
                </a:lnTo>
                <a:lnTo>
                  <a:pt x="450570" y="2641600"/>
                </a:lnTo>
                <a:lnTo>
                  <a:pt x="453402" y="2641600"/>
                </a:lnTo>
                <a:lnTo>
                  <a:pt x="453504" y="2628900"/>
                </a:lnTo>
                <a:lnTo>
                  <a:pt x="452158" y="2616200"/>
                </a:lnTo>
                <a:lnTo>
                  <a:pt x="450545" y="2616200"/>
                </a:lnTo>
                <a:lnTo>
                  <a:pt x="449453" y="2603500"/>
                </a:lnTo>
                <a:lnTo>
                  <a:pt x="445427" y="2578100"/>
                </a:lnTo>
                <a:close/>
              </a:path>
              <a:path w="454025" h="2654300">
                <a:moveTo>
                  <a:pt x="272478" y="2565400"/>
                </a:moveTo>
                <a:lnTo>
                  <a:pt x="248094" y="2565400"/>
                </a:lnTo>
                <a:lnTo>
                  <a:pt x="251688" y="2578100"/>
                </a:lnTo>
                <a:lnTo>
                  <a:pt x="271830" y="2578100"/>
                </a:lnTo>
                <a:lnTo>
                  <a:pt x="272478" y="2565400"/>
                </a:lnTo>
                <a:close/>
              </a:path>
              <a:path w="454025" h="2654300">
                <a:moveTo>
                  <a:pt x="438581" y="2501900"/>
                </a:moveTo>
                <a:lnTo>
                  <a:pt x="217449" y="2501900"/>
                </a:lnTo>
                <a:lnTo>
                  <a:pt x="216242" y="2514600"/>
                </a:lnTo>
                <a:lnTo>
                  <a:pt x="215658" y="2514600"/>
                </a:lnTo>
                <a:lnTo>
                  <a:pt x="215569" y="2527300"/>
                </a:lnTo>
                <a:lnTo>
                  <a:pt x="214998" y="2527300"/>
                </a:lnTo>
                <a:lnTo>
                  <a:pt x="215963" y="2540000"/>
                </a:lnTo>
                <a:lnTo>
                  <a:pt x="221018" y="2540000"/>
                </a:lnTo>
                <a:lnTo>
                  <a:pt x="220649" y="2552700"/>
                </a:lnTo>
                <a:lnTo>
                  <a:pt x="245148" y="2552700"/>
                </a:lnTo>
                <a:lnTo>
                  <a:pt x="244767" y="2565400"/>
                </a:lnTo>
                <a:lnTo>
                  <a:pt x="276885" y="2565400"/>
                </a:lnTo>
                <a:lnTo>
                  <a:pt x="277177" y="2578100"/>
                </a:lnTo>
                <a:lnTo>
                  <a:pt x="447217" y="2578100"/>
                </a:lnTo>
                <a:lnTo>
                  <a:pt x="449440" y="2565400"/>
                </a:lnTo>
                <a:lnTo>
                  <a:pt x="445262" y="2552700"/>
                </a:lnTo>
                <a:lnTo>
                  <a:pt x="443738" y="2540000"/>
                </a:lnTo>
                <a:lnTo>
                  <a:pt x="441413" y="2514600"/>
                </a:lnTo>
                <a:lnTo>
                  <a:pt x="438581" y="2501900"/>
                </a:lnTo>
                <a:close/>
              </a:path>
              <a:path w="454025" h="2654300">
                <a:moveTo>
                  <a:pt x="433197" y="2489200"/>
                </a:moveTo>
                <a:lnTo>
                  <a:pt x="224688" y="2489200"/>
                </a:lnTo>
                <a:lnTo>
                  <a:pt x="221830" y="2501900"/>
                </a:lnTo>
                <a:lnTo>
                  <a:pt x="436626" y="2501900"/>
                </a:lnTo>
                <a:lnTo>
                  <a:pt x="433197" y="2489200"/>
                </a:lnTo>
                <a:close/>
              </a:path>
              <a:path w="454025" h="2654300">
                <a:moveTo>
                  <a:pt x="415848" y="2476500"/>
                </a:moveTo>
                <a:lnTo>
                  <a:pt x="204965" y="2476500"/>
                </a:lnTo>
                <a:lnTo>
                  <a:pt x="205701" y="2489200"/>
                </a:lnTo>
                <a:lnTo>
                  <a:pt x="417893" y="2489200"/>
                </a:lnTo>
                <a:lnTo>
                  <a:pt x="415848" y="2476500"/>
                </a:lnTo>
                <a:close/>
              </a:path>
              <a:path w="454025" h="2654300">
                <a:moveTo>
                  <a:pt x="395541" y="2463800"/>
                </a:moveTo>
                <a:lnTo>
                  <a:pt x="197421" y="2463800"/>
                </a:lnTo>
                <a:lnTo>
                  <a:pt x="198894" y="2476500"/>
                </a:lnTo>
                <a:lnTo>
                  <a:pt x="394131" y="2476500"/>
                </a:lnTo>
                <a:lnTo>
                  <a:pt x="395541" y="2463800"/>
                </a:lnTo>
                <a:close/>
              </a:path>
              <a:path w="454025" h="2654300">
                <a:moveTo>
                  <a:pt x="270840" y="2438400"/>
                </a:moveTo>
                <a:lnTo>
                  <a:pt x="192925" y="2438400"/>
                </a:lnTo>
                <a:lnTo>
                  <a:pt x="193027" y="2451100"/>
                </a:lnTo>
                <a:lnTo>
                  <a:pt x="182753" y="2451100"/>
                </a:lnTo>
                <a:lnTo>
                  <a:pt x="185191" y="2463800"/>
                </a:lnTo>
                <a:lnTo>
                  <a:pt x="277202" y="2463800"/>
                </a:lnTo>
                <a:lnTo>
                  <a:pt x="277609" y="2451100"/>
                </a:lnTo>
                <a:lnTo>
                  <a:pt x="270840" y="2438400"/>
                </a:lnTo>
                <a:close/>
              </a:path>
              <a:path w="454025" h="2654300">
                <a:moveTo>
                  <a:pt x="393293" y="2451100"/>
                </a:moveTo>
                <a:lnTo>
                  <a:pt x="351701" y="2451100"/>
                </a:lnTo>
                <a:lnTo>
                  <a:pt x="337124" y="2463800"/>
                </a:lnTo>
                <a:lnTo>
                  <a:pt x="395833" y="2463800"/>
                </a:lnTo>
                <a:lnTo>
                  <a:pt x="393293" y="2451100"/>
                </a:lnTo>
                <a:close/>
              </a:path>
              <a:path w="454025" h="2654300">
                <a:moveTo>
                  <a:pt x="254977" y="2400300"/>
                </a:moveTo>
                <a:lnTo>
                  <a:pt x="173443" y="2400300"/>
                </a:lnTo>
                <a:lnTo>
                  <a:pt x="172796" y="2413000"/>
                </a:lnTo>
                <a:lnTo>
                  <a:pt x="166890" y="2413000"/>
                </a:lnTo>
                <a:lnTo>
                  <a:pt x="166903" y="2425700"/>
                </a:lnTo>
                <a:lnTo>
                  <a:pt x="177279" y="2425700"/>
                </a:lnTo>
                <a:lnTo>
                  <a:pt x="184315" y="2438400"/>
                </a:lnTo>
                <a:lnTo>
                  <a:pt x="261518" y="2438400"/>
                </a:lnTo>
                <a:lnTo>
                  <a:pt x="256070" y="2413000"/>
                </a:lnTo>
                <a:lnTo>
                  <a:pt x="254977" y="2400300"/>
                </a:lnTo>
                <a:close/>
              </a:path>
              <a:path w="454025" h="2654300">
                <a:moveTo>
                  <a:pt x="167830" y="2400300"/>
                </a:moveTo>
                <a:lnTo>
                  <a:pt x="163525" y="2400300"/>
                </a:lnTo>
                <a:lnTo>
                  <a:pt x="164287" y="2413000"/>
                </a:lnTo>
                <a:lnTo>
                  <a:pt x="166357" y="2413000"/>
                </a:lnTo>
                <a:lnTo>
                  <a:pt x="167830" y="2400300"/>
                </a:lnTo>
                <a:close/>
              </a:path>
              <a:path w="454025" h="2654300">
                <a:moveTo>
                  <a:pt x="171132" y="2387600"/>
                </a:moveTo>
                <a:lnTo>
                  <a:pt x="151549" y="2387600"/>
                </a:lnTo>
                <a:lnTo>
                  <a:pt x="155117" y="2400300"/>
                </a:lnTo>
                <a:lnTo>
                  <a:pt x="171094" y="2400300"/>
                </a:lnTo>
                <a:lnTo>
                  <a:pt x="171132" y="2387600"/>
                </a:lnTo>
                <a:close/>
              </a:path>
              <a:path w="454025" h="2654300">
                <a:moveTo>
                  <a:pt x="249364" y="2387600"/>
                </a:moveTo>
                <a:lnTo>
                  <a:pt x="182181" y="2387600"/>
                </a:lnTo>
                <a:lnTo>
                  <a:pt x="182575" y="2400300"/>
                </a:lnTo>
                <a:lnTo>
                  <a:pt x="252704" y="2400300"/>
                </a:lnTo>
                <a:lnTo>
                  <a:pt x="249364" y="2387600"/>
                </a:lnTo>
                <a:close/>
              </a:path>
              <a:path w="454025" h="2654300">
                <a:moveTo>
                  <a:pt x="194551" y="2374900"/>
                </a:moveTo>
                <a:lnTo>
                  <a:pt x="148056" y="2374900"/>
                </a:lnTo>
                <a:lnTo>
                  <a:pt x="168719" y="2387600"/>
                </a:lnTo>
                <a:lnTo>
                  <a:pt x="199415" y="2387600"/>
                </a:lnTo>
                <a:lnTo>
                  <a:pt x="194551" y="2374900"/>
                </a:lnTo>
                <a:close/>
              </a:path>
              <a:path w="454025" h="2654300">
                <a:moveTo>
                  <a:pt x="232098" y="2374900"/>
                </a:moveTo>
                <a:lnTo>
                  <a:pt x="224260" y="2387600"/>
                </a:lnTo>
                <a:lnTo>
                  <a:pt x="238727" y="2387600"/>
                </a:lnTo>
                <a:lnTo>
                  <a:pt x="232098" y="2374900"/>
                </a:lnTo>
                <a:close/>
              </a:path>
              <a:path w="454025" h="2654300">
                <a:moveTo>
                  <a:pt x="192900" y="2362200"/>
                </a:moveTo>
                <a:lnTo>
                  <a:pt x="134099" y="2362200"/>
                </a:lnTo>
                <a:lnTo>
                  <a:pt x="135204" y="2374900"/>
                </a:lnTo>
                <a:lnTo>
                  <a:pt x="193700" y="2374900"/>
                </a:lnTo>
                <a:lnTo>
                  <a:pt x="192900" y="2362200"/>
                </a:lnTo>
                <a:close/>
              </a:path>
              <a:path w="454025" h="2654300">
                <a:moveTo>
                  <a:pt x="136080" y="2349500"/>
                </a:moveTo>
                <a:lnTo>
                  <a:pt x="119126" y="2349500"/>
                </a:lnTo>
                <a:lnTo>
                  <a:pt x="120294" y="2362200"/>
                </a:lnTo>
                <a:lnTo>
                  <a:pt x="134226" y="2362200"/>
                </a:lnTo>
                <a:lnTo>
                  <a:pt x="136080" y="2349500"/>
                </a:lnTo>
                <a:close/>
              </a:path>
              <a:path w="454025" h="2654300">
                <a:moveTo>
                  <a:pt x="187797" y="2336800"/>
                </a:moveTo>
                <a:lnTo>
                  <a:pt x="141693" y="2336800"/>
                </a:lnTo>
                <a:lnTo>
                  <a:pt x="139890" y="2349500"/>
                </a:lnTo>
                <a:lnTo>
                  <a:pt x="140284" y="2349500"/>
                </a:lnTo>
                <a:lnTo>
                  <a:pt x="139065" y="2362200"/>
                </a:lnTo>
                <a:lnTo>
                  <a:pt x="190518" y="2362200"/>
                </a:lnTo>
                <a:lnTo>
                  <a:pt x="188818" y="2349500"/>
                </a:lnTo>
                <a:lnTo>
                  <a:pt x="187797" y="2336800"/>
                </a:lnTo>
                <a:close/>
              </a:path>
              <a:path w="454025" h="2654300">
                <a:moveTo>
                  <a:pt x="137477" y="2336800"/>
                </a:moveTo>
                <a:lnTo>
                  <a:pt x="103111" y="2336800"/>
                </a:lnTo>
                <a:lnTo>
                  <a:pt x="106819" y="2349500"/>
                </a:lnTo>
                <a:lnTo>
                  <a:pt x="138214" y="2349500"/>
                </a:lnTo>
                <a:lnTo>
                  <a:pt x="137477" y="2336800"/>
                </a:lnTo>
                <a:close/>
              </a:path>
              <a:path w="454025" h="2654300">
                <a:moveTo>
                  <a:pt x="187553" y="2324100"/>
                </a:moveTo>
                <a:lnTo>
                  <a:pt x="99568" y="2324100"/>
                </a:lnTo>
                <a:lnTo>
                  <a:pt x="99682" y="2336800"/>
                </a:lnTo>
                <a:lnTo>
                  <a:pt x="187452" y="2336800"/>
                </a:lnTo>
                <a:lnTo>
                  <a:pt x="187553" y="2324100"/>
                </a:lnTo>
                <a:close/>
              </a:path>
              <a:path w="454025" h="2654300">
                <a:moveTo>
                  <a:pt x="188774" y="2311400"/>
                </a:moveTo>
                <a:lnTo>
                  <a:pt x="83223" y="2311400"/>
                </a:lnTo>
                <a:lnTo>
                  <a:pt x="82816" y="2324100"/>
                </a:lnTo>
                <a:lnTo>
                  <a:pt x="187995" y="2324100"/>
                </a:lnTo>
                <a:lnTo>
                  <a:pt x="188774" y="2311400"/>
                </a:lnTo>
                <a:close/>
              </a:path>
              <a:path w="454025" h="2654300">
                <a:moveTo>
                  <a:pt x="200761" y="2286000"/>
                </a:moveTo>
                <a:lnTo>
                  <a:pt x="90309" y="2286000"/>
                </a:lnTo>
                <a:lnTo>
                  <a:pt x="90055" y="2298700"/>
                </a:lnTo>
                <a:lnTo>
                  <a:pt x="105752" y="2298700"/>
                </a:lnTo>
                <a:lnTo>
                  <a:pt x="105702" y="2311400"/>
                </a:lnTo>
                <a:lnTo>
                  <a:pt x="189898" y="2311400"/>
                </a:lnTo>
                <a:lnTo>
                  <a:pt x="191376" y="2298700"/>
                </a:lnTo>
                <a:lnTo>
                  <a:pt x="200761" y="2286000"/>
                </a:lnTo>
                <a:close/>
              </a:path>
              <a:path w="454025" h="2654300">
                <a:moveTo>
                  <a:pt x="90182" y="2286000"/>
                </a:moveTo>
                <a:lnTo>
                  <a:pt x="68656" y="2286000"/>
                </a:lnTo>
                <a:lnTo>
                  <a:pt x="69545" y="2298700"/>
                </a:lnTo>
                <a:lnTo>
                  <a:pt x="88074" y="2298700"/>
                </a:lnTo>
                <a:lnTo>
                  <a:pt x="90182" y="2286000"/>
                </a:lnTo>
                <a:close/>
              </a:path>
              <a:path w="454025" h="2654300">
                <a:moveTo>
                  <a:pt x="205308" y="2273300"/>
                </a:moveTo>
                <a:lnTo>
                  <a:pt x="75882" y="2273300"/>
                </a:lnTo>
                <a:lnTo>
                  <a:pt x="72580" y="2286000"/>
                </a:lnTo>
                <a:lnTo>
                  <a:pt x="203568" y="2286000"/>
                </a:lnTo>
                <a:lnTo>
                  <a:pt x="205308" y="2273300"/>
                </a:lnTo>
                <a:close/>
              </a:path>
              <a:path w="454025" h="2654300">
                <a:moveTo>
                  <a:pt x="84912" y="2260600"/>
                </a:moveTo>
                <a:lnTo>
                  <a:pt x="84353" y="2260600"/>
                </a:lnTo>
                <a:lnTo>
                  <a:pt x="84112" y="2273300"/>
                </a:lnTo>
                <a:lnTo>
                  <a:pt x="91808" y="2273300"/>
                </a:lnTo>
                <a:lnTo>
                  <a:pt x="84912" y="2260600"/>
                </a:lnTo>
                <a:close/>
              </a:path>
              <a:path w="454025" h="2654300">
                <a:moveTo>
                  <a:pt x="213258" y="2260600"/>
                </a:moveTo>
                <a:lnTo>
                  <a:pt x="94081" y="2260600"/>
                </a:lnTo>
                <a:lnTo>
                  <a:pt x="91808" y="2273300"/>
                </a:lnTo>
                <a:lnTo>
                  <a:pt x="207797" y="2273300"/>
                </a:lnTo>
                <a:lnTo>
                  <a:pt x="213258" y="2260600"/>
                </a:lnTo>
                <a:close/>
              </a:path>
              <a:path w="454025" h="2654300">
                <a:moveTo>
                  <a:pt x="113004" y="2247900"/>
                </a:moveTo>
                <a:lnTo>
                  <a:pt x="94132" y="2247900"/>
                </a:lnTo>
                <a:lnTo>
                  <a:pt x="94145" y="2260600"/>
                </a:lnTo>
                <a:lnTo>
                  <a:pt x="113436" y="2260600"/>
                </a:lnTo>
                <a:lnTo>
                  <a:pt x="113004" y="2247900"/>
                </a:lnTo>
                <a:close/>
              </a:path>
              <a:path w="454025" h="2654300">
                <a:moveTo>
                  <a:pt x="214312" y="2247900"/>
                </a:moveTo>
                <a:lnTo>
                  <a:pt x="115709" y="2247900"/>
                </a:lnTo>
                <a:lnTo>
                  <a:pt x="115443" y="2260600"/>
                </a:lnTo>
                <a:lnTo>
                  <a:pt x="214185" y="2260600"/>
                </a:lnTo>
                <a:lnTo>
                  <a:pt x="214312" y="2247900"/>
                </a:lnTo>
                <a:close/>
              </a:path>
              <a:path w="454025" h="2654300">
                <a:moveTo>
                  <a:pt x="113093" y="2235200"/>
                </a:moveTo>
                <a:lnTo>
                  <a:pt x="97586" y="2235200"/>
                </a:lnTo>
                <a:lnTo>
                  <a:pt x="97434" y="2247900"/>
                </a:lnTo>
                <a:lnTo>
                  <a:pt x="115138" y="2247900"/>
                </a:lnTo>
                <a:lnTo>
                  <a:pt x="113093" y="2235200"/>
                </a:lnTo>
                <a:close/>
              </a:path>
              <a:path w="454025" h="2654300">
                <a:moveTo>
                  <a:pt x="217360" y="2235200"/>
                </a:moveTo>
                <a:lnTo>
                  <a:pt x="122034" y="2235200"/>
                </a:lnTo>
                <a:lnTo>
                  <a:pt x="120434" y="2247900"/>
                </a:lnTo>
                <a:lnTo>
                  <a:pt x="217157" y="2247900"/>
                </a:lnTo>
                <a:lnTo>
                  <a:pt x="217360" y="2235200"/>
                </a:lnTo>
                <a:close/>
              </a:path>
              <a:path w="454025" h="2654300">
                <a:moveTo>
                  <a:pt x="106222" y="2222500"/>
                </a:moveTo>
                <a:lnTo>
                  <a:pt x="102158" y="2222500"/>
                </a:lnTo>
                <a:lnTo>
                  <a:pt x="96507" y="2235200"/>
                </a:lnTo>
                <a:lnTo>
                  <a:pt x="108483" y="2235200"/>
                </a:lnTo>
                <a:lnTo>
                  <a:pt x="106222" y="2222500"/>
                </a:lnTo>
                <a:close/>
              </a:path>
              <a:path w="454025" h="2654300">
                <a:moveTo>
                  <a:pt x="215036" y="2222500"/>
                </a:moveTo>
                <a:lnTo>
                  <a:pt x="121450" y="2222500"/>
                </a:lnTo>
                <a:lnTo>
                  <a:pt x="121437" y="2235200"/>
                </a:lnTo>
                <a:lnTo>
                  <a:pt x="216662" y="2235200"/>
                </a:lnTo>
                <a:lnTo>
                  <a:pt x="215036" y="2222500"/>
                </a:lnTo>
                <a:close/>
              </a:path>
              <a:path w="454025" h="2654300">
                <a:moveTo>
                  <a:pt x="207937" y="2209800"/>
                </a:moveTo>
                <a:lnTo>
                  <a:pt x="130535" y="2209800"/>
                </a:lnTo>
                <a:lnTo>
                  <a:pt x="125095" y="2222500"/>
                </a:lnTo>
                <a:lnTo>
                  <a:pt x="211861" y="2222500"/>
                </a:lnTo>
                <a:lnTo>
                  <a:pt x="207937" y="2209800"/>
                </a:lnTo>
                <a:close/>
              </a:path>
              <a:path w="454025" h="2654300">
                <a:moveTo>
                  <a:pt x="116954" y="2197100"/>
                </a:moveTo>
                <a:lnTo>
                  <a:pt x="97790" y="2197100"/>
                </a:lnTo>
                <a:lnTo>
                  <a:pt x="101053" y="2209800"/>
                </a:lnTo>
                <a:lnTo>
                  <a:pt x="110032" y="2209800"/>
                </a:lnTo>
                <a:lnTo>
                  <a:pt x="116954" y="2197100"/>
                </a:lnTo>
                <a:close/>
              </a:path>
              <a:path w="454025" h="2654300">
                <a:moveTo>
                  <a:pt x="206756" y="2159000"/>
                </a:moveTo>
                <a:lnTo>
                  <a:pt x="97764" y="2159000"/>
                </a:lnTo>
                <a:lnTo>
                  <a:pt x="95770" y="2171700"/>
                </a:lnTo>
                <a:lnTo>
                  <a:pt x="96824" y="2171700"/>
                </a:lnTo>
                <a:lnTo>
                  <a:pt x="97650" y="2184400"/>
                </a:lnTo>
                <a:lnTo>
                  <a:pt x="91046" y="2184400"/>
                </a:lnTo>
                <a:lnTo>
                  <a:pt x="90589" y="2197100"/>
                </a:lnTo>
                <a:lnTo>
                  <a:pt x="149047" y="2197100"/>
                </a:lnTo>
                <a:lnTo>
                  <a:pt x="149148" y="2209800"/>
                </a:lnTo>
                <a:lnTo>
                  <a:pt x="202933" y="2209800"/>
                </a:lnTo>
                <a:lnTo>
                  <a:pt x="196875" y="2197100"/>
                </a:lnTo>
                <a:lnTo>
                  <a:pt x="198107" y="2171700"/>
                </a:lnTo>
                <a:lnTo>
                  <a:pt x="206756" y="2159000"/>
                </a:lnTo>
                <a:close/>
              </a:path>
              <a:path w="454025" h="2654300">
                <a:moveTo>
                  <a:pt x="53809" y="2146300"/>
                </a:moveTo>
                <a:lnTo>
                  <a:pt x="39446" y="2146300"/>
                </a:lnTo>
                <a:lnTo>
                  <a:pt x="40132" y="2159000"/>
                </a:lnTo>
                <a:lnTo>
                  <a:pt x="52857" y="2159000"/>
                </a:lnTo>
                <a:lnTo>
                  <a:pt x="53809" y="2146300"/>
                </a:lnTo>
                <a:close/>
              </a:path>
              <a:path w="454025" h="2654300">
                <a:moveTo>
                  <a:pt x="216128" y="2146300"/>
                </a:moveTo>
                <a:lnTo>
                  <a:pt x="94564" y="2146300"/>
                </a:lnTo>
                <a:lnTo>
                  <a:pt x="94983" y="2159000"/>
                </a:lnTo>
                <a:lnTo>
                  <a:pt x="215734" y="2159000"/>
                </a:lnTo>
                <a:lnTo>
                  <a:pt x="216128" y="2146300"/>
                </a:lnTo>
                <a:close/>
              </a:path>
              <a:path w="454025" h="2654300">
                <a:moveTo>
                  <a:pt x="48641" y="2133600"/>
                </a:moveTo>
                <a:lnTo>
                  <a:pt x="25908" y="2133600"/>
                </a:lnTo>
                <a:lnTo>
                  <a:pt x="26974" y="2146300"/>
                </a:lnTo>
                <a:lnTo>
                  <a:pt x="51193" y="2146300"/>
                </a:lnTo>
                <a:lnTo>
                  <a:pt x="48641" y="2133600"/>
                </a:lnTo>
                <a:close/>
              </a:path>
              <a:path w="454025" h="2654300">
                <a:moveTo>
                  <a:pt x="85534" y="2133600"/>
                </a:moveTo>
                <a:lnTo>
                  <a:pt x="66103" y="2133600"/>
                </a:lnTo>
                <a:lnTo>
                  <a:pt x="70446" y="2146300"/>
                </a:lnTo>
                <a:lnTo>
                  <a:pt x="83324" y="2146300"/>
                </a:lnTo>
                <a:lnTo>
                  <a:pt x="85534" y="2133600"/>
                </a:lnTo>
                <a:close/>
              </a:path>
              <a:path w="454025" h="2654300">
                <a:moveTo>
                  <a:pt x="217944" y="2133600"/>
                </a:moveTo>
                <a:lnTo>
                  <a:pt x="103365" y="2133600"/>
                </a:lnTo>
                <a:lnTo>
                  <a:pt x="104432" y="2146300"/>
                </a:lnTo>
                <a:lnTo>
                  <a:pt x="217779" y="2146300"/>
                </a:lnTo>
                <a:lnTo>
                  <a:pt x="217944" y="2133600"/>
                </a:lnTo>
                <a:close/>
              </a:path>
              <a:path w="454025" h="2654300">
                <a:moveTo>
                  <a:pt x="214858" y="2120900"/>
                </a:moveTo>
                <a:lnTo>
                  <a:pt x="31394" y="2120900"/>
                </a:lnTo>
                <a:lnTo>
                  <a:pt x="26466" y="2133600"/>
                </a:lnTo>
                <a:lnTo>
                  <a:pt x="215061" y="2133600"/>
                </a:lnTo>
                <a:lnTo>
                  <a:pt x="214858" y="2120900"/>
                </a:lnTo>
                <a:close/>
              </a:path>
              <a:path w="454025" h="2654300">
                <a:moveTo>
                  <a:pt x="221081" y="2108200"/>
                </a:moveTo>
                <a:lnTo>
                  <a:pt x="40601" y="2108200"/>
                </a:lnTo>
                <a:lnTo>
                  <a:pt x="36703" y="2120900"/>
                </a:lnTo>
                <a:lnTo>
                  <a:pt x="214566" y="2120900"/>
                </a:lnTo>
                <a:lnTo>
                  <a:pt x="221081" y="2108200"/>
                </a:lnTo>
                <a:close/>
              </a:path>
              <a:path w="454025" h="2654300">
                <a:moveTo>
                  <a:pt x="221907" y="2095500"/>
                </a:moveTo>
                <a:lnTo>
                  <a:pt x="51460" y="2095500"/>
                </a:lnTo>
                <a:lnTo>
                  <a:pt x="44640" y="2108200"/>
                </a:lnTo>
                <a:lnTo>
                  <a:pt x="221386" y="2108200"/>
                </a:lnTo>
                <a:lnTo>
                  <a:pt x="221907" y="2095500"/>
                </a:lnTo>
                <a:close/>
              </a:path>
              <a:path w="454025" h="2654300">
                <a:moveTo>
                  <a:pt x="221576" y="2082800"/>
                </a:moveTo>
                <a:lnTo>
                  <a:pt x="48475" y="2082800"/>
                </a:lnTo>
                <a:lnTo>
                  <a:pt x="50634" y="2095500"/>
                </a:lnTo>
                <a:lnTo>
                  <a:pt x="222542" y="2095500"/>
                </a:lnTo>
                <a:lnTo>
                  <a:pt x="221576" y="2082800"/>
                </a:lnTo>
                <a:close/>
              </a:path>
              <a:path w="454025" h="2654300">
                <a:moveTo>
                  <a:pt x="90566" y="2070100"/>
                </a:moveTo>
                <a:lnTo>
                  <a:pt x="43002" y="2070100"/>
                </a:lnTo>
                <a:lnTo>
                  <a:pt x="44627" y="2082800"/>
                </a:lnTo>
                <a:lnTo>
                  <a:pt x="99695" y="2082800"/>
                </a:lnTo>
                <a:lnTo>
                  <a:pt x="90566" y="2070100"/>
                </a:lnTo>
                <a:close/>
              </a:path>
              <a:path w="454025" h="2654300">
                <a:moveTo>
                  <a:pt x="121246" y="2070100"/>
                </a:moveTo>
                <a:lnTo>
                  <a:pt x="114414" y="2070100"/>
                </a:lnTo>
                <a:lnTo>
                  <a:pt x="115087" y="2082800"/>
                </a:lnTo>
                <a:lnTo>
                  <a:pt x="117932" y="2082800"/>
                </a:lnTo>
                <a:lnTo>
                  <a:pt x="121246" y="2070100"/>
                </a:lnTo>
                <a:close/>
              </a:path>
              <a:path w="454025" h="2654300">
                <a:moveTo>
                  <a:pt x="220243" y="2070100"/>
                </a:moveTo>
                <a:lnTo>
                  <a:pt x="125984" y="2070100"/>
                </a:lnTo>
                <a:lnTo>
                  <a:pt x="125323" y="2082800"/>
                </a:lnTo>
                <a:lnTo>
                  <a:pt x="221361" y="2082800"/>
                </a:lnTo>
                <a:lnTo>
                  <a:pt x="220243" y="2070100"/>
                </a:lnTo>
                <a:close/>
              </a:path>
              <a:path w="454025" h="2654300">
                <a:moveTo>
                  <a:pt x="221195" y="2006600"/>
                </a:moveTo>
                <a:lnTo>
                  <a:pt x="122301" y="2006600"/>
                </a:lnTo>
                <a:lnTo>
                  <a:pt x="124777" y="2019300"/>
                </a:lnTo>
                <a:lnTo>
                  <a:pt x="113512" y="2019300"/>
                </a:lnTo>
                <a:lnTo>
                  <a:pt x="112509" y="2032000"/>
                </a:lnTo>
                <a:lnTo>
                  <a:pt x="129590" y="2032000"/>
                </a:lnTo>
                <a:lnTo>
                  <a:pt x="122542" y="2044700"/>
                </a:lnTo>
                <a:lnTo>
                  <a:pt x="115608" y="2044700"/>
                </a:lnTo>
                <a:lnTo>
                  <a:pt x="112128" y="2070100"/>
                </a:lnTo>
                <a:lnTo>
                  <a:pt x="219024" y="2070100"/>
                </a:lnTo>
                <a:lnTo>
                  <a:pt x="216052" y="2057400"/>
                </a:lnTo>
                <a:lnTo>
                  <a:pt x="214172" y="2057400"/>
                </a:lnTo>
                <a:lnTo>
                  <a:pt x="214363" y="2032000"/>
                </a:lnTo>
                <a:lnTo>
                  <a:pt x="221195" y="2006600"/>
                </a:lnTo>
                <a:close/>
              </a:path>
              <a:path w="454025" h="2654300">
                <a:moveTo>
                  <a:pt x="123939" y="2032000"/>
                </a:moveTo>
                <a:lnTo>
                  <a:pt x="115811" y="2032000"/>
                </a:lnTo>
                <a:lnTo>
                  <a:pt x="116535" y="2044700"/>
                </a:lnTo>
                <a:lnTo>
                  <a:pt x="122021" y="2044700"/>
                </a:lnTo>
                <a:lnTo>
                  <a:pt x="123939" y="2032000"/>
                </a:lnTo>
                <a:close/>
              </a:path>
              <a:path w="454025" h="2654300">
                <a:moveTo>
                  <a:pt x="212725" y="1981200"/>
                </a:moveTo>
                <a:lnTo>
                  <a:pt x="138315" y="1981200"/>
                </a:lnTo>
                <a:lnTo>
                  <a:pt x="137896" y="1993900"/>
                </a:lnTo>
                <a:lnTo>
                  <a:pt x="116243" y="1993900"/>
                </a:lnTo>
                <a:lnTo>
                  <a:pt x="113182" y="2006600"/>
                </a:lnTo>
                <a:lnTo>
                  <a:pt x="225094" y="2006600"/>
                </a:lnTo>
                <a:lnTo>
                  <a:pt x="225552" y="1993900"/>
                </a:lnTo>
                <a:lnTo>
                  <a:pt x="212725" y="1981200"/>
                </a:lnTo>
                <a:close/>
              </a:path>
              <a:path w="454025" h="2654300">
                <a:moveTo>
                  <a:pt x="194945" y="1968500"/>
                </a:moveTo>
                <a:lnTo>
                  <a:pt x="145275" y="1968500"/>
                </a:lnTo>
                <a:lnTo>
                  <a:pt x="145694" y="1981200"/>
                </a:lnTo>
                <a:lnTo>
                  <a:pt x="194678" y="1981200"/>
                </a:lnTo>
                <a:lnTo>
                  <a:pt x="194945" y="1968500"/>
                </a:lnTo>
                <a:close/>
              </a:path>
              <a:path w="454025" h="2654300">
                <a:moveTo>
                  <a:pt x="219341" y="1955800"/>
                </a:moveTo>
                <a:lnTo>
                  <a:pt x="145046" y="1955800"/>
                </a:lnTo>
                <a:lnTo>
                  <a:pt x="146405" y="1968500"/>
                </a:lnTo>
                <a:lnTo>
                  <a:pt x="218592" y="1968500"/>
                </a:lnTo>
                <a:lnTo>
                  <a:pt x="219341" y="1955800"/>
                </a:lnTo>
                <a:close/>
              </a:path>
              <a:path w="454025" h="2654300">
                <a:moveTo>
                  <a:pt x="222021" y="1943100"/>
                </a:moveTo>
                <a:lnTo>
                  <a:pt x="128092" y="1943100"/>
                </a:lnTo>
                <a:lnTo>
                  <a:pt x="130898" y="1955800"/>
                </a:lnTo>
                <a:lnTo>
                  <a:pt x="224358" y="1955800"/>
                </a:lnTo>
                <a:lnTo>
                  <a:pt x="222021" y="1943100"/>
                </a:lnTo>
                <a:close/>
              </a:path>
              <a:path w="454025" h="2654300">
                <a:moveTo>
                  <a:pt x="210146" y="1930400"/>
                </a:moveTo>
                <a:lnTo>
                  <a:pt x="109982" y="1930400"/>
                </a:lnTo>
                <a:lnTo>
                  <a:pt x="110985" y="1943100"/>
                </a:lnTo>
                <a:lnTo>
                  <a:pt x="210921" y="1943100"/>
                </a:lnTo>
                <a:lnTo>
                  <a:pt x="210146" y="1930400"/>
                </a:lnTo>
                <a:close/>
              </a:path>
              <a:path w="454025" h="2654300">
                <a:moveTo>
                  <a:pt x="196621" y="1917700"/>
                </a:moveTo>
                <a:lnTo>
                  <a:pt x="112395" y="1917700"/>
                </a:lnTo>
                <a:lnTo>
                  <a:pt x="112903" y="1930400"/>
                </a:lnTo>
                <a:lnTo>
                  <a:pt x="196850" y="1930400"/>
                </a:lnTo>
                <a:lnTo>
                  <a:pt x="196621" y="1917700"/>
                </a:lnTo>
                <a:close/>
              </a:path>
              <a:path w="454025" h="2654300">
                <a:moveTo>
                  <a:pt x="195021" y="1905000"/>
                </a:moveTo>
                <a:lnTo>
                  <a:pt x="116598" y="1905000"/>
                </a:lnTo>
                <a:lnTo>
                  <a:pt x="117094" y="1917700"/>
                </a:lnTo>
                <a:lnTo>
                  <a:pt x="195910" y="1917700"/>
                </a:lnTo>
                <a:lnTo>
                  <a:pt x="195021" y="1905000"/>
                </a:lnTo>
                <a:close/>
              </a:path>
              <a:path w="454025" h="2654300">
                <a:moveTo>
                  <a:pt x="180924" y="1892300"/>
                </a:moveTo>
                <a:lnTo>
                  <a:pt x="117221" y="1892300"/>
                </a:lnTo>
                <a:lnTo>
                  <a:pt x="119189" y="1905000"/>
                </a:lnTo>
                <a:lnTo>
                  <a:pt x="192671" y="1905000"/>
                </a:lnTo>
                <a:lnTo>
                  <a:pt x="180924" y="1892300"/>
                </a:lnTo>
                <a:close/>
              </a:path>
              <a:path w="454025" h="2654300">
                <a:moveTo>
                  <a:pt x="182232" y="1879600"/>
                </a:moveTo>
                <a:lnTo>
                  <a:pt x="109562" y="1879600"/>
                </a:lnTo>
                <a:lnTo>
                  <a:pt x="109296" y="1892300"/>
                </a:lnTo>
                <a:lnTo>
                  <a:pt x="181368" y="1892300"/>
                </a:lnTo>
                <a:lnTo>
                  <a:pt x="182232" y="1879600"/>
                </a:lnTo>
                <a:close/>
              </a:path>
              <a:path w="454025" h="2654300">
                <a:moveTo>
                  <a:pt x="182257" y="1866900"/>
                </a:moveTo>
                <a:lnTo>
                  <a:pt x="110740" y="1866900"/>
                </a:lnTo>
                <a:lnTo>
                  <a:pt x="109829" y="1879600"/>
                </a:lnTo>
                <a:lnTo>
                  <a:pt x="182727" y="1879600"/>
                </a:lnTo>
                <a:lnTo>
                  <a:pt x="182257" y="1866900"/>
                </a:lnTo>
                <a:close/>
              </a:path>
              <a:path w="454025" h="2654300">
                <a:moveTo>
                  <a:pt x="175450" y="1854200"/>
                </a:moveTo>
                <a:lnTo>
                  <a:pt x="114958" y="1854200"/>
                </a:lnTo>
                <a:lnTo>
                  <a:pt x="112461" y="1866900"/>
                </a:lnTo>
                <a:lnTo>
                  <a:pt x="180505" y="1866900"/>
                </a:lnTo>
                <a:lnTo>
                  <a:pt x="175450" y="1854200"/>
                </a:lnTo>
                <a:close/>
              </a:path>
              <a:path w="454025" h="2654300">
                <a:moveTo>
                  <a:pt x="163220" y="1828800"/>
                </a:moveTo>
                <a:lnTo>
                  <a:pt x="109829" y="1828800"/>
                </a:lnTo>
                <a:lnTo>
                  <a:pt x="113588" y="1841500"/>
                </a:lnTo>
                <a:lnTo>
                  <a:pt x="120624" y="1841500"/>
                </a:lnTo>
                <a:lnTo>
                  <a:pt x="119672" y="1854200"/>
                </a:lnTo>
                <a:lnTo>
                  <a:pt x="165963" y="1854200"/>
                </a:lnTo>
                <a:lnTo>
                  <a:pt x="163220" y="1828800"/>
                </a:lnTo>
                <a:close/>
              </a:path>
              <a:path w="454025" h="2654300">
                <a:moveTo>
                  <a:pt x="162801" y="1790700"/>
                </a:moveTo>
                <a:lnTo>
                  <a:pt x="106934" y="1790700"/>
                </a:lnTo>
                <a:lnTo>
                  <a:pt x="104076" y="1803400"/>
                </a:lnTo>
                <a:lnTo>
                  <a:pt x="115404" y="1803400"/>
                </a:lnTo>
                <a:lnTo>
                  <a:pt x="116433" y="1816100"/>
                </a:lnTo>
                <a:lnTo>
                  <a:pt x="109829" y="1816100"/>
                </a:lnTo>
                <a:lnTo>
                  <a:pt x="109131" y="1828800"/>
                </a:lnTo>
                <a:lnTo>
                  <a:pt x="161912" y="1828800"/>
                </a:lnTo>
                <a:lnTo>
                  <a:pt x="162801" y="1790700"/>
                </a:lnTo>
                <a:close/>
              </a:path>
              <a:path w="454025" h="2654300">
                <a:moveTo>
                  <a:pt x="165671" y="1778000"/>
                </a:moveTo>
                <a:lnTo>
                  <a:pt x="109283" y="1778000"/>
                </a:lnTo>
                <a:lnTo>
                  <a:pt x="110045" y="1790700"/>
                </a:lnTo>
                <a:lnTo>
                  <a:pt x="164769" y="1790700"/>
                </a:lnTo>
                <a:lnTo>
                  <a:pt x="165671" y="1778000"/>
                </a:lnTo>
                <a:close/>
              </a:path>
              <a:path w="454025" h="2654300">
                <a:moveTo>
                  <a:pt x="167259" y="1765300"/>
                </a:moveTo>
                <a:lnTo>
                  <a:pt x="102641" y="1765300"/>
                </a:lnTo>
                <a:lnTo>
                  <a:pt x="101930" y="1778000"/>
                </a:lnTo>
                <a:lnTo>
                  <a:pt x="167132" y="1778000"/>
                </a:lnTo>
                <a:lnTo>
                  <a:pt x="167259" y="1765300"/>
                </a:lnTo>
                <a:close/>
              </a:path>
              <a:path w="454025" h="2654300">
                <a:moveTo>
                  <a:pt x="91465" y="1752600"/>
                </a:moveTo>
                <a:lnTo>
                  <a:pt x="51473" y="1752600"/>
                </a:lnTo>
                <a:lnTo>
                  <a:pt x="51841" y="1765300"/>
                </a:lnTo>
                <a:lnTo>
                  <a:pt x="90906" y="1765300"/>
                </a:lnTo>
                <a:lnTo>
                  <a:pt x="91465" y="1752600"/>
                </a:lnTo>
                <a:close/>
              </a:path>
              <a:path w="454025" h="2654300">
                <a:moveTo>
                  <a:pt x="165252" y="1752600"/>
                </a:moveTo>
                <a:lnTo>
                  <a:pt x="111379" y="1752600"/>
                </a:lnTo>
                <a:lnTo>
                  <a:pt x="109677" y="1765300"/>
                </a:lnTo>
                <a:lnTo>
                  <a:pt x="165823" y="1765300"/>
                </a:lnTo>
                <a:lnTo>
                  <a:pt x="165252" y="1752600"/>
                </a:lnTo>
                <a:close/>
              </a:path>
              <a:path w="454025" h="2654300">
                <a:moveTo>
                  <a:pt x="118605" y="1739900"/>
                </a:moveTo>
                <a:lnTo>
                  <a:pt x="41656" y="1739900"/>
                </a:lnTo>
                <a:lnTo>
                  <a:pt x="42240" y="1752600"/>
                </a:lnTo>
                <a:lnTo>
                  <a:pt x="116268" y="1752600"/>
                </a:lnTo>
                <a:lnTo>
                  <a:pt x="118605" y="1739900"/>
                </a:lnTo>
                <a:close/>
              </a:path>
              <a:path w="454025" h="2654300">
                <a:moveTo>
                  <a:pt x="151904" y="1727200"/>
                </a:moveTo>
                <a:lnTo>
                  <a:pt x="36563" y="1727200"/>
                </a:lnTo>
                <a:lnTo>
                  <a:pt x="37630" y="1739900"/>
                </a:lnTo>
                <a:lnTo>
                  <a:pt x="123659" y="1739900"/>
                </a:lnTo>
                <a:lnTo>
                  <a:pt x="120789" y="1752600"/>
                </a:lnTo>
                <a:lnTo>
                  <a:pt x="160210" y="1752600"/>
                </a:lnTo>
                <a:lnTo>
                  <a:pt x="151904" y="1727200"/>
                </a:lnTo>
                <a:close/>
              </a:path>
              <a:path w="454025" h="2654300">
                <a:moveTo>
                  <a:pt x="149352" y="1714500"/>
                </a:moveTo>
                <a:lnTo>
                  <a:pt x="33667" y="1714500"/>
                </a:lnTo>
                <a:lnTo>
                  <a:pt x="32956" y="1727200"/>
                </a:lnTo>
                <a:lnTo>
                  <a:pt x="150037" y="1727200"/>
                </a:lnTo>
                <a:lnTo>
                  <a:pt x="149352" y="1714500"/>
                </a:lnTo>
                <a:close/>
              </a:path>
              <a:path w="454025" h="2654300">
                <a:moveTo>
                  <a:pt x="148729" y="1701800"/>
                </a:moveTo>
                <a:lnTo>
                  <a:pt x="28422" y="1701800"/>
                </a:lnTo>
                <a:lnTo>
                  <a:pt x="29286" y="1714500"/>
                </a:lnTo>
                <a:lnTo>
                  <a:pt x="148932" y="1714500"/>
                </a:lnTo>
                <a:lnTo>
                  <a:pt x="148729" y="1701800"/>
                </a:lnTo>
                <a:close/>
              </a:path>
              <a:path w="454025" h="2654300">
                <a:moveTo>
                  <a:pt x="149123" y="1689100"/>
                </a:moveTo>
                <a:lnTo>
                  <a:pt x="35737" y="1689100"/>
                </a:lnTo>
                <a:lnTo>
                  <a:pt x="31445" y="1701800"/>
                </a:lnTo>
                <a:lnTo>
                  <a:pt x="148920" y="1701800"/>
                </a:lnTo>
                <a:lnTo>
                  <a:pt x="149123" y="1689100"/>
                </a:lnTo>
                <a:close/>
              </a:path>
              <a:path w="454025" h="2654300">
                <a:moveTo>
                  <a:pt x="153784" y="1663700"/>
                </a:moveTo>
                <a:lnTo>
                  <a:pt x="34912" y="1663700"/>
                </a:lnTo>
                <a:lnTo>
                  <a:pt x="32042" y="1689100"/>
                </a:lnTo>
                <a:lnTo>
                  <a:pt x="149402" y="1689100"/>
                </a:lnTo>
                <a:lnTo>
                  <a:pt x="150114" y="1676400"/>
                </a:lnTo>
                <a:lnTo>
                  <a:pt x="153644" y="1676400"/>
                </a:lnTo>
                <a:lnTo>
                  <a:pt x="153784" y="1663700"/>
                </a:lnTo>
                <a:close/>
              </a:path>
              <a:path w="454025" h="2654300">
                <a:moveTo>
                  <a:pt x="155295" y="1651000"/>
                </a:moveTo>
                <a:lnTo>
                  <a:pt x="32461" y="1651000"/>
                </a:lnTo>
                <a:lnTo>
                  <a:pt x="34417" y="1663700"/>
                </a:lnTo>
                <a:lnTo>
                  <a:pt x="155067" y="1663700"/>
                </a:lnTo>
                <a:lnTo>
                  <a:pt x="155295" y="1651000"/>
                </a:lnTo>
                <a:close/>
              </a:path>
              <a:path w="454025" h="2654300">
                <a:moveTo>
                  <a:pt x="153911" y="1638300"/>
                </a:moveTo>
                <a:lnTo>
                  <a:pt x="25425" y="1638300"/>
                </a:lnTo>
                <a:lnTo>
                  <a:pt x="23063" y="1651000"/>
                </a:lnTo>
                <a:lnTo>
                  <a:pt x="154914" y="1651000"/>
                </a:lnTo>
                <a:lnTo>
                  <a:pt x="153911" y="1638300"/>
                </a:lnTo>
                <a:close/>
              </a:path>
              <a:path w="454025" h="2654300">
                <a:moveTo>
                  <a:pt x="151587" y="1625600"/>
                </a:moveTo>
                <a:lnTo>
                  <a:pt x="40995" y="1625600"/>
                </a:lnTo>
                <a:lnTo>
                  <a:pt x="33235" y="1638300"/>
                </a:lnTo>
                <a:lnTo>
                  <a:pt x="152869" y="1638300"/>
                </a:lnTo>
                <a:lnTo>
                  <a:pt x="151587" y="1625600"/>
                </a:lnTo>
                <a:close/>
              </a:path>
              <a:path w="454025" h="2654300">
                <a:moveTo>
                  <a:pt x="152057" y="1612900"/>
                </a:moveTo>
                <a:lnTo>
                  <a:pt x="40830" y="1612900"/>
                </a:lnTo>
                <a:lnTo>
                  <a:pt x="41071" y="1625600"/>
                </a:lnTo>
                <a:lnTo>
                  <a:pt x="149225" y="1625600"/>
                </a:lnTo>
                <a:lnTo>
                  <a:pt x="152057" y="1612900"/>
                </a:lnTo>
                <a:close/>
              </a:path>
              <a:path w="454025" h="2654300">
                <a:moveTo>
                  <a:pt x="158432" y="1600200"/>
                </a:moveTo>
                <a:lnTo>
                  <a:pt x="44145" y="1600200"/>
                </a:lnTo>
                <a:lnTo>
                  <a:pt x="47853" y="1612900"/>
                </a:lnTo>
                <a:lnTo>
                  <a:pt x="158000" y="1612900"/>
                </a:lnTo>
                <a:lnTo>
                  <a:pt x="158432" y="1600200"/>
                </a:lnTo>
                <a:close/>
              </a:path>
              <a:path w="454025" h="2654300">
                <a:moveTo>
                  <a:pt x="162699" y="1587500"/>
                </a:moveTo>
                <a:lnTo>
                  <a:pt x="46278" y="1587500"/>
                </a:lnTo>
                <a:lnTo>
                  <a:pt x="46126" y="1600200"/>
                </a:lnTo>
                <a:lnTo>
                  <a:pt x="162687" y="1600200"/>
                </a:lnTo>
                <a:lnTo>
                  <a:pt x="162699" y="1587500"/>
                </a:lnTo>
                <a:close/>
              </a:path>
              <a:path w="454025" h="2654300">
                <a:moveTo>
                  <a:pt x="157568" y="1574800"/>
                </a:moveTo>
                <a:lnTo>
                  <a:pt x="41770" y="1574800"/>
                </a:lnTo>
                <a:lnTo>
                  <a:pt x="41567" y="1587500"/>
                </a:lnTo>
                <a:lnTo>
                  <a:pt x="157886" y="1587500"/>
                </a:lnTo>
                <a:lnTo>
                  <a:pt x="157568" y="1574800"/>
                </a:lnTo>
                <a:close/>
              </a:path>
              <a:path w="454025" h="2654300">
                <a:moveTo>
                  <a:pt x="158470" y="1562100"/>
                </a:moveTo>
                <a:lnTo>
                  <a:pt x="31534" y="1562100"/>
                </a:lnTo>
                <a:lnTo>
                  <a:pt x="42024" y="1574800"/>
                </a:lnTo>
                <a:lnTo>
                  <a:pt x="157911" y="1574800"/>
                </a:lnTo>
                <a:lnTo>
                  <a:pt x="158470" y="1562100"/>
                </a:lnTo>
                <a:close/>
              </a:path>
              <a:path w="454025" h="2654300">
                <a:moveTo>
                  <a:pt x="168465" y="1549400"/>
                </a:moveTo>
                <a:lnTo>
                  <a:pt x="26428" y="1549400"/>
                </a:lnTo>
                <a:lnTo>
                  <a:pt x="26670" y="1562100"/>
                </a:lnTo>
                <a:lnTo>
                  <a:pt x="167944" y="1562100"/>
                </a:lnTo>
                <a:lnTo>
                  <a:pt x="168465" y="1549400"/>
                </a:lnTo>
                <a:close/>
              </a:path>
              <a:path w="454025" h="2654300">
                <a:moveTo>
                  <a:pt x="175221" y="1524000"/>
                </a:moveTo>
                <a:lnTo>
                  <a:pt x="22821" y="1524000"/>
                </a:lnTo>
                <a:lnTo>
                  <a:pt x="20764" y="1536700"/>
                </a:lnTo>
                <a:lnTo>
                  <a:pt x="19481" y="1549400"/>
                </a:lnTo>
                <a:lnTo>
                  <a:pt x="174040" y="1549400"/>
                </a:lnTo>
                <a:lnTo>
                  <a:pt x="174472" y="1536700"/>
                </a:lnTo>
                <a:lnTo>
                  <a:pt x="175196" y="1536700"/>
                </a:lnTo>
                <a:lnTo>
                  <a:pt x="175221" y="1524000"/>
                </a:lnTo>
                <a:close/>
              </a:path>
              <a:path w="454025" h="2654300">
                <a:moveTo>
                  <a:pt x="178790" y="1511300"/>
                </a:moveTo>
                <a:lnTo>
                  <a:pt x="22733" y="1511300"/>
                </a:lnTo>
                <a:lnTo>
                  <a:pt x="22948" y="1524000"/>
                </a:lnTo>
                <a:lnTo>
                  <a:pt x="176771" y="1524000"/>
                </a:lnTo>
                <a:lnTo>
                  <a:pt x="178790" y="1511300"/>
                </a:lnTo>
                <a:close/>
              </a:path>
              <a:path w="454025" h="2654300">
                <a:moveTo>
                  <a:pt x="178193" y="1498600"/>
                </a:moveTo>
                <a:lnTo>
                  <a:pt x="21094" y="1498600"/>
                </a:lnTo>
                <a:lnTo>
                  <a:pt x="22479" y="1511300"/>
                </a:lnTo>
                <a:lnTo>
                  <a:pt x="180543" y="1511300"/>
                </a:lnTo>
                <a:lnTo>
                  <a:pt x="178193" y="1498600"/>
                </a:lnTo>
                <a:close/>
              </a:path>
              <a:path w="454025" h="2654300">
                <a:moveTo>
                  <a:pt x="164757" y="1485900"/>
                </a:moveTo>
                <a:lnTo>
                  <a:pt x="10617" y="1485900"/>
                </a:lnTo>
                <a:lnTo>
                  <a:pt x="11569" y="1498600"/>
                </a:lnTo>
                <a:lnTo>
                  <a:pt x="167144" y="1498600"/>
                </a:lnTo>
                <a:lnTo>
                  <a:pt x="164757" y="1485900"/>
                </a:lnTo>
                <a:close/>
              </a:path>
              <a:path w="454025" h="2654300">
                <a:moveTo>
                  <a:pt x="163118" y="1473200"/>
                </a:moveTo>
                <a:lnTo>
                  <a:pt x="7569" y="1473200"/>
                </a:lnTo>
                <a:lnTo>
                  <a:pt x="5740" y="1485900"/>
                </a:lnTo>
                <a:lnTo>
                  <a:pt x="164274" y="1485900"/>
                </a:lnTo>
                <a:lnTo>
                  <a:pt x="163118" y="1473200"/>
                </a:lnTo>
                <a:close/>
              </a:path>
              <a:path w="454025" h="2654300">
                <a:moveTo>
                  <a:pt x="155765" y="1460500"/>
                </a:moveTo>
                <a:lnTo>
                  <a:pt x="5283" y="1460500"/>
                </a:lnTo>
                <a:lnTo>
                  <a:pt x="5651" y="1473200"/>
                </a:lnTo>
                <a:lnTo>
                  <a:pt x="155498" y="1473200"/>
                </a:lnTo>
                <a:lnTo>
                  <a:pt x="155765" y="1460500"/>
                </a:lnTo>
                <a:close/>
              </a:path>
              <a:path w="454025" h="2654300">
                <a:moveTo>
                  <a:pt x="151460" y="1435100"/>
                </a:moveTo>
                <a:lnTo>
                  <a:pt x="368" y="1435100"/>
                </a:lnTo>
                <a:lnTo>
                  <a:pt x="0" y="1460500"/>
                </a:lnTo>
                <a:lnTo>
                  <a:pt x="152908" y="1460500"/>
                </a:lnTo>
                <a:lnTo>
                  <a:pt x="153123" y="1447800"/>
                </a:lnTo>
                <a:lnTo>
                  <a:pt x="152082" y="1447800"/>
                </a:lnTo>
                <a:lnTo>
                  <a:pt x="151460" y="1435100"/>
                </a:lnTo>
                <a:close/>
              </a:path>
              <a:path w="454025" h="2654300">
                <a:moveTo>
                  <a:pt x="148196" y="1397000"/>
                </a:moveTo>
                <a:lnTo>
                  <a:pt x="20891" y="1397000"/>
                </a:lnTo>
                <a:lnTo>
                  <a:pt x="21717" y="1409700"/>
                </a:lnTo>
                <a:lnTo>
                  <a:pt x="22047" y="1435100"/>
                </a:lnTo>
                <a:lnTo>
                  <a:pt x="148361" y="1435100"/>
                </a:lnTo>
                <a:lnTo>
                  <a:pt x="148132" y="1422400"/>
                </a:lnTo>
                <a:lnTo>
                  <a:pt x="145110" y="1422400"/>
                </a:lnTo>
                <a:lnTo>
                  <a:pt x="144970" y="1409700"/>
                </a:lnTo>
                <a:lnTo>
                  <a:pt x="148196" y="1397000"/>
                </a:lnTo>
                <a:close/>
              </a:path>
              <a:path w="454025" h="2654300">
                <a:moveTo>
                  <a:pt x="157111" y="1384300"/>
                </a:moveTo>
                <a:lnTo>
                  <a:pt x="34086" y="1384300"/>
                </a:lnTo>
                <a:lnTo>
                  <a:pt x="26822" y="1397000"/>
                </a:lnTo>
                <a:lnTo>
                  <a:pt x="151536" y="1397000"/>
                </a:lnTo>
                <a:lnTo>
                  <a:pt x="157111" y="1384300"/>
                </a:lnTo>
                <a:close/>
              </a:path>
              <a:path w="454025" h="2654300">
                <a:moveTo>
                  <a:pt x="168770" y="1346200"/>
                </a:moveTo>
                <a:lnTo>
                  <a:pt x="33426" y="1346200"/>
                </a:lnTo>
                <a:lnTo>
                  <a:pt x="33985" y="1358900"/>
                </a:lnTo>
                <a:lnTo>
                  <a:pt x="34709" y="1358900"/>
                </a:lnTo>
                <a:lnTo>
                  <a:pt x="35445" y="1371600"/>
                </a:lnTo>
                <a:lnTo>
                  <a:pt x="38227" y="1384300"/>
                </a:lnTo>
                <a:lnTo>
                  <a:pt x="164769" y="1384300"/>
                </a:lnTo>
                <a:lnTo>
                  <a:pt x="165430" y="1371600"/>
                </a:lnTo>
                <a:lnTo>
                  <a:pt x="166001" y="1371600"/>
                </a:lnTo>
                <a:lnTo>
                  <a:pt x="165658" y="1358900"/>
                </a:lnTo>
                <a:lnTo>
                  <a:pt x="168770" y="1346200"/>
                </a:lnTo>
                <a:close/>
              </a:path>
              <a:path w="454025" h="2654300">
                <a:moveTo>
                  <a:pt x="179044" y="1308100"/>
                </a:moveTo>
                <a:lnTo>
                  <a:pt x="47155" y="1308100"/>
                </a:lnTo>
                <a:lnTo>
                  <a:pt x="43649" y="1320800"/>
                </a:lnTo>
                <a:lnTo>
                  <a:pt x="39776" y="1333500"/>
                </a:lnTo>
                <a:lnTo>
                  <a:pt x="38544" y="1346200"/>
                </a:lnTo>
                <a:lnTo>
                  <a:pt x="171500" y="1346200"/>
                </a:lnTo>
                <a:lnTo>
                  <a:pt x="176174" y="1333500"/>
                </a:lnTo>
                <a:lnTo>
                  <a:pt x="178676" y="1333500"/>
                </a:lnTo>
                <a:lnTo>
                  <a:pt x="181190" y="1320800"/>
                </a:lnTo>
                <a:lnTo>
                  <a:pt x="180454" y="1320800"/>
                </a:lnTo>
                <a:lnTo>
                  <a:pt x="179044" y="1308100"/>
                </a:lnTo>
                <a:close/>
              </a:path>
              <a:path w="454025" h="2654300">
                <a:moveTo>
                  <a:pt x="55943" y="1282700"/>
                </a:moveTo>
                <a:lnTo>
                  <a:pt x="50774" y="1282700"/>
                </a:lnTo>
                <a:lnTo>
                  <a:pt x="43103" y="1295400"/>
                </a:lnTo>
                <a:lnTo>
                  <a:pt x="45783" y="1308100"/>
                </a:lnTo>
                <a:lnTo>
                  <a:pt x="176174" y="1308100"/>
                </a:lnTo>
                <a:lnTo>
                  <a:pt x="175809" y="1295400"/>
                </a:lnTo>
                <a:lnTo>
                  <a:pt x="56565" y="1295400"/>
                </a:lnTo>
                <a:lnTo>
                  <a:pt x="55943" y="1282700"/>
                </a:lnTo>
                <a:close/>
              </a:path>
              <a:path w="454025" h="2654300">
                <a:moveTo>
                  <a:pt x="174599" y="1282700"/>
                </a:moveTo>
                <a:lnTo>
                  <a:pt x="62242" y="1282700"/>
                </a:lnTo>
                <a:lnTo>
                  <a:pt x="59728" y="1295400"/>
                </a:lnTo>
                <a:lnTo>
                  <a:pt x="175809" y="1295400"/>
                </a:lnTo>
                <a:lnTo>
                  <a:pt x="174599" y="1282700"/>
                </a:lnTo>
                <a:close/>
              </a:path>
              <a:path w="454025" h="2654300">
                <a:moveTo>
                  <a:pt x="182486" y="1231900"/>
                </a:moveTo>
                <a:lnTo>
                  <a:pt x="69621" y="1231900"/>
                </a:lnTo>
                <a:lnTo>
                  <a:pt x="68122" y="1257300"/>
                </a:lnTo>
                <a:lnTo>
                  <a:pt x="65735" y="1270000"/>
                </a:lnTo>
                <a:lnTo>
                  <a:pt x="62242" y="1270000"/>
                </a:lnTo>
                <a:lnTo>
                  <a:pt x="64147" y="1282700"/>
                </a:lnTo>
                <a:lnTo>
                  <a:pt x="172827" y="1282700"/>
                </a:lnTo>
                <a:lnTo>
                  <a:pt x="170776" y="1270000"/>
                </a:lnTo>
                <a:lnTo>
                  <a:pt x="171157" y="1257300"/>
                </a:lnTo>
                <a:lnTo>
                  <a:pt x="174726" y="1244600"/>
                </a:lnTo>
                <a:lnTo>
                  <a:pt x="182486" y="1231900"/>
                </a:lnTo>
                <a:close/>
              </a:path>
              <a:path w="454025" h="2654300">
                <a:moveTo>
                  <a:pt x="189699" y="1219200"/>
                </a:moveTo>
                <a:lnTo>
                  <a:pt x="72034" y="1219200"/>
                </a:lnTo>
                <a:lnTo>
                  <a:pt x="72466" y="1231900"/>
                </a:lnTo>
                <a:lnTo>
                  <a:pt x="188582" y="1231900"/>
                </a:lnTo>
                <a:lnTo>
                  <a:pt x="189699" y="1219200"/>
                </a:lnTo>
                <a:close/>
              </a:path>
              <a:path w="454025" h="2654300">
                <a:moveTo>
                  <a:pt x="189941" y="1206500"/>
                </a:moveTo>
                <a:lnTo>
                  <a:pt x="70827" y="1206500"/>
                </a:lnTo>
                <a:lnTo>
                  <a:pt x="70980" y="1219200"/>
                </a:lnTo>
                <a:lnTo>
                  <a:pt x="188671" y="1219200"/>
                </a:lnTo>
                <a:lnTo>
                  <a:pt x="189941" y="1206500"/>
                </a:lnTo>
                <a:close/>
              </a:path>
              <a:path w="454025" h="2654300">
                <a:moveTo>
                  <a:pt x="198577" y="1193800"/>
                </a:moveTo>
                <a:lnTo>
                  <a:pt x="71640" y="1193800"/>
                </a:lnTo>
                <a:lnTo>
                  <a:pt x="69342" y="1206500"/>
                </a:lnTo>
                <a:lnTo>
                  <a:pt x="196570" y="1206500"/>
                </a:lnTo>
                <a:lnTo>
                  <a:pt x="198577" y="1193800"/>
                </a:lnTo>
                <a:close/>
              </a:path>
              <a:path w="454025" h="2654300">
                <a:moveTo>
                  <a:pt x="198081" y="1168400"/>
                </a:moveTo>
                <a:lnTo>
                  <a:pt x="80721" y="1168400"/>
                </a:lnTo>
                <a:lnTo>
                  <a:pt x="79171" y="1181100"/>
                </a:lnTo>
                <a:lnTo>
                  <a:pt x="75107" y="1193800"/>
                </a:lnTo>
                <a:lnTo>
                  <a:pt x="201320" y="1193800"/>
                </a:lnTo>
                <a:lnTo>
                  <a:pt x="201498" y="1181100"/>
                </a:lnTo>
                <a:lnTo>
                  <a:pt x="200291" y="1181100"/>
                </a:lnTo>
                <a:lnTo>
                  <a:pt x="198081" y="1168400"/>
                </a:lnTo>
                <a:close/>
              </a:path>
              <a:path w="454025" h="2654300">
                <a:moveTo>
                  <a:pt x="186728" y="1143000"/>
                </a:moveTo>
                <a:lnTo>
                  <a:pt x="75160" y="1143000"/>
                </a:lnTo>
                <a:lnTo>
                  <a:pt x="76631" y="1155700"/>
                </a:lnTo>
                <a:lnTo>
                  <a:pt x="79349" y="1168400"/>
                </a:lnTo>
                <a:lnTo>
                  <a:pt x="191998" y="1168400"/>
                </a:lnTo>
                <a:lnTo>
                  <a:pt x="190195" y="1155700"/>
                </a:lnTo>
                <a:lnTo>
                  <a:pt x="188277" y="1155700"/>
                </a:lnTo>
                <a:lnTo>
                  <a:pt x="186728" y="1143000"/>
                </a:lnTo>
                <a:close/>
              </a:path>
              <a:path w="454025" h="2654300">
                <a:moveTo>
                  <a:pt x="180771" y="1130300"/>
                </a:moveTo>
                <a:lnTo>
                  <a:pt x="75705" y="1130300"/>
                </a:lnTo>
                <a:lnTo>
                  <a:pt x="74980" y="1143000"/>
                </a:lnTo>
                <a:lnTo>
                  <a:pt x="184035" y="1143000"/>
                </a:lnTo>
                <a:lnTo>
                  <a:pt x="180771" y="1130300"/>
                </a:lnTo>
                <a:close/>
              </a:path>
              <a:path w="454025" h="2654300">
                <a:moveTo>
                  <a:pt x="179603" y="1117600"/>
                </a:moveTo>
                <a:lnTo>
                  <a:pt x="79933" y="1117600"/>
                </a:lnTo>
                <a:lnTo>
                  <a:pt x="78625" y="1130300"/>
                </a:lnTo>
                <a:lnTo>
                  <a:pt x="180492" y="1130300"/>
                </a:lnTo>
                <a:lnTo>
                  <a:pt x="179603" y="1117600"/>
                </a:lnTo>
                <a:close/>
              </a:path>
              <a:path w="454025" h="2654300">
                <a:moveTo>
                  <a:pt x="177393" y="1104900"/>
                </a:moveTo>
                <a:lnTo>
                  <a:pt x="75171" y="1104900"/>
                </a:lnTo>
                <a:lnTo>
                  <a:pt x="80213" y="1117600"/>
                </a:lnTo>
                <a:lnTo>
                  <a:pt x="179108" y="1117600"/>
                </a:lnTo>
                <a:lnTo>
                  <a:pt x="177393" y="1104900"/>
                </a:lnTo>
                <a:close/>
              </a:path>
              <a:path w="454025" h="2654300">
                <a:moveTo>
                  <a:pt x="172923" y="1092200"/>
                </a:moveTo>
                <a:lnTo>
                  <a:pt x="81153" y="1092200"/>
                </a:lnTo>
                <a:lnTo>
                  <a:pt x="77495" y="1104900"/>
                </a:lnTo>
                <a:lnTo>
                  <a:pt x="175628" y="1104900"/>
                </a:lnTo>
                <a:lnTo>
                  <a:pt x="172923" y="1092200"/>
                </a:lnTo>
                <a:close/>
              </a:path>
              <a:path w="454025" h="2654300">
                <a:moveTo>
                  <a:pt x="154000" y="1028700"/>
                </a:moveTo>
                <a:lnTo>
                  <a:pt x="67500" y="1028700"/>
                </a:lnTo>
                <a:lnTo>
                  <a:pt x="72212" y="1054100"/>
                </a:lnTo>
                <a:lnTo>
                  <a:pt x="72618" y="1054100"/>
                </a:lnTo>
                <a:lnTo>
                  <a:pt x="69862" y="1066800"/>
                </a:lnTo>
                <a:lnTo>
                  <a:pt x="78308" y="1066800"/>
                </a:lnTo>
                <a:lnTo>
                  <a:pt x="80873" y="1079500"/>
                </a:lnTo>
                <a:lnTo>
                  <a:pt x="79032" y="1079500"/>
                </a:lnTo>
                <a:lnTo>
                  <a:pt x="81813" y="1092200"/>
                </a:lnTo>
                <a:lnTo>
                  <a:pt x="166458" y="1092200"/>
                </a:lnTo>
                <a:lnTo>
                  <a:pt x="161556" y="1066800"/>
                </a:lnTo>
                <a:lnTo>
                  <a:pt x="162433" y="1054100"/>
                </a:lnTo>
                <a:lnTo>
                  <a:pt x="161112" y="1041400"/>
                </a:lnTo>
                <a:lnTo>
                  <a:pt x="154419" y="1041400"/>
                </a:lnTo>
                <a:lnTo>
                  <a:pt x="154000" y="1028700"/>
                </a:lnTo>
                <a:close/>
              </a:path>
              <a:path w="454025" h="2654300">
                <a:moveTo>
                  <a:pt x="150698" y="1016000"/>
                </a:moveTo>
                <a:lnTo>
                  <a:pt x="64046" y="1016000"/>
                </a:lnTo>
                <a:lnTo>
                  <a:pt x="65278" y="1028700"/>
                </a:lnTo>
                <a:lnTo>
                  <a:pt x="151862" y="1028700"/>
                </a:lnTo>
                <a:lnTo>
                  <a:pt x="150698" y="1016000"/>
                </a:lnTo>
                <a:close/>
              </a:path>
              <a:path w="454025" h="2654300">
                <a:moveTo>
                  <a:pt x="149834" y="990600"/>
                </a:moveTo>
                <a:lnTo>
                  <a:pt x="56349" y="990600"/>
                </a:lnTo>
                <a:lnTo>
                  <a:pt x="58597" y="1003300"/>
                </a:lnTo>
                <a:lnTo>
                  <a:pt x="59867" y="1003300"/>
                </a:lnTo>
                <a:lnTo>
                  <a:pt x="61048" y="1016000"/>
                </a:lnTo>
                <a:lnTo>
                  <a:pt x="150181" y="1016000"/>
                </a:lnTo>
                <a:lnTo>
                  <a:pt x="149987" y="1003300"/>
                </a:lnTo>
                <a:lnTo>
                  <a:pt x="149834" y="990600"/>
                </a:lnTo>
                <a:close/>
              </a:path>
              <a:path w="454025" h="2654300">
                <a:moveTo>
                  <a:pt x="153390" y="977900"/>
                </a:moveTo>
                <a:lnTo>
                  <a:pt x="48907" y="977900"/>
                </a:lnTo>
                <a:lnTo>
                  <a:pt x="47891" y="990600"/>
                </a:lnTo>
                <a:lnTo>
                  <a:pt x="148831" y="990600"/>
                </a:lnTo>
                <a:lnTo>
                  <a:pt x="153390" y="977900"/>
                </a:lnTo>
                <a:close/>
              </a:path>
              <a:path w="454025" h="2654300">
                <a:moveTo>
                  <a:pt x="157746" y="965200"/>
                </a:moveTo>
                <a:lnTo>
                  <a:pt x="50660" y="965200"/>
                </a:lnTo>
                <a:lnTo>
                  <a:pt x="50533" y="977900"/>
                </a:lnTo>
                <a:lnTo>
                  <a:pt x="157911" y="977900"/>
                </a:lnTo>
                <a:lnTo>
                  <a:pt x="157746" y="965200"/>
                </a:lnTo>
                <a:close/>
              </a:path>
              <a:path w="454025" h="2654300">
                <a:moveTo>
                  <a:pt x="147916" y="952500"/>
                </a:moveTo>
                <a:lnTo>
                  <a:pt x="51777" y="952500"/>
                </a:lnTo>
                <a:lnTo>
                  <a:pt x="49593" y="965200"/>
                </a:lnTo>
                <a:lnTo>
                  <a:pt x="148640" y="965200"/>
                </a:lnTo>
                <a:lnTo>
                  <a:pt x="147916" y="952500"/>
                </a:lnTo>
                <a:close/>
              </a:path>
              <a:path w="454025" h="2654300">
                <a:moveTo>
                  <a:pt x="153200" y="927100"/>
                </a:moveTo>
                <a:lnTo>
                  <a:pt x="50457" y="927100"/>
                </a:lnTo>
                <a:lnTo>
                  <a:pt x="47205" y="939800"/>
                </a:lnTo>
                <a:lnTo>
                  <a:pt x="50025" y="952500"/>
                </a:lnTo>
                <a:lnTo>
                  <a:pt x="147015" y="952500"/>
                </a:lnTo>
                <a:lnTo>
                  <a:pt x="152692" y="939800"/>
                </a:lnTo>
                <a:lnTo>
                  <a:pt x="153200" y="927100"/>
                </a:lnTo>
                <a:close/>
              </a:path>
              <a:path w="454025" h="2654300">
                <a:moveTo>
                  <a:pt x="167601" y="927100"/>
                </a:moveTo>
                <a:lnTo>
                  <a:pt x="153200" y="927100"/>
                </a:lnTo>
                <a:lnTo>
                  <a:pt x="155308" y="939800"/>
                </a:lnTo>
                <a:lnTo>
                  <a:pt x="162902" y="939800"/>
                </a:lnTo>
                <a:lnTo>
                  <a:pt x="167601" y="927100"/>
                </a:lnTo>
                <a:close/>
              </a:path>
              <a:path w="454025" h="2654300">
                <a:moveTo>
                  <a:pt x="175006" y="914400"/>
                </a:moveTo>
                <a:lnTo>
                  <a:pt x="63233" y="914400"/>
                </a:lnTo>
                <a:lnTo>
                  <a:pt x="61671" y="927100"/>
                </a:lnTo>
                <a:lnTo>
                  <a:pt x="171589" y="927100"/>
                </a:lnTo>
                <a:lnTo>
                  <a:pt x="175006" y="914400"/>
                </a:lnTo>
                <a:close/>
              </a:path>
              <a:path w="454025" h="2654300">
                <a:moveTo>
                  <a:pt x="178955" y="901700"/>
                </a:moveTo>
                <a:lnTo>
                  <a:pt x="69710" y="901700"/>
                </a:lnTo>
                <a:lnTo>
                  <a:pt x="67030" y="914400"/>
                </a:lnTo>
                <a:lnTo>
                  <a:pt x="177266" y="914400"/>
                </a:lnTo>
                <a:lnTo>
                  <a:pt x="178955" y="901700"/>
                </a:lnTo>
                <a:close/>
              </a:path>
              <a:path w="454025" h="2654300">
                <a:moveTo>
                  <a:pt x="177165" y="889000"/>
                </a:moveTo>
                <a:lnTo>
                  <a:pt x="65189" y="889000"/>
                </a:lnTo>
                <a:lnTo>
                  <a:pt x="66827" y="901700"/>
                </a:lnTo>
                <a:lnTo>
                  <a:pt x="179387" y="901700"/>
                </a:lnTo>
                <a:lnTo>
                  <a:pt x="177165" y="889000"/>
                </a:lnTo>
                <a:close/>
              </a:path>
              <a:path w="454025" h="2654300">
                <a:moveTo>
                  <a:pt x="160921" y="876300"/>
                </a:moveTo>
                <a:lnTo>
                  <a:pt x="62739" y="876300"/>
                </a:lnTo>
                <a:lnTo>
                  <a:pt x="63654" y="889000"/>
                </a:lnTo>
                <a:lnTo>
                  <a:pt x="162712" y="889000"/>
                </a:lnTo>
                <a:lnTo>
                  <a:pt x="160921" y="876300"/>
                </a:lnTo>
                <a:close/>
              </a:path>
              <a:path w="454025" h="2654300">
                <a:moveTo>
                  <a:pt x="161239" y="850900"/>
                </a:moveTo>
                <a:lnTo>
                  <a:pt x="64414" y="850900"/>
                </a:lnTo>
                <a:lnTo>
                  <a:pt x="65366" y="863600"/>
                </a:lnTo>
                <a:lnTo>
                  <a:pt x="63094" y="876300"/>
                </a:lnTo>
                <a:lnTo>
                  <a:pt x="157391" y="876300"/>
                </a:lnTo>
                <a:lnTo>
                  <a:pt x="157543" y="863600"/>
                </a:lnTo>
                <a:lnTo>
                  <a:pt x="160426" y="863600"/>
                </a:lnTo>
                <a:lnTo>
                  <a:pt x="161239" y="850900"/>
                </a:lnTo>
                <a:close/>
              </a:path>
              <a:path w="454025" h="2654300">
                <a:moveTo>
                  <a:pt x="166700" y="838200"/>
                </a:moveTo>
                <a:lnTo>
                  <a:pt x="56730" y="838200"/>
                </a:lnTo>
                <a:lnTo>
                  <a:pt x="57010" y="850900"/>
                </a:lnTo>
                <a:lnTo>
                  <a:pt x="166408" y="850900"/>
                </a:lnTo>
                <a:lnTo>
                  <a:pt x="166700" y="838200"/>
                </a:lnTo>
                <a:close/>
              </a:path>
              <a:path w="454025" h="2654300">
                <a:moveTo>
                  <a:pt x="168897" y="825500"/>
                </a:moveTo>
                <a:lnTo>
                  <a:pt x="52617" y="825500"/>
                </a:lnTo>
                <a:lnTo>
                  <a:pt x="52272" y="838200"/>
                </a:lnTo>
                <a:lnTo>
                  <a:pt x="167652" y="838200"/>
                </a:lnTo>
                <a:lnTo>
                  <a:pt x="168897" y="825500"/>
                </a:lnTo>
                <a:close/>
              </a:path>
              <a:path w="454025" h="2654300">
                <a:moveTo>
                  <a:pt x="168656" y="800100"/>
                </a:moveTo>
                <a:lnTo>
                  <a:pt x="61874" y="800100"/>
                </a:lnTo>
                <a:lnTo>
                  <a:pt x="58839" y="812800"/>
                </a:lnTo>
                <a:lnTo>
                  <a:pt x="57467" y="812800"/>
                </a:lnTo>
                <a:lnTo>
                  <a:pt x="54660" y="825500"/>
                </a:lnTo>
                <a:lnTo>
                  <a:pt x="167233" y="825500"/>
                </a:lnTo>
                <a:lnTo>
                  <a:pt x="168656" y="800100"/>
                </a:lnTo>
                <a:close/>
              </a:path>
              <a:path w="454025" h="2654300">
                <a:moveTo>
                  <a:pt x="178333" y="774700"/>
                </a:moveTo>
                <a:lnTo>
                  <a:pt x="67360" y="774700"/>
                </a:lnTo>
                <a:lnTo>
                  <a:pt x="67919" y="787400"/>
                </a:lnTo>
                <a:lnTo>
                  <a:pt x="67691" y="800100"/>
                </a:lnTo>
                <a:lnTo>
                  <a:pt x="168567" y="800100"/>
                </a:lnTo>
                <a:lnTo>
                  <a:pt x="173672" y="787400"/>
                </a:lnTo>
                <a:lnTo>
                  <a:pt x="178308" y="787400"/>
                </a:lnTo>
                <a:lnTo>
                  <a:pt x="178333" y="774700"/>
                </a:lnTo>
                <a:close/>
              </a:path>
              <a:path w="454025" h="2654300">
                <a:moveTo>
                  <a:pt x="197027" y="762000"/>
                </a:moveTo>
                <a:lnTo>
                  <a:pt x="71171" y="762000"/>
                </a:lnTo>
                <a:lnTo>
                  <a:pt x="71259" y="774700"/>
                </a:lnTo>
                <a:lnTo>
                  <a:pt x="190969" y="774700"/>
                </a:lnTo>
                <a:lnTo>
                  <a:pt x="197027" y="762000"/>
                </a:lnTo>
                <a:close/>
              </a:path>
              <a:path w="454025" h="2654300">
                <a:moveTo>
                  <a:pt x="209943" y="736600"/>
                </a:moveTo>
                <a:lnTo>
                  <a:pt x="74917" y="736600"/>
                </a:lnTo>
                <a:lnTo>
                  <a:pt x="72652" y="749300"/>
                </a:lnTo>
                <a:lnTo>
                  <a:pt x="71545" y="762000"/>
                </a:lnTo>
                <a:lnTo>
                  <a:pt x="197231" y="762000"/>
                </a:lnTo>
                <a:lnTo>
                  <a:pt x="202704" y="749300"/>
                </a:lnTo>
                <a:lnTo>
                  <a:pt x="209753" y="749300"/>
                </a:lnTo>
                <a:lnTo>
                  <a:pt x="209943" y="736600"/>
                </a:lnTo>
                <a:close/>
              </a:path>
              <a:path w="454025" h="2654300">
                <a:moveTo>
                  <a:pt x="214249" y="711200"/>
                </a:moveTo>
                <a:lnTo>
                  <a:pt x="82511" y="711200"/>
                </a:lnTo>
                <a:lnTo>
                  <a:pt x="82740" y="723900"/>
                </a:lnTo>
                <a:lnTo>
                  <a:pt x="83896" y="736600"/>
                </a:lnTo>
                <a:lnTo>
                  <a:pt x="209816" y="736600"/>
                </a:lnTo>
                <a:lnTo>
                  <a:pt x="209778" y="723900"/>
                </a:lnTo>
                <a:lnTo>
                  <a:pt x="214249" y="711200"/>
                </a:lnTo>
                <a:close/>
              </a:path>
              <a:path w="454025" h="2654300">
                <a:moveTo>
                  <a:pt x="220167" y="698500"/>
                </a:moveTo>
                <a:lnTo>
                  <a:pt x="68694" y="698500"/>
                </a:lnTo>
                <a:lnTo>
                  <a:pt x="68973" y="711200"/>
                </a:lnTo>
                <a:lnTo>
                  <a:pt x="219075" y="711200"/>
                </a:lnTo>
                <a:lnTo>
                  <a:pt x="220167" y="698500"/>
                </a:lnTo>
                <a:close/>
              </a:path>
              <a:path w="454025" h="2654300">
                <a:moveTo>
                  <a:pt x="224828" y="685800"/>
                </a:moveTo>
                <a:lnTo>
                  <a:pt x="77127" y="685800"/>
                </a:lnTo>
                <a:lnTo>
                  <a:pt x="76581" y="698500"/>
                </a:lnTo>
                <a:lnTo>
                  <a:pt x="222097" y="698500"/>
                </a:lnTo>
                <a:lnTo>
                  <a:pt x="224828" y="685800"/>
                </a:lnTo>
                <a:close/>
              </a:path>
              <a:path w="454025" h="2654300">
                <a:moveTo>
                  <a:pt x="240322" y="660400"/>
                </a:moveTo>
                <a:lnTo>
                  <a:pt x="79438" y="660400"/>
                </a:lnTo>
                <a:lnTo>
                  <a:pt x="75438" y="673100"/>
                </a:lnTo>
                <a:lnTo>
                  <a:pt x="76847" y="685800"/>
                </a:lnTo>
                <a:lnTo>
                  <a:pt x="241541" y="685800"/>
                </a:lnTo>
                <a:lnTo>
                  <a:pt x="242341" y="673100"/>
                </a:lnTo>
                <a:lnTo>
                  <a:pt x="241566" y="673100"/>
                </a:lnTo>
                <a:lnTo>
                  <a:pt x="240322" y="660400"/>
                </a:lnTo>
                <a:close/>
              </a:path>
              <a:path w="454025" h="2654300">
                <a:moveTo>
                  <a:pt x="228155" y="622300"/>
                </a:moveTo>
                <a:lnTo>
                  <a:pt x="83934" y="622300"/>
                </a:lnTo>
                <a:lnTo>
                  <a:pt x="83553" y="635000"/>
                </a:lnTo>
                <a:lnTo>
                  <a:pt x="75907" y="635000"/>
                </a:lnTo>
                <a:lnTo>
                  <a:pt x="76822" y="647700"/>
                </a:lnTo>
                <a:lnTo>
                  <a:pt x="80073" y="647700"/>
                </a:lnTo>
                <a:lnTo>
                  <a:pt x="79883" y="660400"/>
                </a:lnTo>
                <a:lnTo>
                  <a:pt x="236918" y="660400"/>
                </a:lnTo>
                <a:lnTo>
                  <a:pt x="233476" y="647700"/>
                </a:lnTo>
                <a:lnTo>
                  <a:pt x="230720" y="635000"/>
                </a:lnTo>
                <a:lnTo>
                  <a:pt x="228155" y="622300"/>
                </a:lnTo>
                <a:close/>
              </a:path>
              <a:path w="454025" h="2654300">
                <a:moveTo>
                  <a:pt x="228727" y="609600"/>
                </a:moveTo>
                <a:lnTo>
                  <a:pt x="83743" y="609600"/>
                </a:lnTo>
                <a:lnTo>
                  <a:pt x="83908" y="622300"/>
                </a:lnTo>
                <a:lnTo>
                  <a:pt x="228612" y="622300"/>
                </a:lnTo>
                <a:lnTo>
                  <a:pt x="228727" y="609600"/>
                </a:lnTo>
                <a:close/>
              </a:path>
              <a:path w="454025" h="2654300">
                <a:moveTo>
                  <a:pt x="226809" y="596900"/>
                </a:moveTo>
                <a:lnTo>
                  <a:pt x="75717" y="596900"/>
                </a:lnTo>
                <a:lnTo>
                  <a:pt x="76390" y="609600"/>
                </a:lnTo>
                <a:lnTo>
                  <a:pt x="227749" y="609600"/>
                </a:lnTo>
                <a:lnTo>
                  <a:pt x="226809" y="596900"/>
                </a:lnTo>
                <a:close/>
              </a:path>
              <a:path w="454025" h="2654300">
                <a:moveTo>
                  <a:pt x="220967" y="571500"/>
                </a:moveTo>
                <a:lnTo>
                  <a:pt x="78994" y="571500"/>
                </a:lnTo>
                <a:lnTo>
                  <a:pt x="79806" y="596900"/>
                </a:lnTo>
                <a:lnTo>
                  <a:pt x="223329" y="596900"/>
                </a:lnTo>
                <a:lnTo>
                  <a:pt x="222415" y="584200"/>
                </a:lnTo>
                <a:lnTo>
                  <a:pt x="220802" y="584200"/>
                </a:lnTo>
                <a:lnTo>
                  <a:pt x="220967" y="571500"/>
                </a:lnTo>
                <a:close/>
              </a:path>
              <a:path w="454025" h="2654300">
                <a:moveTo>
                  <a:pt x="230187" y="546100"/>
                </a:moveTo>
                <a:lnTo>
                  <a:pt x="89560" y="546100"/>
                </a:lnTo>
                <a:lnTo>
                  <a:pt x="88430" y="571500"/>
                </a:lnTo>
                <a:lnTo>
                  <a:pt x="232791" y="571500"/>
                </a:lnTo>
                <a:lnTo>
                  <a:pt x="233019" y="558800"/>
                </a:lnTo>
                <a:lnTo>
                  <a:pt x="230746" y="558800"/>
                </a:lnTo>
                <a:lnTo>
                  <a:pt x="230187" y="546100"/>
                </a:lnTo>
                <a:close/>
              </a:path>
              <a:path w="454025" h="2654300">
                <a:moveTo>
                  <a:pt x="232651" y="533400"/>
                </a:moveTo>
                <a:lnTo>
                  <a:pt x="87630" y="533400"/>
                </a:lnTo>
                <a:lnTo>
                  <a:pt x="88252" y="546100"/>
                </a:lnTo>
                <a:lnTo>
                  <a:pt x="231838" y="546100"/>
                </a:lnTo>
                <a:lnTo>
                  <a:pt x="232651" y="533400"/>
                </a:lnTo>
                <a:close/>
              </a:path>
              <a:path w="454025" h="2654300">
                <a:moveTo>
                  <a:pt x="224942" y="520700"/>
                </a:moveTo>
                <a:lnTo>
                  <a:pt x="81127" y="520700"/>
                </a:lnTo>
                <a:lnTo>
                  <a:pt x="82372" y="533400"/>
                </a:lnTo>
                <a:lnTo>
                  <a:pt x="224967" y="533400"/>
                </a:lnTo>
                <a:lnTo>
                  <a:pt x="224942" y="520700"/>
                </a:lnTo>
                <a:close/>
              </a:path>
              <a:path w="454025" h="2654300">
                <a:moveTo>
                  <a:pt x="226250" y="508000"/>
                </a:moveTo>
                <a:lnTo>
                  <a:pt x="78757" y="508000"/>
                </a:lnTo>
                <a:lnTo>
                  <a:pt x="78663" y="520700"/>
                </a:lnTo>
                <a:lnTo>
                  <a:pt x="225005" y="520700"/>
                </a:lnTo>
                <a:lnTo>
                  <a:pt x="226250" y="508000"/>
                </a:lnTo>
                <a:close/>
              </a:path>
              <a:path w="454025" h="2654300">
                <a:moveTo>
                  <a:pt x="238823" y="495300"/>
                </a:moveTo>
                <a:lnTo>
                  <a:pt x="82397" y="495300"/>
                </a:lnTo>
                <a:lnTo>
                  <a:pt x="80239" y="508000"/>
                </a:lnTo>
                <a:lnTo>
                  <a:pt x="228790" y="508000"/>
                </a:lnTo>
                <a:lnTo>
                  <a:pt x="238823" y="495300"/>
                </a:lnTo>
                <a:close/>
              </a:path>
              <a:path w="454025" h="2654300">
                <a:moveTo>
                  <a:pt x="293255" y="469900"/>
                </a:moveTo>
                <a:lnTo>
                  <a:pt x="82994" y="469900"/>
                </a:lnTo>
                <a:lnTo>
                  <a:pt x="80899" y="482600"/>
                </a:lnTo>
                <a:lnTo>
                  <a:pt x="84620" y="495300"/>
                </a:lnTo>
                <a:lnTo>
                  <a:pt x="270535" y="495300"/>
                </a:lnTo>
                <a:lnTo>
                  <a:pt x="275717" y="482600"/>
                </a:lnTo>
                <a:lnTo>
                  <a:pt x="289928" y="482600"/>
                </a:lnTo>
                <a:lnTo>
                  <a:pt x="293255" y="469900"/>
                </a:lnTo>
                <a:close/>
              </a:path>
              <a:path w="454025" h="2654300">
                <a:moveTo>
                  <a:pt x="312877" y="431800"/>
                </a:moveTo>
                <a:lnTo>
                  <a:pt x="83743" y="431800"/>
                </a:lnTo>
                <a:lnTo>
                  <a:pt x="85674" y="444500"/>
                </a:lnTo>
                <a:lnTo>
                  <a:pt x="82219" y="457200"/>
                </a:lnTo>
                <a:lnTo>
                  <a:pt x="82956" y="469900"/>
                </a:lnTo>
                <a:lnTo>
                  <a:pt x="302602" y="469900"/>
                </a:lnTo>
                <a:lnTo>
                  <a:pt x="304634" y="457200"/>
                </a:lnTo>
                <a:lnTo>
                  <a:pt x="307644" y="457200"/>
                </a:lnTo>
                <a:lnTo>
                  <a:pt x="307632" y="444500"/>
                </a:lnTo>
                <a:lnTo>
                  <a:pt x="311823" y="444500"/>
                </a:lnTo>
                <a:lnTo>
                  <a:pt x="312877" y="431800"/>
                </a:lnTo>
                <a:close/>
              </a:path>
              <a:path w="454025" h="2654300">
                <a:moveTo>
                  <a:pt x="313055" y="419100"/>
                </a:moveTo>
                <a:lnTo>
                  <a:pt x="74803" y="419100"/>
                </a:lnTo>
                <a:lnTo>
                  <a:pt x="71729" y="431800"/>
                </a:lnTo>
                <a:lnTo>
                  <a:pt x="313182" y="431800"/>
                </a:lnTo>
                <a:lnTo>
                  <a:pt x="313055" y="419100"/>
                </a:lnTo>
                <a:close/>
              </a:path>
              <a:path w="454025" h="2654300">
                <a:moveTo>
                  <a:pt x="314756" y="406400"/>
                </a:moveTo>
                <a:lnTo>
                  <a:pt x="80149" y="406400"/>
                </a:lnTo>
                <a:lnTo>
                  <a:pt x="80810" y="419100"/>
                </a:lnTo>
                <a:lnTo>
                  <a:pt x="315048" y="419100"/>
                </a:lnTo>
                <a:lnTo>
                  <a:pt x="314756" y="406400"/>
                </a:lnTo>
                <a:close/>
              </a:path>
              <a:path w="454025" h="2654300">
                <a:moveTo>
                  <a:pt x="313575" y="393700"/>
                </a:moveTo>
                <a:lnTo>
                  <a:pt x="91147" y="393700"/>
                </a:lnTo>
                <a:lnTo>
                  <a:pt x="93256" y="406400"/>
                </a:lnTo>
                <a:lnTo>
                  <a:pt x="314312" y="406400"/>
                </a:lnTo>
                <a:lnTo>
                  <a:pt x="313575" y="393700"/>
                </a:lnTo>
                <a:close/>
              </a:path>
              <a:path w="454025" h="2654300">
                <a:moveTo>
                  <a:pt x="272046" y="381000"/>
                </a:moveTo>
                <a:lnTo>
                  <a:pt x="93865" y="381000"/>
                </a:lnTo>
                <a:lnTo>
                  <a:pt x="93218" y="393700"/>
                </a:lnTo>
                <a:lnTo>
                  <a:pt x="282803" y="393700"/>
                </a:lnTo>
                <a:lnTo>
                  <a:pt x="272046" y="381000"/>
                </a:lnTo>
                <a:close/>
              </a:path>
              <a:path w="454025" h="2654300">
                <a:moveTo>
                  <a:pt x="305460" y="381000"/>
                </a:moveTo>
                <a:lnTo>
                  <a:pt x="286270" y="381000"/>
                </a:lnTo>
                <a:lnTo>
                  <a:pt x="282803" y="393700"/>
                </a:lnTo>
                <a:lnTo>
                  <a:pt x="310680" y="393700"/>
                </a:lnTo>
                <a:lnTo>
                  <a:pt x="305460" y="381000"/>
                </a:lnTo>
                <a:close/>
              </a:path>
              <a:path w="454025" h="2654300">
                <a:moveTo>
                  <a:pt x="260197" y="368300"/>
                </a:moveTo>
                <a:lnTo>
                  <a:pt x="86652" y="368300"/>
                </a:lnTo>
                <a:lnTo>
                  <a:pt x="90881" y="381000"/>
                </a:lnTo>
                <a:lnTo>
                  <a:pt x="266687" y="381000"/>
                </a:lnTo>
                <a:lnTo>
                  <a:pt x="260197" y="368300"/>
                </a:lnTo>
                <a:close/>
              </a:path>
              <a:path w="454025" h="2654300">
                <a:moveTo>
                  <a:pt x="256451" y="355600"/>
                </a:moveTo>
                <a:lnTo>
                  <a:pt x="91376" y="355600"/>
                </a:lnTo>
                <a:lnTo>
                  <a:pt x="91262" y="368300"/>
                </a:lnTo>
                <a:lnTo>
                  <a:pt x="259041" y="368300"/>
                </a:lnTo>
                <a:lnTo>
                  <a:pt x="256451" y="355600"/>
                </a:lnTo>
                <a:close/>
              </a:path>
              <a:path w="454025" h="2654300">
                <a:moveTo>
                  <a:pt x="253619" y="342900"/>
                </a:moveTo>
                <a:lnTo>
                  <a:pt x="94284" y="342900"/>
                </a:lnTo>
                <a:lnTo>
                  <a:pt x="96304" y="355600"/>
                </a:lnTo>
                <a:lnTo>
                  <a:pt x="254495" y="355600"/>
                </a:lnTo>
                <a:lnTo>
                  <a:pt x="253619" y="342900"/>
                </a:lnTo>
                <a:close/>
              </a:path>
              <a:path w="454025" h="2654300">
                <a:moveTo>
                  <a:pt x="245249" y="317500"/>
                </a:moveTo>
                <a:lnTo>
                  <a:pt x="99772" y="317500"/>
                </a:lnTo>
                <a:lnTo>
                  <a:pt x="96061" y="330200"/>
                </a:lnTo>
                <a:lnTo>
                  <a:pt x="93766" y="342900"/>
                </a:lnTo>
                <a:lnTo>
                  <a:pt x="248691" y="342900"/>
                </a:lnTo>
                <a:lnTo>
                  <a:pt x="245592" y="330200"/>
                </a:lnTo>
                <a:lnTo>
                  <a:pt x="245402" y="330200"/>
                </a:lnTo>
                <a:lnTo>
                  <a:pt x="245249" y="317500"/>
                </a:lnTo>
                <a:close/>
              </a:path>
              <a:path w="454025" h="2654300">
                <a:moveTo>
                  <a:pt x="243205" y="304800"/>
                </a:moveTo>
                <a:lnTo>
                  <a:pt x="102273" y="304800"/>
                </a:lnTo>
                <a:lnTo>
                  <a:pt x="101092" y="317500"/>
                </a:lnTo>
                <a:lnTo>
                  <a:pt x="243979" y="317500"/>
                </a:lnTo>
                <a:lnTo>
                  <a:pt x="243205" y="304800"/>
                </a:lnTo>
                <a:close/>
              </a:path>
              <a:path w="454025" h="2654300">
                <a:moveTo>
                  <a:pt x="237210" y="292100"/>
                </a:moveTo>
                <a:lnTo>
                  <a:pt x="105359" y="292100"/>
                </a:lnTo>
                <a:lnTo>
                  <a:pt x="103962" y="304800"/>
                </a:lnTo>
                <a:lnTo>
                  <a:pt x="240398" y="304800"/>
                </a:lnTo>
                <a:lnTo>
                  <a:pt x="237210" y="292100"/>
                </a:lnTo>
                <a:close/>
              </a:path>
              <a:path w="454025" h="2654300">
                <a:moveTo>
                  <a:pt x="238531" y="279400"/>
                </a:moveTo>
                <a:lnTo>
                  <a:pt x="104394" y="279400"/>
                </a:lnTo>
                <a:lnTo>
                  <a:pt x="104863" y="292100"/>
                </a:lnTo>
                <a:lnTo>
                  <a:pt x="237718" y="292100"/>
                </a:lnTo>
                <a:lnTo>
                  <a:pt x="238531" y="279400"/>
                </a:lnTo>
                <a:close/>
              </a:path>
              <a:path w="454025" h="2654300">
                <a:moveTo>
                  <a:pt x="242608" y="266700"/>
                </a:moveTo>
                <a:lnTo>
                  <a:pt x="100660" y="266700"/>
                </a:lnTo>
                <a:lnTo>
                  <a:pt x="101879" y="279400"/>
                </a:lnTo>
                <a:lnTo>
                  <a:pt x="243789" y="279400"/>
                </a:lnTo>
                <a:lnTo>
                  <a:pt x="242608" y="266700"/>
                </a:lnTo>
                <a:close/>
              </a:path>
              <a:path w="454025" h="2654300">
                <a:moveTo>
                  <a:pt x="229095" y="254000"/>
                </a:moveTo>
                <a:lnTo>
                  <a:pt x="91198" y="254000"/>
                </a:lnTo>
                <a:lnTo>
                  <a:pt x="94234" y="266700"/>
                </a:lnTo>
                <a:lnTo>
                  <a:pt x="233375" y="266700"/>
                </a:lnTo>
                <a:lnTo>
                  <a:pt x="229095" y="254000"/>
                </a:lnTo>
                <a:close/>
              </a:path>
              <a:path w="454025" h="2654300">
                <a:moveTo>
                  <a:pt x="219798" y="241300"/>
                </a:moveTo>
                <a:lnTo>
                  <a:pt x="90982" y="241300"/>
                </a:lnTo>
                <a:lnTo>
                  <a:pt x="91135" y="254000"/>
                </a:lnTo>
                <a:lnTo>
                  <a:pt x="220446" y="254000"/>
                </a:lnTo>
                <a:lnTo>
                  <a:pt x="219798" y="241300"/>
                </a:lnTo>
                <a:close/>
              </a:path>
              <a:path w="454025" h="2654300">
                <a:moveTo>
                  <a:pt x="216090" y="228600"/>
                </a:moveTo>
                <a:lnTo>
                  <a:pt x="86652" y="228600"/>
                </a:lnTo>
                <a:lnTo>
                  <a:pt x="86817" y="241300"/>
                </a:lnTo>
                <a:lnTo>
                  <a:pt x="217335" y="241300"/>
                </a:lnTo>
                <a:lnTo>
                  <a:pt x="216090" y="228600"/>
                </a:lnTo>
                <a:close/>
              </a:path>
              <a:path w="454025" h="2654300">
                <a:moveTo>
                  <a:pt x="213487" y="165100"/>
                </a:moveTo>
                <a:lnTo>
                  <a:pt x="91135" y="165100"/>
                </a:lnTo>
                <a:lnTo>
                  <a:pt x="91465" y="177800"/>
                </a:lnTo>
                <a:lnTo>
                  <a:pt x="90081" y="215900"/>
                </a:lnTo>
                <a:lnTo>
                  <a:pt x="89369" y="228600"/>
                </a:lnTo>
                <a:lnTo>
                  <a:pt x="214541" y="228600"/>
                </a:lnTo>
                <a:lnTo>
                  <a:pt x="211569" y="215900"/>
                </a:lnTo>
                <a:lnTo>
                  <a:pt x="206997" y="215900"/>
                </a:lnTo>
                <a:lnTo>
                  <a:pt x="203390" y="203200"/>
                </a:lnTo>
                <a:lnTo>
                  <a:pt x="203479" y="190500"/>
                </a:lnTo>
                <a:lnTo>
                  <a:pt x="204216" y="190500"/>
                </a:lnTo>
                <a:lnTo>
                  <a:pt x="204038" y="177800"/>
                </a:lnTo>
                <a:lnTo>
                  <a:pt x="212737" y="177800"/>
                </a:lnTo>
                <a:lnTo>
                  <a:pt x="213487" y="165100"/>
                </a:lnTo>
                <a:close/>
              </a:path>
              <a:path w="454025" h="2654300">
                <a:moveTo>
                  <a:pt x="207784" y="152400"/>
                </a:moveTo>
                <a:lnTo>
                  <a:pt x="84518" y="152400"/>
                </a:lnTo>
                <a:lnTo>
                  <a:pt x="82689" y="165100"/>
                </a:lnTo>
                <a:lnTo>
                  <a:pt x="207911" y="165100"/>
                </a:lnTo>
                <a:lnTo>
                  <a:pt x="207784" y="152400"/>
                </a:lnTo>
                <a:close/>
              </a:path>
              <a:path w="454025" h="2654300">
                <a:moveTo>
                  <a:pt x="214503" y="139700"/>
                </a:moveTo>
                <a:lnTo>
                  <a:pt x="81267" y="139700"/>
                </a:lnTo>
                <a:lnTo>
                  <a:pt x="84328" y="152400"/>
                </a:lnTo>
                <a:lnTo>
                  <a:pt x="213410" y="152400"/>
                </a:lnTo>
                <a:lnTo>
                  <a:pt x="214503" y="139700"/>
                </a:lnTo>
                <a:close/>
              </a:path>
              <a:path w="454025" h="2654300">
                <a:moveTo>
                  <a:pt x="218198" y="127000"/>
                </a:moveTo>
                <a:lnTo>
                  <a:pt x="79959" y="127000"/>
                </a:lnTo>
                <a:lnTo>
                  <a:pt x="80238" y="139700"/>
                </a:lnTo>
                <a:lnTo>
                  <a:pt x="217639" y="139700"/>
                </a:lnTo>
                <a:lnTo>
                  <a:pt x="218198" y="127000"/>
                </a:lnTo>
                <a:close/>
              </a:path>
              <a:path w="454025" h="2654300">
                <a:moveTo>
                  <a:pt x="218059" y="114300"/>
                </a:moveTo>
                <a:lnTo>
                  <a:pt x="75676" y="114300"/>
                </a:lnTo>
                <a:lnTo>
                  <a:pt x="78016" y="127000"/>
                </a:lnTo>
                <a:lnTo>
                  <a:pt x="217741" y="127000"/>
                </a:lnTo>
                <a:lnTo>
                  <a:pt x="218059" y="114300"/>
                </a:lnTo>
                <a:close/>
              </a:path>
              <a:path w="454025" h="2654300">
                <a:moveTo>
                  <a:pt x="176098" y="88900"/>
                </a:moveTo>
                <a:lnTo>
                  <a:pt x="81305" y="88900"/>
                </a:lnTo>
                <a:lnTo>
                  <a:pt x="77316" y="101600"/>
                </a:lnTo>
                <a:lnTo>
                  <a:pt x="75441" y="114300"/>
                </a:lnTo>
                <a:lnTo>
                  <a:pt x="198437" y="114300"/>
                </a:lnTo>
                <a:lnTo>
                  <a:pt x="179209" y="101600"/>
                </a:lnTo>
                <a:lnTo>
                  <a:pt x="176098" y="88900"/>
                </a:lnTo>
                <a:close/>
              </a:path>
              <a:path w="454025" h="2654300">
                <a:moveTo>
                  <a:pt x="172554" y="76200"/>
                </a:moveTo>
                <a:lnTo>
                  <a:pt x="80695" y="76200"/>
                </a:lnTo>
                <a:lnTo>
                  <a:pt x="80327" y="88900"/>
                </a:lnTo>
                <a:lnTo>
                  <a:pt x="175133" y="88900"/>
                </a:lnTo>
                <a:lnTo>
                  <a:pt x="172554" y="76200"/>
                </a:lnTo>
                <a:close/>
              </a:path>
              <a:path w="454025" h="2654300">
                <a:moveTo>
                  <a:pt x="168770" y="50800"/>
                </a:moveTo>
                <a:lnTo>
                  <a:pt x="100660" y="50800"/>
                </a:lnTo>
                <a:lnTo>
                  <a:pt x="93319" y="63500"/>
                </a:lnTo>
                <a:lnTo>
                  <a:pt x="76161" y="63500"/>
                </a:lnTo>
                <a:lnTo>
                  <a:pt x="75006" y="76200"/>
                </a:lnTo>
                <a:lnTo>
                  <a:pt x="172250" y="76200"/>
                </a:lnTo>
                <a:lnTo>
                  <a:pt x="171716" y="63500"/>
                </a:lnTo>
                <a:lnTo>
                  <a:pt x="168770" y="50800"/>
                </a:lnTo>
                <a:close/>
              </a:path>
              <a:path w="454025" h="2654300">
                <a:moveTo>
                  <a:pt x="156743" y="25400"/>
                </a:moveTo>
                <a:lnTo>
                  <a:pt x="108966" y="25400"/>
                </a:lnTo>
                <a:lnTo>
                  <a:pt x="106895" y="38100"/>
                </a:lnTo>
                <a:lnTo>
                  <a:pt x="103416" y="38100"/>
                </a:lnTo>
                <a:lnTo>
                  <a:pt x="101942" y="50800"/>
                </a:lnTo>
                <a:lnTo>
                  <a:pt x="165862" y="50800"/>
                </a:lnTo>
                <a:lnTo>
                  <a:pt x="160642" y="38100"/>
                </a:lnTo>
                <a:lnTo>
                  <a:pt x="156743" y="25400"/>
                </a:lnTo>
                <a:close/>
              </a:path>
              <a:path w="454025" h="2654300">
                <a:moveTo>
                  <a:pt x="152577" y="12700"/>
                </a:moveTo>
                <a:lnTo>
                  <a:pt x="114490" y="12700"/>
                </a:lnTo>
                <a:lnTo>
                  <a:pt x="113195" y="25400"/>
                </a:lnTo>
                <a:lnTo>
                  <a:pt x="157314" y="25400"/>
                </a:lnTo>
                <a:lnTo>
                  <a:pt x="152577" y="12700"/>
                </a:lnTo>
                <a:close/>
              </a:path>
              <a:path w="454025" h="2654300">
                <a:moveTo>
                  <a:pt x="133362" y="0"/>
                </a:moveTo>
                <a:lnTo>
                  <a:pt x="125704" y="0"/>
                </a:lnTo>
                <a:lnTo>
                  <a:pt x="124091" y="12700"/>
                </a:lnTo>
                <a:lnTo>
                  <a:pt x="140652" y="12700"/>
                </a:lnTo>
                <a:lnTo>
                  <a:pt x="133362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4225" y="5273367"/>
            <a:ext cx="456182" cy="5094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1617" y="4839883"/>
            <a:ext cx="112007" cy="298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4247" y="3074421"/>
            <a:ext cx="454025" cy="2654300"/>
          </a:xfrm>
          <a:custGeom>
            <a:avLst/>
            <a:gdLst/>
            <a:ahLst/>
            <a:cxnLst/>
            <a:rect l="l" t="t" r="r" b="b"/>
            <a:pathLst>
              <a:path w="454025" h="2654300">
                <a:moveTo>
                  <a:pt x="445427" y="2578100"/>
                </a:moveTo>
                <a:lnTo>
                  <a:pt x="284784" y="2578100"/>
                </a:lnTo>
                <a:lnTo>
                  <a:pt x="294301" y="2590800"/>
                </a:lnTo>
                <a:lnTo>
                  <a:pt x="316166" y="2590800"/>
                </a:lnTo>
                <a:lnTo>
                  <a:pt x="315328" y="2628900"/>
                </a:lnTo>
                <a:lnTo>
                  <a:pt x="321602" y="2628900"/>
                </a:lnTo>
                <a:lnTo>
                  <a:pt x="313918" y="2641600"/>
                </a:lnTo>
                <a:lnTo>
                  <a:pt x="313321" y="2654300"/>
                </a:lnTo>
                <a:lnTo>
                  <a:pt x="444804" y="2654300"/>
                </a:lnTo>
                <a:lnTo>
                  <a:pt x="450570" y="2641600"/>
                </a:lnTo>
                <a:lnTo>
                  <a:pt x="453402" y="2641600"/>
                </a:lnTo>
                <a:lnTo>
                  <a:pt x="453504" y="2628900"/>
                </a:lnTo>
                <a:lnTo>
                  <a:pt x="452158" y="2616200"/>
                </a:lnTo>
                <a:lnTo>
                  <a:pt x="450545" y="2616200"/>
                </a:lnTo>
                <a:lnTo>
                  <a:pt x="449453" y="2603500"/>
                </a:lnTo>
                <a:lnTo>
                  <a:pt x="445427" y="2578100"/>
                </a:lnTo>
                <a:close/>
              </a:path>
              <a:path w="454025" h="2654300">
                <a:moveTo>
                  <a:pt x="272478" y="2565400"/>
                </a:moveTo>
                <a:lnTo>
                  <a:pt x="248094" y="2565400"/>
                </a:lnTo>
                <a:lnTo>
                  <a:pt x="251688" y="2578100"/>
                </a:lnTo>
                <a:lnTo>
                  <a:pt x="271830" y="2578100"/>
                </a:lnTo>
                <a:lnTo>
                  <a:pt x="272478" y="2565400"/>
                </a:lnTo>
                <a:close/>
              </a:path>
              <a:path w="454025" h="2654300">
                <a:moveTo>
                  <a:pt x="438581" y="2501900"/>
                </a:moveTo>
                <a:lnTo>
                  <a:pt x="217449" y="2501900"/>
                </a:lnTo>
                <a:lnTo>
                  <a:pt x="216242" y="2514600"/>
                </a:lnTo>
                <a:lnTo>
                  <a:pt x="215658" y="2514600"/>
                </a:lnTo>
                <a:lnTo>
                  <a:pt x="215569" y="2527300"/>
                </a:lnTo>
                <a:lnTo>
                  <a:pt x="214998" y="2527300"/>
                </a:lnTo>
                <a:lnTo>
                  <a:pt x="215963" y="2540000"/>
                </a:lnTo>
                <a:lnTo>
                  <a:pt x="221018" y="2540000"/>
                </a:lnTo>
                <a:lnTo>
                  <a:pt x="220649" y="2552700"/>
                </a:lnTo>
                <a:lnTo>
                  <a:pt x="245148" y="2552700"/>
                </a:lnTo>
                <a:lnTo>
                  <a:pt x="244767" y="2565400"/>
                </a:lnTo>
                <a:lnTo>
                  <a:pt x="276885" y="2565400"/>
                </a:lnTo>
                <a:lnTo>
                  <a:pt x="277177" y="2578100"/>
                </a:lnTo>
                <a:lnTo>
                  <a:pt x="447217" y="2578100"/>
                </a:lnTo>
                <a:lnTo>
                  <a:pt x="449440" y="2565400"/>
                </a:lnTo>
                <a:lnTo>
                  <a:pt x="445262" y="2552700"/>
                </a:lnTo>
                <a:lnTo>
                  <a:pt x="443738" y="2540000"/>
                </a:lnTo>
                <a:lnTo>
                  <a:pt x="441413" y="2514600"/>
                </a:lnTo>
                <a:lnTo>
                  <a:pt x="438581" y="2501900"/>
                </a:lnTo>
                <a:close/>
              </a:path>
              <a:path w="454025" h="2654300">
                <a:moveTo>
                  <a:pt x="433197" y="2489200"/>
                </a:moveTo>
                <a:lnTo>
                  <a:pt x="224688" y="2489200"/>
                </a:lnTo>
                <a:lnTo>
                  <a:pt x="221830" y="2501900"/>
                </a:lnTo>
                <a:lnTo>
                  <a:pt x="436626" y="2501900"/>
                </a:lnTo>
                <a:lnTo>
                  <a:pt x="433197" y="2489200"/>
                </a:lnTo>
                <a:close/>
              </a:path>
              <a:path w="454025" h="2654300">
                <a:moveTo>
                  <a:pt x="415848" y="2476500"/>
                </a:moveTo>
                <a:lnTo>
                  <a:pt x="204965" y="2476500"/>
                </a:lnTo>
                <a:lnTo>
                  <a:pt x="205701" y="2489200"/>
                </a:lnTo>
                <a:lnTo>
                  <a:pt x="417893" y="2489200"/>
                </a:lnTo>
                <a:lnTo>
                  <a:pt x="415848" y="2476500"/>
                </a:lnTo>
                <a:close/>
              </a:path>
              <a:path w="454025" h="2654300">
                <a:moveTo>
                  <a:pt x="395541" y="2463800"/>
                </a:moveTo>
                <a:lnTo>
                  <a:pt x="197421" y="2463800"/>
                </a:lnTo>
                <a:lnTo>
                  <a:pt x="198894" y="2476500"/>
                </a:lnTo>
                <a:lnTo>
                  <a:pt x="394131" y="2476500"/>
                </a:lnTo>
                <a:lnTo>
                  <a:pt x="395541" y="2463800"/>
                </a:lnTo>
                <a:close/>
              </a:path>
              <a:path w="454025" h="2654300">
                <a:moveTo>
                  <a:pt x="270840" y="2438400"/>
                </a:moveTo>
                <a:lnTo>
                  <a:pt x="192925" y="2438400"/>
                </a:lnTo>
                <a:lnTo>
                  <a:pt x="193027" y="2451100"/>
                </a:lnTo>
                <a:lnTo>
                  <a:pt x="182753" y="2451100"/>
                </a:lnTo>
                <a:lnTo>
                  <a:pt x="185191" y="2463800"/>
                </a:lnTo>
                <a:lnTo>
                  <a:pt x="277202" y="2463800"/>
                </a:lnTo>
                <a:lnTo>
                  <a:pt x="277609" y="2451100"/>
                </a:lnTo>
                <a:lnTo>
                  <a:pt x="270840" y="2438400"/>
                </a:lnTo>
                <a:close/>
              </a:path>
              <a:path w="454025" h="2654300">
                <a:moveTo>
                  <a:pt x="393293" y="2451100"/>
                </a:moveTo>
                <a:lnTo>
                  <a:pt x="351701" y="2451100"/>
                </a:lnTo>
                <a:lnTo>
                  <a:pt x="337124" y="2463800"/>
                </a:lnTo>
                <a:lnTo>
                  <a:pt x="395833" y="2463800"/>
                </a:lnTo>
                <a:lnTo>
                  <a:pt x="393293" y="2451100"/>
                </a:lnTo>
                <a:close/>
              </a:path>
              <a:path w="454025" h="2654300">
                <a:moveTo>
                  <a:pt x="254977" y="2400300"/>
                </a:moveTo>
                <a:lnTo>
                  <a:pt x="173443" y="2400300"/>
                </a:lnTo>
                <a:lnTo>
                  <a:pt x="172796" y="2413000"/>
                </a:lnTo>
                <a:lnTo>
                  <a:pt x="166890" y="2413000"/>
                </a:lnTo>
                <a:lnTo>
                  <a:pt x="166903" y="2425700"/>
                </a:lnTo>
                <a:lnTo>
                  <a:pt x="177279" y="2425700"/>
                </a:lnTo>
                <a:lnTo>
                  <a:pt x="184315" y="2438400"/>
                </a:lnTo>
                <a:lnTo>
                  <a:pt x="261518" y="2438400"/>
                </a:lnTo>
                <a:lnTo>
                  <a:pt x="256070" y="2413000"/>
                </a:lnTo>
                <a:lnTo>
                  <a:pt x="254977" y="2400300"/>
                </a:lnTo>
                <a:close/>
              </a:path>
              <a:path w="454025" h="2654300">
                <a:moveTo>
                  <a:pt x="167830" y="2400300"/>
                </a:moveTo>
                <a:lnTo>
                  <a:pt x="163525" y="2400300"/>
                </a:lnTo>
                <a:lnTo>
                  <a:pt x="164287" y="2413000"/>
                </a:lnTo>
                <a:lnTo>
                  <a:pt x="166357" y="2413000"/>
                </a:lnTo>
                <a:lnTo>
                  <a:pt x="167830" y="2400300"/>
                </a:lnTo>
                <a:close/>
              </a:path>
              <a:path w="454025" h="2654300">
                <a:moveTo>
                  <a:pt x="171132" y="2387600"/>
                </a:moveTo>
                <a:lnTo>
                  <a:pt x="151549" y="2387600"/>
                </a:lnTo>
                <a:lnTo>
                  <a:pt x="155117" y="2400300"/>
                </a:lnTo>
                <a:lnTo>
                  <a:pt x="171094" y="2400300"/>
                </a:lnTo>
                <a:lnTo>
                  <a:pt x="171132" y="2387600"/>
                </a:lnTo>
                <a:close/>
              </a:path>
              <a:path w="454025" h="2654300">
                <a:moveTo>
                  <a:pt x="249364" y="2387600"/>
                </a:moveTo>
                <a:lnTo>
                  <a:pt x="182181" y="2387600"/>
                </a:lnTo>
                <a:lnTo>
                  <a:pt x="182575" y="2400300"/>
                </a:lnTo>
                <a:lnTo>
                  <a:pt x="252704" y="2400300"/>
                </a:lnTo>
                <a:lnTo>
                  <a:pt x="249364" y="2387600"/>
                </a:lnTo>
                <a:close/>
              </a:path>
              <a:path w="454025" h="2654300">
                <a:moveTo>
                  <a:pt x="194551" y="2374900"/>
                </a:moveTo>
                <a:lnTo>
                  <a:pt x="148056" y="2374900"/>
                </a:lnTo>
                <a:lnTo>
                  <a:pt x="168719" y="2387600"/>
                </a:lnTo>
                <a:lnTo>
                  <a:pt x="199415" y="2387600"/>
                </a:lnTo>
                <a:lnTo>
                  <a:pt x="194551" y="2374900"/>
                </a:lnTo>
                <a:close/>
              </a:path>
              <a:path w="454025" h="2654300">
                <a:moveTo>
                  <a:pt x="232098" y="2374900"/>
                </a:moveTo>
                <a:lnTo>
                  <a:pt x="224260" y="2387600"/>
                </a:lnTo>
                <a:lnTo>
                  <a:pt x="238727" y="2387600"/>
                </a:lnTo>
                <a:lnTo>
                  <a:pt x="232098" y="2374900"/>
                </a:lnTo>
                <a:close/>
              </a:path>
              <a:path w="454025" h="2654300">
                <a:moveTo>
                  <a:pt x="192900" y="2362200"/>
                </a:moveTo>
                <a:lnTo>
                  <a:pt x="134099" y="2362200"/>
                </a:lnTo>
                <a:lnTo>
                  <a:pt x="135204" y="2374900"/>
                </a:lnTo>
                <a:lnTo>
                  <a:pt x="193700" y="2374900"/>
                </a:lnTo>
                <a:lnTo>
                  <a:pt x="192900" y="2362200"/>
                </a:lnTo>
                <a:close/>
              </a:path>
              <a:path w="454025" h="2654300">
                <a:moveTo>
                  <a:pt x="136080" y="2349500"/>
                </a:moveTo>
                <a:lnTo>
                  <a:pt x="119126" y="2349500"/>
                </a:lnTo>
                <a:lnTo>
                  <a:pt x="120294" y="2362200"/>
                </a:lnTo>
                <a:lnTo>
                  <a:pt x="134226" y="2362200"/>
                </a:lnTo>
                <a:lnTo>
                  <a:pt x="136080" y="2349500"/>
                </a:lnTo>
                <a:close/>
              </a:path>
              <a:path w="454025" h="2654300">
                <a:moveTo>
                  <a:pt x="187797" y="2336800"/>
                </a:moveTo>
                <a:lnTo>
                  <a:pt x="141693" y="2336800"/>
                </a:lnTo>
                <a:lnTo>
                  <a:pt x="139890" y="2349500"/>
                </a:lnTo>
                <a:lnTo>
                  <a:pt x="140284" y="2349500"/>
                </a:lnTo>
                <a:lnTo>
                  <a:pt x="139065" y="2362200"/>
                </a:lnTo>
                <a:lnTo>
                  <a:pt x="190518" y="2362200"/>
                </a:lnTo>
                <a:lnTo>
                  <a:pt x="188818" y="2349500"/>
                </a:lnTo>
                <a:lnTo>
                  <a:pt x="187797" y="2336800"/>
                </a:lnTo>
                <a:close/>
              </a:path>
              <a:path w="454025" h="2654300">
                <a:moveTo>
                  <a:pt x="137477" y="2336800"/>
                </a:moveTo>
                <a:lnTo>
                  <a:pt x="103111" y="2336800"/>
                </a:lnTo>
                <a:lnTo>
                  <a:pt x="106819" y="2349500"/>
                </a:lnTo>
                <a:lnTo>
                  <a:pt x="138214" y="2349500"/>
                </a:lnTo>
                <a:lnTo>
                  <a:pt x="137477" y="2336800"/>
                </a:lnTo>
                <a:close/>
              </a:path>
              <a:path w="454025" h="2654300">
                <a:moveTo>
                  <a:pt x="187553" y="2324100"/>
                </a:moveTo>
                <a:lnTo>
                  <a:pt x="99568" y="2324100"/>
                </a:lnTo>
                <a:lnTo>
                  <a:pt x="99682" y="2336800"/>
                </a:lnTo>
                <a:lnTo>
                  <a:pt x="187452" y="2336800"/>
                </a:lnTo>
                <a:lnTo>
                  <a:pt x="187553" y="2324100"/>
                </a:lnTo>
                <a:close/>
              </a:path>
              <a:path w="454025" h="2654300">
                <a:moveTo>
                  <a:pt x="188774" y="2311400"/>
                </a:moveTo>
                <a:lnTo>
                  <a:pt x="83223" y="2311400"/>
                </a:lnTo>
                <a:lnTo>
                  <a:pt x="82816" y="2324100"/>
                </a:lnTo>
                <a:lnTo>
                  <a:pt x="187995" y="2324100"/>
                </a:lnTo>
                <a:lnTo>
                  <a:pt x="188774" y="2311400"/>
                </a:lnTo>
                <a:close/>
              </a:path>
              <a:path w="454025" h="2654300">
                <a:moveTo>
                  <a:pt x="200761" y="2286000"/>
                </a:moveTo>
                <a:lnTo>
                  <a:pt x="90309" y="2286000"/>
                </a:lnTo>
                <a:lnTo>
                  <a:pt x="90055" y="2298700"/>
                </a:lnTo>
                <a:lnTo>
                  <a:pt x="105752" y="2298700"/>
                </a:lnTo>
                <a:lnTo>
                  <a:pt x="105702" y="2311400"/>
                </a:lnTo>
                <a:lnTo>
                  <a:pt x="189898" y="2311400"/>
                </a:lnTo>
                <a:lnTo>
                  <a:pt x="191376" y="2298700"/>
                </a:lnTo>
                <a:lnTo>
                  <a:pt x="200761" y="2286000"/>
                </a:lnTo>
                <a:close/>
              </a:path>
              <a:path w="454025" h="2654300">
                <a:moveTo>
                  <a:pt x="90182" y="2286000"/>
                </a:moveTo>
                <a:lnTo>
                  <a:pt x="68656" y="2286000"/>
                </a:lnTo>
                <a:lnTo>
                  <a:pt x="69545" y="2298700"/>
                </a:lnTo>
                <a:lnTo>
                  <a:pt x="88074" y="2298700"/>
                </a:lnTo>
                <a:lnTo>
                  <a:pt x="90182" y="2286000"/>
                </a:lnTo>
                <a:close/>
              </a:path>
              <a:path w="454025" h="2654300">
                <a:moveTo>
                  <a:pt x="205308" y="2273300"/>
                </a:moveTo>
                <a:lnTo>
                  <a:pt x="75882" y="2273300"/>
                </a:lnTo>
                <a:lnTo>
                  <a:pt x="72580" y="2286000"/>
                </a:lnTo>
                <a:lnTo>
                  <a:pt x="203568" y="2286000"/>
                </a:lnTo>
                <a:lnTo>
                  <a:pt x="205308" y="2273300"/>
                </a:lnTo>
                <a:close/>
              </a:path>
              <a:path w="454025" h="2654300">
                <a:moveTo>
                  <a:pt x="84912" y="2260600"/>
                </a:moveTo>
                <a:lnTo>
                  <a:pt x="84353" y="2260600"/>
                </a:lnTo>
                <a:lnTo>
                  <a:pt x="84112" y="2273300"/>
                </a:lnTo>
                <a:lnTo>
                  <a:pt x="91808" y="2273300"/>
                </a:lnTo>
                <a:lnTo>
                  <a:pt x="84912" y="2260600"/>
                </a:lnTo>
                <a:close/>
              </a:path>
              <a:path w="454025" h="2654300">
                <a:moveTo>
                  <a:pt x="213258" y="2260600"/>
                </a:moveTo>
                <a:lnTo>
                  <a:pt x="94081" y="2260600"/>
                </a:lnTo>
                <a:lnTo>
                  <a:pt x="91808" y="2273300"/>
                </a:lnTo>
                <a:lnTo>
                  <a:pt x="207797" y="2273300"/>
                </a:lnTo>
                <a:lnTo>
                  <a:pt x="213258" y="2260600"/>
                </a:lnTo>
                <a:close/>
              </a:path>
              <a:path w="454025" h="2654300">
                <a:moveTo>
                  <a:pt x="113004" y="2247900"/>
                </a:moveTo>
                <a:lnTo>
                  <a:pt x="94132" y="2247900"/>
                </a:lnTo>
                <a:lnTo>
                  <a:pt x="94145" y="2260600"/>
                </a:lnTo>
                <a:lnTo>
                  <a:pt x="113436" y="2260600"/>
                </a:lnTo>
                <a:lnTo>
                  <a:pt x="113004" y="2247900"/>
                </a:lnTo>
                <a:close/>
              </a:path>
              <a:path w="454025" h="2654300">
                <a:moveTo>
                  <a:pt x="214312" y="2247900"/>
                </a:moveTo>
                <a:lnTo>
                  <a:pt x="115709" y="2247900"/>
                </a:lnTo>
                <a:lnTo>
                  <a:pt x="115443" y="2260600"/>
                </a:lnTo>
                <a:lnTo>
                  <a:pt x="214185" y="2260600"/>
                </a:lnTo>
                <a:lnTo>
                  <a:pt x="214312" y="2247900"/>
                </a:lnTo>
                <a:close/>
              </a:path>
              <a:path w="454025" h="2654300">
                <a:moveTo>
                  <a:pt x="113093" y="2235200"/>
                </a:moveTo>
                <a:lnTo>
                  <a:pt x="97586" y="2235200"/>
                </a:lnTo>
                <a:lnTo>
                  <a:pt x="97434" y="2247900"/>
                </a:lnTo>
                <a:lnTo>
                  <a:pt x="115138" y="2247900"/>
                </a:lnTo>
                <a:lnTo>
                  <a:pt x="113093" y="2235200"/>
                </a:lnTo>
                <a:close/>
              </a:path>
              <a:path w="454025" h="2654300">
                <a:moveTo>
                  <a:pt x="217360" y="2235200"/>
                </a:moveTo>
                <a:lnTo>
                  <a:pt x="122034" y="2235200"/>
                </a:lnTo>
                <a:lnTo>
                  <a:pt x="120434" y="2247900"/>
                </a:lnTo>
                <a:lnTo>
                  <a:pt x="217157" y="2247900"/>
                </a:lnTo>
                <a:lnTo>
                  <a:pt x="217360" y="2235200"/>
                </a:lnTo>
                <a:close/>
              </a:path>
              <a:path w="454025" h="2654300">
                <a:moveTo>
                  <a:pt x="106222" y="2222500"/>
                </a:moveTo>
                <a:lnTo>
                  <a:pt x="102158" y="2222500"/>
                </a:lnTo>
                <a:lnTo>
                  <a:pt x="96507" y="2235200"/>
                </a:lnTo>
                <a:lnTo>
                  <a:pt x="108483" y="2235200"/>
                </a:lnTo>
                <a:lnTo>
                  <a:pt x="106222" y="2222500"/>
                </a:lnTo>
                <a:close/>
              </a:path>
              <a:path w="454025" h="2654300">
                <a:moveTo>
                  <a:pt x="215036" y="2222500"/>
                </a:moveTo>
                <a:lnTo>
                  <a:pt x="121450" y="2222500"/>
                </a:lnTo>
                <a:lnTo>
                  <a:pt x="121437" y="2235200"/>
                </a:lnTo>
                <a:lnTo>
                  <a:pt x="216662" y="2235200"/>
                </a:lnTo>
                <a:lnTo>
                  <a:pt x="215036" y="2222500"/>
                </a:lnTo>
                <a:close/>
              </a:path>
              <a:path w="454025" h="2654300">
                <a:moveTo>
                  <a:pt x="207937" y="2209800"/>
                </a:moveTo>
                <a:lnTo>
                  <a:pt x="130535" y="2209800"/>
                </a:lnTo>
                <a:lnTo>
                  <a:pt x="125095" y="2222500"/>
                </a:lnTo>
                <a:lnTo>
                  <a:pt x="211861" y="2222500"/>
                </a:lnTo>
                <a:lnTo>
                  <a:pt x="207937" y="2209800"/>
                </a:lnTo>
                <a:close/>
              </a:path>
              <a:path w="454025" h="2654300">
                <a:moveTo>
                  <a:pt x="116954" y="2197100"/>
                </a:moveTo>
                <a:lnTo>
                  <a:pt x="97790" y="2197100"/>
                </a:lnTo>
                <a:lnTo>
                  <a:pt x="101053" y="2209800"/>
                </a:lnTo>
                <a:lnTo>
                  <a:pt x="110032" y="2209800"/>
                </a:lnTo>
                <a:lnTo>
                  <a:pt x="116954" y="2197100"/>
                </a:lnTo>
                <a:close/>
              </a:path>
              <a:path w="454025" h="2654300">
                <a:moveTo>
                  <a:pt x="206756" y="2159000"/>
                </a:moveTo>
                <a:lnTo>
                  <a:pt x="97764" y="2159000"/>
                </a:lnTo>
                <a:lnTo>
                  <a:pt x="95770" y="2171700"/>
                </a:lnTo>
                <a:lnTo>
                  <a:pt x="96824" y="2171700"/>
                </a:lnTo>
                <a:lnTo>
                  <a:pt x="97650" y="2184400"/>
                </a:lnTo>
                <a:lnTo>
                  <a:pt x="91046" y="2184400"/>
                </a:lnTo>
                <a:lnTo>
                  <a:pt x="90589" y="2197100"/>
                </a:lnTo>
                <a:lnTo>
                  <a:pt x="149047" y="2197100"/>
                </a:lnTo>
                <a:lnTo>
                  <a:pt x="149148" y="2209800"/>
                </a:lnTo>
                <a:lnTo>
                  <a:pt x="202933" y="2209800"/>
                </a:lnTo>
                <a:lnTo>
                  <a:pt x="196875" y="2197100"/>
                </a:lnTo>
                <a:lnTo>
                  <a:pt x="198107" y="2171700"/>
                </a:lnTo>
                <a:lnTo>
                  <a:pt x="206756" y="2159000"/>
                </a:lnTo>
                <a:close/>
              </a:path>
              <a:path w="454025" h="2654300">
                <a:moveTo>
                  <a:pt x="53809" y="2146300"/>
                </a:moveTo>
                <a:lnTo>
                  <a:pt x="39446" y="2146300"/>
                </a:lnTo>
                <a:lnTo>
                  <a:pt x="40132" y="2159000"/>
                </a:lnTo>
                <a:lnTo>
                  <a:pt x="52857" y="2159000"/>
                </a:lnTo>
                <a:lnTo>
                  <a:pt x="53809" y="2146300"/>
                </a:lnTo>
                <a:close/>
              </a:path>
              <a:path w="454025" h="2654300">
                <a:moveTo>
                  <a:pt x="216128" y="2146300"/>
                </a:moveTo>
                <a:lnTo>
                  <a:pt x="94564" y="2146300"/>
                </a:lnTo>
                <a:lnTo>
                  <a:pt x="94983" y="2159000"/>
                </a:lnTo>
                <a:lnTo>
                  <a:pt x="215734" y="2159000"/>
                </a:lnTo>
                <a:lnTo>
                  <a:pt x="216128" y="2146300"/>
                </a:lnTo>
                <a:close/>
              </a:path>
              <a:path w="454025" h="2654300">
                <a:moveTo>
                  <a:pt x="48641" y="2133600"/>
                </a:moveTo>
                <a:lnTo>
                  <a:pt x="25908" y="2133600"/>
                </a:lnTo>
                <a:lnTo>
                  <a:pt x="26974" y="2146300"/>
                </a:lnTo>
                <a:lnTo>
                  <a:pt x="51193" y="2146300"/>
                </a:lnTo>
                <a:lnTo>
                  <a:pt x="48641" y="2133600"/>
                </a:lnTo>
                <a:close/>
              </a:path>
              <a:path w="454025" h="2654300">
                <a:moveTo>
                  <a:pt x="85534" y="2133600"/>
                </a:moveTo>
                <a:lnTo>
                  <a:pt x="66103" y="2133600"/>
                </a:lnTo>
                <a:lnTo>
                  <a:pt x="70446" y="2146300"/>
                </a:lnTo>
                <a:lnTo>
                  <a:pt x="83324" y="2146300"/>
                </a:lnTo>
                <a:lnTo>
                  <a:pt x="85534" y="2133600"/>
                </a:lnTo>
                <a:close/>
              </a:path>
              <a:path w="454025" h="2654300">
                <a:moveTo>
                  <a:pt x="217944" y="2133600"/>
                </a:moveTo>
                <a:lnTo>
                  <a:pt x="103365" y="2133600"/>
                </a:lnTo>
                <a:lnTo>
                  <a:pt x="104432" y="2146300"/>
                </a:lnTo>
                <a:lnTo>
                  <a:pt x="217779" y="2146300"/>
                </a:lnTo>
                <a:lnTo>
                  <a:pt x="217944" y="2133600"/>
                </a:lnTo>
                <a:close/>
              </a:path>
              <a:path w="454025" h="2654300">
                <a:moveTo>
                  <a:pt x="214858" y="2120900"/>
                </a:moveTo>
                <a:lnTo>
                  <a:pt x="31394" y="2120900"/>
                </a:lnTo>
                <a:lnTo>
                  <a:pt x="26466" y="2133600"/>
                </a:lnTo>
                <a:lnTo>
                  <a:pt x="215061" y="2133600"/>
                </a:lnTo>
                <a:lnTo>
                  <a:pt x="214858" y="2120900"/>
                </a:lnTo>
                <a:close/>
              </a:path>
              <a:path w="454025" h="2654300">
                <a:moveTo>
                  <a:pt x="221081" y="2108200"/>
                </a:moveTo>
                <a:lnTo>
                  <a:pt x="40601" y="2108200"/>
                </a:lnTo>
                <a:lnTo>
                  <a:pt x="36703" y="2120900"/>
                </a:lnTo>
                <a:lnTo>
                  <a:pt x="214566" y="2120900"/>
                </a:lnTo>
                <a:lnTo>
                  <a:pt x="221081" y="2108200"/>
                </a:lnTo>
                <a:close/>
              </a:path>
              <a:path w="454025" h="2654300">
                <a:moveTo>
                  <a:pt x="221907" y="2095500"/>
                </a:moveTo>
                <a:lnTo>
                  <a:pt x="51460" y="2095500"/>
                </a:lnTo>
                <a:lnTo>
                  <a:pt x="44640" y="2108200"/>
                </a:lnTo>
                <a:lnTo>
                  <a:pt x="221386" y="2108200"/>
                </a:lnTo>
                <a:lnTo>
                  <a:pt x="221907" y="2095500"/>
                </a:lnTo>
                <a:close/>
              </a:path>
              <a:path w="454025" h="2654300">
                <a:moveTo>
                  <a:pt x="221576" y="2082800"/>
                </a:moveTo>
                <a:lnTo>
                  <a:pt x="48475" y="2082800"/>
                </a:lnTo>
                <a:lnTo>
                  <a:pt x="50634" y="2095500"/>
                </a:lnTo>
                <a:lnTo>
                  <a:pt x="222542" y="2095500"/>
                </a:lnTo>
                <a:lnTo>
                  <a:pt x="221576" y="2082800"/>
                </a:lnTo>
                <a:close/>
              </a:path>
              <a:path w="454025" h="2654300">
                <a:moveTo>
                  <a:pt x="90566" y="2070100"/>
                </a:moveTo>
                <a:lnTo>
                  <a:pt x="43002" y="2070100"/>
                </a:lnTo>
                <a:lnTo>
                  <a:pt x="44627" y="2082800"/>
                </a:lnTo>
                <a:lnTo>
                  <a:pt x="99695" y="2082800"/>
                </a:lnTo>
                <a:lnTo>
                  <a:pt x="90566" y="2070100"/>
                </a:lnTo>
                <a:close/>
              </a:path>
              <a:path w="454025" h="2654300">
                <a:moveTo>
                  <a:pt x="121246" y="2070100"/>
                </a:moveTo>
                <a:lnTo>
                  <a:pt x="114414" y="2070100"/>
                </a:lnTo>
                <a:lnTo>
                  <a:pt x="115087" y="2082800"/>
                </a:lnTo>
                <a:lnTo>
                  <a:pt x="117932" y="2082800"/>
                </a:lnTo>
                <a:lnTo>
                  <a:pt x="121246" y="2070100"/>
                </a:lnTo>
                <a:close/>
              </a:path>
              <a:path w="454025" h="2654300">
                <a:moveTo>
                  <a:pt x="220243" y="2070100"/>
                </a:moveTo>
                <a:lnTo>
                  <a:pt x="125984" y="2070100"/>
                </a:lnTo>
                <a:lnTo>
                  <a:pt x="125323" y="2082800"/>
                </a:lnTo>
                <a:lnTo>
                  <a:pt x="221361" y="2082800"/>
                </a:lnTo>
                <a:lnTo>
                  <a:pt x="220243" y="2070100"/>
                </a:lnTo>
                <a:close/>
              </a:path>
              <a:path w="454025" h="2654300">
                <a:moveTo>
                  <a:pt x="221195" y="2006600"/>
                </a:moveTo>
                <a:lnTo>
                  <a:pt x="122301" y="2006600"/>
                </a:lnTo>
                <a:lnTo>
                  <a:pt x="124777" y="2019300"/>
                </a:lnTo>
                <a:lnTo>
                  <a:pt x="113512" y="2019300"/>
                </a:lnTo>
                <a:lnTo>
                  <a:pt x="112509" y="2032000"/>
                </a:lnTo>
                <a:lnTo>
                  <a:pt x="129590" y="2032000"/>
                </a:lnTo>
                <a:lnTo>
                  <a:pt x="122542" y="2044700"/>
                </a:lnTo>
                <a:lnTo>
                  <a:pt x="115608" y="2044700"/>
                </a:lnTo>
                <a:lnTo>
                  <a:pt x="112128" y="2070100"/>
                </a:lnTo>
                <a:lnTo>
                  <a:pt x="219024" y="2070100"/>
                </a:lnTo>
                <a:lnTo>
                  <a:pt x="216052" y="2057400"/>
                </a:lnTo>
                <a:lnTo>
                  <a:pt x="214172" y="2057400"/>
                </a:lnTo>
                <a:lnTo>
                  <a:pt x="214363" y="2032000"/>
                </a:lnTo>
                <a:lnTo>
                  <a:pt x="221195" y="2006600"/>
                </a:lnTo>
                <a:close/>
              </a:path>
              <a:path w="454025" h="2654300">
                <a:moveTo>
                  <a:pt x="123939" y="2032000"/>
                </a:moveTo>
                <a:lnTo>
                  <a:pt x="115811" y="2032000"/>
                </a:lnTo>
                <a:lnTo>
                  <a:pt x="116535" y="2044700"/>
                </a:lnTo>
                <a:lnTo>
                  <a:pt x="122021" y="2044700"/>
                </a:lnTo>
                <a:lnTo>
                  <a:pt x="123939" y="2032000"/>
                </a:lnTo>
                <a:close/>
              </a:path>
              <a:path w="454025" h="2654300">
                <a:moveTo>
                  <a:pt x="212725" y="1981200"/>
                </a:moveTo>
                <a:lnTo>
                  <a:pt x="138315" y="1981200"/>
                </a:lnTo>
                <a:lnTo>
                  <a:pt x="137896" y="1993900"/>
                </a:lnTo>
                <a:lnTo>
                  <a:pt x="116243" y="1993900"/>
                </a:lnTo>
                <a:lnTo>
                  <a:pt x="113182" y="2006600"/>
                </a:lnTo>
                <a:lnTo>
                  <a:pt x="225094" y="2006600"/>
                </a:lnTo>
                <a:lnTo>
                  <a:pt x="225552" y="1993900"/>
                </a:lnTo>
                <a:lnTo>
                  <a:pt x="212725" y="1981200"/>
                </a:lnTo>
                <a:close/>
              </a:path>
              <a:path w="454025" h="2654300">
                <a:moveTo>
                  <a:pt x="194945" y="1968500"/>
                </a:moveTo>
                <a:lnTo>
                  <a:pt x="145275" y="1968500"/>
                </a:lnTo>
                <a:lnTo>
                  <a:pt x="145694" y="1981200"/>
                </a:lnTo>
                <a:lnTo>
                  <a:pt x="194678" y="1981200"/>
                </a:lnTo>
                <a:lnTo>
                  <a:pt x="194945" y="1968500"/>
                </a:lnTo>
                <a:close/>
              </a:path>
              <a:path w="454025" h="2654300">
                <a:moveTo>
                  <a:pt x="219341" y="1955800"/>
                </a:moveTo>
                <a:lnTo>
                  <a:pt x="145046" y="1955800"/>
                </a:lnTo>
                <a:lnTo>
                  <a:pt x="146405" y="1968500"/>
                </a:lnTo>
                <a:lnTo>
                  <a:pt x="218592" y="1968500"/>
                </a:lnTo>
                <a:lnTo>
                  <a:pt x="219341" y="1955800"/>
                </a:lnTo>
                <a:close/>
              </a:path>
              <a:path w="454025" h="2654300">
                <a:moveTo>
                  <a:pt x="222021" y="1943100"/>
                </a:moveTo>
                <a:lnTo>
                  <a:pt x="128092" y="1943100"/>
                </a:lnTo>
                <a:lnTo>
                  <a:pt x="130898" y="1955800"/>
                </a:lnTo>
                <a:lnTo>
                  <a:pt x="224358" y="1955800"/>
                </a:lnTo>
                <a:lnTo>
                  <a:pt x="222021" y="1943100"/>
                </a:lnTo>
                <a:close/>
              </a:path>
              <a:path w="454025" h="2654300">
                <a:moveTo>
                  <a:pt x="210146" y="1930400"/>
                </a:moveTo>
                <a:lnTo>
                  <a:pt x="109982" y="1930400"/>
                </a:lnTo>
                <a:lnTo>
                  <a:pt x="110985" y="1943100"/>
                </a:lnTo>
                <a:lnTo>
                  <a:pt x="210921" y="1943100"/>
                </a:lnTo>
                <a:lnTo>
                  <a:pt x="210146" y="1930400"/>
                </a:lnTo>
                <a:close/>
              </a:path>
              <a:path w="454025" h="2654300">
                <a:moveTo>
                  <a:pt x="196621" y="1917700"/>
                </a:moveTo>
                <a:lnTo>
                  <a:pt x="112395" y="1917700"/>
                </a:lnTo>
                <a:lnTo>
                  <a:pt x="112903" y="1930400"/>
                </a:lnTo>
                <a:lnTo>
                  <a:pt x="196850" y="1930400"/>
                </a:lnTo>
                <a:lnTo>
                  <a:pt x="196621" y="1917700"/>
                </a:lnTo>
                <a:close/>
              </a:path>
              <a:path w="454025" h="2654300">
                <a:moveTo>
                  <a:pt x="195021" y="1905000"/>
                </a:moveTo>
                <a:lnTo>
                  <a:pt x="116598" y="1905000"/>
                </a:lnTo>
                <a:lnTo>
                  <a:pt x="117094" y="1917700"/>
                </a:lnTo>
                <a:lnTo>
                  <a:pt x="195910" y="1917700"/>
                </a:lnTo>
                <a:lnTo>
                  <a:pt x="195021" y="1905000"/>
                </a:lnTo>
                <a:close/>
              </a:path>
              <a:path w="454025" h="2654300">
                <a:moveTo>
                  <a:pt x="180924" y="1892300"/>
                </a:moveTo>
                <a:lnTo>
                  <a:pt x="117221" y="1892300"/>
                </a:lnTo>
                <a:lnTo>
                  <a:pt x="119189" y="1905000"/>
                </a:lnTo>
                <a:lnTo>
                  <a:pt x="192671" y="1905000"/>
                </a:lnTo>
                <a:lnTo>
                  <a:pt x="180924" y="1892300"/>
                </a:lnTo>
                <a:close/>
              </a:path>
              <a:path w="454025" h="2654300">
                <a:moveTo>
                  <a:pt x="182232" y="1879600"/>
                </a:moveTo>
                <a:lnTo>
                  <a:pt x="109562" y="1879600"/>
                </a:lnTo>
                <a:lnTo>
                  <a:pt x="109296" y="1892300"/>
                </a:lnTo>
                <a:lnTo>
                  <a:pt x="181368" y="1892300"/>
                </a:lnTo>
                <a:lnTo>
                  <a:pt x="182232" y="1879600"/>
                </a:lnTo>
                <a:close/>
              </a:path>
              <a:path w="454025" h="2654300">
                <a:moveTo>
                  <a:pt x="182257" y="1866900"/>
                </a:moveTo>
                <a:lnTo>
                  <a:pt x="110740" y="1866900"/>
                </a:lnTo>
                <a:lnTo>
                  <a:pt x="109829" y="1879600"/>
                </a:lnTo>
                <a:lnTo>
                  <a:pt x="182727" y="1879600"/>
                </a:lnTo>
                <a:lnTo>
                  <a:pt x="182257" y="1866900"/>
                </a:lnTo>
                <a:close/>
              </a:path>
              <a:path w="454025" h="2654300">
                <a:moveTo>
                  <a:pt x="175450" y="1854200"/>
                </a:moveTo>
                <a:lnTo>
                  <a:pt x="114958" y="1854200"/>
                </a:lnTo>
                <a:lnTo>
                  <a:pt x="112461" y="1866900"/>
                </a:lnTo>
                <a:lnTo>
                  <a:pt x="180505" y="1866900"/>
                </a:lnTo>
                <a:lnTo>
                  <a:pt x="175450" y="1854200"/>
                </a:lnTo>
                <a:close/>
              </a:path>
              <a:path w="454025" h="2654300">
                <a:moveTo>
                  <a:pt x="163220" y="1828800"/>
                </a:moveTo>
                <a:lnTo>
                  <a:pt x="109829" y="1828800"/>
                </a:lnTo>
                <a:lnTo>
                  <a:pt x="113588" y="1841500"/>
                </a:lnTo>
                <a:lnTo>
                  <a:pt x="120624" y="1841500"/>
                </a:lnTo>
                <a:lnTo>
                  <a:pt x="119672" y="1854200"/>
                </a:lnTo>
                <a:lnTo>
                  <a:pt x="165963" y="1854200"/>
                </a:lnTo>
                <a:lnTo>
                  <a:pt x="163220" y="1828800"/>
                </a:lnTo>
                <a:close/>
              </a:path>
              <a:path w="454025" h="2654300">
                <a:moveTo>
                  <a:pt x="162801" y="1790700"/>
                </a:moveTo>
                <a:lnTo>
                  <a:pt x="106934" y="1790700"/>
                </a:lnTo>
                <a:lnTo>
                  <a:pt x="104076" y="1803400"/>
                </a:lnTo>
                <a:lnTo>
                  <a:pt x="115404" y="1803400"/>
                </a:lnTo>
                <a:lnTo>
                  <a:pt x="116433" y="1816100"/>
                </a:lnTo>
                <a:lnTo>
                  <a:pt x="109829" y="1816100"/>
                </a:lnTo>
                <a:lnTo>
                  <a:pt x="109131" y="1828800"/>
                </a:lnTo>
                <a:lnTo>
                  <a:pt x="161912" y="1828800"/>
                </a:lnTo>
                <a:lnTo>
                  <a:pt x="162801" y="1790700"/>
                </a:lnTo>
                <a:close/>
              </a:path>
              <a:path w="454025" h="2654300">
                <a:moveTo>
                  <a:pt x="165671" y="1778000"/>
                </a:moveTo>
                <a:lnTo>
                  <a:pt x="109283" y="1778000"/>
                </a:lnTo>
                <a:lnTo>
                  <a:pt x="110045" y="1790700"/>
                </a:lnTo>
                <a:lnTo>
                  <a:pt x="164769" y="1790700"/>
                </a:lnTo>
                <a:lnTo>
                  <a:pt x="165671" y="1778000"/>
                </a:lnTo>
                <a:close/>
              </a:path>
              <a:path w="454025" h="2654300">
                <a:moveTo>
                  <a:pt x="167259" y="1765300"/>
                </a:moveTo>
                <a:lnTo>
                  <a:pt x="102641" y="1765300"/>
                </a:lnTo>
                <a:lnTo>
                  <a:pt x="101930" y="1778000"/>
                </a:lnTo>
                <a:lnTo>
                  <a:pt x="167132" y="1778000"/>
                </a:lnTo>
                <a:lnTo>
                  <a:pt x="167259" y="1765300"/>
                </a:lnTo>
                <a:close/>
              </a:path>
              <a:path w="454025" h="2654300">
                <a:moveTo>
                  <a:pt x="91465" y="1752600"/>
                </a:moveTo>
                <a:lnTo>
                  <a:pt x="51473" y="1752600"/>
                </a:lnTo>
                <a:lnTo>
                  <a:pt x="51841" y="1765300"/>
                </a:lnTo>
                <a:lnTo>
                  <a:pt x="90906" y="1765300"/>
                </a:lnTo>
                <a:lnTo>
                  <a:pt x="91465" y="1752600"/>
                </a:lnTo>
                <a:close/>
              </a:path>
              <a:path w="454025" h="2654300">
                <a:moveTo>
                  <a:pt x="165252" y="1752600"/>
                </a:moveTo>
                <a:lnTo>
                  <a:pt x="111379" y="1752600"/>
                </a:lnTo>
                <a:lnTo>
                  <a:pt x="109677" y="1765300"/>
                </a:lnTo>
                <a:lnTo>
                  <a:pt x="165823" y="1765300"/>
                </a:lnTo>
                <a:lnTo>
                  <a:pt x="165252" y="1752600"/>
                </a:lnTo>
                <a:close/>
              </a:path>
              <a:path w="454025" h="2654300">
                <a:moveTo>
                  <a:pt x="118605" y="1739900"/>
                </a:moveTo>
                <a:lnTo>
                  <a:pt x="41656" y="1739900"/>
                </a:lnTo>
                <a:lnTo>
                  <a:pt x="42240" y="1752600"/>
                </a:lnTo>
                <a:lnTo>
                  <a:pt x="116268" y="1752600"/>
                </a:lnTo>
                <a:lnTo>
                  <a:pt x="118605" y="1739900"/>
                </a:lnTo>
                <a:close/>
              </a:path>
              <a:path w="454025" h="2654300">
                <a:moveTo>
                  <a:pt x="151904" y="1727200"/>
                </a:moveTo>
                <a:lnTo>
                  <a:pt x="36563" y="1727200"/>
                </a:lnTo>
                <a:lnTo>
                  <a:pt x="37630" y="1739900"/>
                </a:lnTo>
                <a:lnTo>
                  <a:pt x="123659" y="1739900"/>
                </a:lnTo>
                <a:lnTo>
                  <a:pt x="120789" y="1752600"/>
                </a:lnTo>
                <a:lnTo>
                  <a:pt x="160210" y="1752600"/>
                </a:lnTo>
                <a:lnTo>
                  <a:pt x="151904" y="1727200"/>
                </a:lnTo>
                <a:close/>
              </a:path>
              <a:path w="454025" h="2654300">
                <a:moveTo>
                  <a:pt x="149352" y="1714500"/>
                </a:moveTo>
                <a:lnTo>
                  <a:pt x="33667" y="1714500"/>
                </a:lnTo>
                <a:lnTo>
                  <a:pt x="32956" y="1727200"/>
                </a:lnTo>
                <a:lnTo>
                  <a:pt x="150037" y="1727200"/>
                </a:lnTo>
                <a:lnTo>
                  <a:pt x="149352" y="1714500"/>
                </a:lnTo>
                <a:close/>
              </a:path>
              <a:path w="454025" h="2654300">
                <a:moveTo>
                  <a:pt x="148729" y="1701800"/>
                </a:moveTo>
                <a:lnTo>
                  <a:pt x="28422" y="1701800"/>
                </a:lnTo>
                <a:lnTo>
                  <a:pt x="29286" y="1714500"/>
                </a:lnTo>
                <a:lnTo>
                  <a:pt x="148932" y="1714500"/>
                </a:lnTo>
                <a:lnTo>
                  <a:pt x="148729" y="1701800"/>
                </a:lnTo>
                <a:close/>
              </a:path>
              <a:path w="454025" h="2654300">
                <a:moveTo>
                  <a:pt x="149123" y="1689100"/>
                </a:moveTo>
                <a:lnTo>
                  <a:pt x="35737" y="1689100"/>
                </a:lnTo>
                <a:lnTo>
                  <a:pt x="31445" y="1701800"/>
                </a:lnTo>
                <a:lnTo>
                  <a:pt x="148920" y="1701800"/>
                </a:lnTo>
                <a:lnTo>
                  <a:pt x="149123" y="1689100"/>
                </a:lnTo>
                <a:close/>
              </a:path>
              <a:path w="454025" h="2654300">
                <a:moveTo>
                  <a:pt x="153784" y="1663700"/>
                </a:moveTo>
                <a:lnTo>
                  <a:pt x="34912" y="1663700"/>
                </a:lnTo>
                <a:lnTo>
                  <a:pt x="32042" y="1689100"/>
                </a:lnTo>
                <a:lnTo>
                  <a:pt x="149402" y="1689100"/>
                </a:lnTo>
                <a:lnTo>
                  <a:pt x="150114" y="1676400"/>
                </a:lnTo>
                <a:lnTo>
                  <a:pt x="153644" y="1676400"/>
                </a:lnTo>
                <a:lnTo>
                  <a:pt x="153784" y="1663700"/>
                </a:lnTo>
                <a:close/>
              </a:path>
              <a:path w="454025" h="2654300">
                <a:moveTo>
                  <a:pt x="155295" y="1651000"/>
                </a:moveTo>
                <a:lnTo>
                  <a:pt x="32461" y="1651000"/>
                </a:lnTo>
                <a:lnTo>
                  <a:pt x="34417" y="1663700"/>
                </a:lnTo>
                <a:lnTo>
                  <a:pt x="155067" y="1663700"/>
                </a:lnTo>
                <a:lnTo>
                  <a:pt x="155295" y="1651000"/>
                </a:lnTo>
                <a:close/>
              </a:path>
              <a:path w="454025" h="2654300">
                <a:moveTo>
                  <a:pt x="153911" y="1638300"/>
                </a:moveTo>
                <a:lnTo>
                  <a:pt x="25425" y="1638300"/>
                </a:lnTo>
                <a:lnTo>
                  <a:pt x="23063" y="1651000"/>
                </a:lnTo>
                <a:lnTo>
                  <a:pt x="154914" y="1651000"/>
                </a:lnTo>
                <a:lnTo>
                  <a:pt x="153911" y="1638300"/>
                </a:lnTo>
                <a:close/>
              </a:path>
              <a:path w="454025" h="2654300">
                <a:moveTo>
                  <a:pt x="151587" y="1625600"/>
                </a:moveTo>
                <a:lnTo>
                  <a:pt x="40995" y="1625600"/>
                </a:lnTo>
                <a:lnTo>
                  <a:pt x="33235" y="1638300"/>
                </a:lnTo>
                <a:lnTo>
                  <a:pt x="152869" y="1638300"/>
                </a:lnTo>
                <a:lnTo>
                  <a:pt x="151587" y="1625600"/>
                </a:lnTo>
                <a:close/>
              </a:path>
              <a:path w="454025" h="2654300">
                <a:moveTo>
                  <a:pt x="152057" y="1612900"/>
                </a:moveTo>
                <a:lnTo>
                  <a:pt x="40830" y="1612900"/>
                </a:lnTo>
                <a:lnTo>
                  <a:pt x="41071" y="1625600"/>
                </a:lnTo>
                <a:lnTo>
                  <a:pt x="149225" y="1625600"/>
                </a:lnTo>
                <a:lnTo>
                  <a:pt x="152057" y="1612900"/>
                </a:lnTo>
                <a:close/>
              </a:path>
              <a:path w="454025" h="2654300">
                <a:moveTo>
                  <a:pt x="158432" y="1600200"/>
                </a:moveTo>
                <a:lnTo>
                  <a:pt x="44145" y="1600200"/>
                </a:lnTo>
                <a:lnTo>
                  <a:pt x="47853" y="1612900"/>
                </a:lnTo>
                <a:lnTo>
                  <a:pt x="158000" y="1612900"/>
                </a:lnTo>
                <a:lnTo>
                  <a:pt x="158432" y="1600200"/>
                </a:lnTo>
                <a:close/>
              </a:path>
              <a:path w="454025" h="2654300">
                <a:moveTo>
                  <a:pt x="162699" y="1587500"/>
                </a:moveTo>
                <a:lnTo>
                  <a:pt x="46278" y="1587500"/>
                </a:lnTo>
                <a:lnTo>
                  <a:pt x="46126" y="1600200"/>
                </a:lnTo>
                <a:lnTo>
                  <a:pt x="162687" y="1600200"/>
                </a:lnTo>
                <a:lnTo>
                  <a:pt x="162699" y="1587500"/>
                </a:lnTo>
                <a:close/>
              </a:path>
              <a:path w="454025" h="2654300">
                <a:moveTo>
                  <a:pt x="157568" y="1574800"/>
                </a:moveTo>
                <a:lnTo>
                  <a:pt x="41770" y="1574800"/>
                </a:lnTo>
                <a:lnTo>
                  <a:pt x="41567" y="1587500"/>
                </a:lnTo>
                <a:lnTo>
                  <a:pt x="157886" y="1587500"/>
                </a:lnTo>
                <a:lnTo>
                  <a:pt x="157568" y="1574800"/>
                </a:lnTo>
                <a:close/>
              </a:path>
              <a:path w="454025" h="2654300">
                <a:moveTo>
                  <a:pt x="158470" y="1562100"/>
                </a:moveTo>
                <a:lnTo>
                  <a:pt x="31534" y="1562100"/>
                </a:lnTo>
                <a:lnTo>
                  <a:pt x="42024" y="1574800"/>
                </a:lnTo>
                <a:lnTo>
                  <a:pt x="157911" y="1574800"/>
                </a:lnTo>
                <a:lnTo>
                  <a:pt x="158470" y="1562100"/>
                </a:lnTo>
                <a:close/>
              </a:path>
              <a:path w="454025" h="2654300">
                <a:moveTo>
                  <a:pt x="168465" y="1549400"/>
                </a:moveTo>
                <a:lnTo>
                  <a:pt x="26428" y="1549400"/>
                </a:lnTo>
                <a:lnTo>
                  <a:pt x="26670" y="1562100"/>
                </a:lnTo>
                <a:lnTo>
                  <a:pt x="167944" y="1562100"/>
                </a:lnTo>
                <a:lnTo>
                  <a:pt x="168465" y="1549400"/>
                </a:lnTo>
                <a:close/>
              </a:path>
              <a:path w="454025" h="2654300">
                <a:moveTo>
                  <a:pt x="175221" y="1524000"/>
                </a:moveTo>
                <a:lnTo>
                  <a:pt x="22821" y="1524000"/>
                </a:lnTo>
                <a:lnTo>
                  <a:pt x="20764" y="1536700"/>
                </a:lnTo>
                <a:lnTo>
                  <a:pt x="19481" y="1549400"/>
                </a:lnTo>
                <a:lnTo>
                  <a:pt x="174040" y="1549400"/>
                </a:lnTo>
                <a:lnTo>
                  <a:pt x="174472" y="1536700"/>
                </a:lnTo>
                <a:lnTo>
                  <a:pt x="175196" y="1536700"/>
                </a:lnTo>
                <a:lnTo>
                  <a:pt x="175221" y="1524000"/>
                </a:lnTo>
                <a:close/>
              </a:path>
              <a:path w="454025" h="2654300">
                <a:moveTo>
                  <a:pt x="178790" y="1511300"/>
                </a:moveTo>
                <a:lnTo>
                  <a:pt x="22733" y="1511300"/>
                </a:lnTo>
                <a:lnTo>
                  <a:pt x="22948" y="1524000"/>
                </a:lnTo>
                <a:lnTo>
                  <a:pt x="176771" y="1524000"/>
                </a:lnTo>
                <a:lnTo>
                  <a:pt x="178790" y="1511300"/>
                </a:lnTo>
                <a:close/>
              </a:path>
              <a:path w="454025" h="2654300">
                <a:moveTo>
                  <a:pt x="178193" y="1498600"/>
                </a:moveTo>
                <a:lnTo>
                  <a:pt x="21094" y="1498600"/>
                </a:lnTo>
                <a:lnTo>
                  <a:pt x="22479" y="1511300"/>
                </a:lnTo>
                <a:lnTo>
                  <a:pt x="180543" y="1511300"/>
                </a:lnTo>
                <a:lnTo>
                  <a:pt x="178193" y="1498600"/>
                </a:lnTo>
                <a:close/>
              </a:path>
              <a:path w="454025" h="2654300">
                <a:moveTo>
                  <a:pt x="164757" y="1485900"/>
                </a:moveTo>
                <a:lnTo>
                  <a:pt x="10617" y="1485900"/>
                </a:lnTo>
                <a:lnTo>
                  <a:pt x="11569" y="1498600"/>
                </a:lnTo>
                <a:lnTo>
                  <a:pt x="167144" y="1498600"/>
                </a:lnTo>
                <a:lnTo>
                  <a:pt x="164757" y="1485900"/>
                </a:lnTo>
                <a:close/>
              </a:path>
              <a:path w="454025" h="2654300">
                <a:moveTo>
                  <a:pt x="163118" y="1473200"/>
                </a:moveTo>
                <a:lnTo>
                  <a:pt x="7569" y="1473200"/>
                </a:lnTo>
                <a:lnTo>
                  <a:pt x="5740" y="1485900"/>
                </a:lnTo>
                <a:lnTo>
                  <a:pt x="164274" y="1485900"/>
                </a:lnTo>
                <a:lnTo>
                  <a:pt x="163118" y="1473200"/>
                </a:lnTo>
                <a:close/>
              </a:path>
              <a:path w="454025" h="2654300">
                <a:moveTo>
                  <a:pt x="155765" y="1460500"/>
                </a:moveTo>
                <a:lnTo>
                  <a:pt x="5283" y="1460500"/>
                </a:lnTo>
                <a:lnTo>
                  <a:pt x="5651" y="1473200"/>
                </a:lnTo>
                <a:lnTo>
                  <a:pt x="155498" y="1473200"/>
                </a:lnTo>
                <a:lnTo>
                  <a:pt x="155765" y="1460500"/>
                </a:lnTo>
                <a:close/>
              </a:path>
              <a:path w="454025" h="2654300">
                <a:moveTo>
                  <a:pt x="151460" y="1435100"/>
                </a:moveTo>
                <a:lnTo>
                  <a:pt x="368" y="1435100"/>
                </a:lnTo>
                <a:lnTo>
                  <a:pt x="0" y="1460500"/>
                </a:lnTo>
                <a:lnTo>
                  <a:pt x="152908" y="1460500"/>
                </a:lnTo>
                <a:lnTo>
                  <a:pt x="153123" y="1447800"/>
                </a:lnTo>
                <a:lnTo>
                  <a:pt x="152082" y="1447800"/>
                </a:lnTo>
                <a:lnTo>
                  <a:pt x="151460" y="1435100"/>
                </a:lnTo>
                <a:close/>
              </a:path>
              <a:path w="454025" h="2654300">
                <a:moveTo>
                  <a:pt x="148196" y="1397000"/>
                </a:moveTo>
                <a:lnTo>
                  <a:pt x="20891" y="1397000"/>
                </a:lnTo>
                <a:lnTo>
                  <a:pt x="21717" y="1409700"/>
                </a:lnTo>
                <a:lnTo>
                  <a:pt x="22047" y="1435100"/>
                </a:lnTo>
                <a:lnTo>
                  <a:pt x="148361" y="1435100"/>
                </a:lnTo>
                <a:lnTo>
                  <a:pt x="148132" y="1422400"/>
                </a:lnTo>
                <a:lnTo>
                  <a:pt x="145110" y="1422400"/>
                </a:lnTo>
                <a:lnTo>
                  <a:pt x="144970" y="1409700"/>
                </a:lnTo>
                <a:lnTo>
                  <a:pt x="148196" y="1397000"/>
                </a:lnTo>
                <a:close/>
              </a:path>
              <a:path w="454025" h="2654300">
                <a:moveTo>
                  <a:pt x="157111" y="1384300"/>
                </a:moveTo>
                <a:lnTo>
                  <a:pt x="34086" y="1384300"/>
                </a:lnTo>
                <a:lnTo>
                  <a:pt x="26822" y="1397000"/>
                </a:lnTo>
                <a:lnTo>
                  <a:pt x="151536" y="1397000"/>
                </a:lnTo>
                <a:lnTo>
                  <a:pt x="157111" y="1384300"/>
                </a:lnTo>
                <a:close/>
              </a:path>
              <a:path w="454025" h="2654300">
                <a:moveTo>
                  <a:pt x="168770" y="1346200"/>
                </a:moveTo>
                <a:lnTo>
                  <a:pt x="33426" y="1346200"/>
                </a:lnTo>
                <a:lnTo>
                  <a:pt x="33985" y="1358900"/>
                </a:lnTo>
                <a:lnTo>
                  <a:pt x="34709" y="1358900"/>
                </a:lnTo>
                <a:lnTo>
                  <a:pt x="35445" y="1371600"/>
                </a:lnTo>
                <a:lnTo>
                  <a:pt x="38227" y="1384300"/>
                </a:lnTo>
                <a:lnTo>
                  <a:pt x="164769" y="1384300"/>
                </a:lnTo>
                <a:lnTo>
                  <a:pt x="165430" y="1371600"/>
                </a:lnTo>
                <a:lnTo>
                  <a:pt x="166001" y="1371600"/>
                </a:lnTo>
                <a:lnTo>
                  <a:pt x="165658" y="1358900"/>
                </a:lnTo>
                <a:lnTo>
                  <a:pt x="168770" y="1346200"/>
                </a:lnTo>
                <a:close/>
              </a:path>
              <a:path w="454025" h="2654300">
                <a:moveTo>
                  <a:pt x="179044" y="1308100"/>
                </a:moveTo>
                <a:lnTo>
                  <a:pt x="47155" y="1308100"/>
                </a:lnTo>
                <a:lnTo>
                  <a:pt x="43649" y="1320800"/>
                </a:lnTo>
                <a:lnTo>
                  <a:pt x="39776" y="1333500"/>
                </a:lnTo>
                <a:lnTo>
                  <a:pt x="38544" y="1346200"/>
                </a:lnTo>
                <a:lnTo>
                  <a:pt x="171500" y="1346200"/>
                </a:lnTo>
                <a:lnTo>
                  <a:pt x="176174" y="1333500"/>
                </a:lnTo>
                <a:lnTo>
                  <a:pt x="178676" y="1333500"/>
                </a:lnTo>
                <a:lnTo>
                  <a:pt x="181190" y="1320800"/>
                </a:lnTo>
                <a:lnTo>
                  <a:pt x="180454" y="1320800"/>
                </a:lnTo>
                <a:lnTo>
                  <a:pt x="179044" y="1308100"/>
                </a:lnTo>
                <a:close/>
              </a:path>
              <a:path w="454025" h="2654300">
                <a:moveTo>
                  <a:pt x="55943" y="1282700"/>
                </a:moveTo>
                <a:lnTo>
                  <a:pt x="50774" y="1282700"/>
                </a:lnTo>
                <a:lnTo>
                  <a:pt x="43103" y="1295400"/>
                </a:lnTo>
                <a:lnTo>
                  <a:pt x="45783" y="1308100"/>
                </a:lnTo>
                <a:lnTo>
                  <a:pt x="176174" y="1308100"/>
                </a:lnTo>
                <a:lnTo>
                  <a:pt x="175809" y="1295400"/>
                </a:lnTo>
                <a:lnTo>
                  <a:pt x="56565" y="1295400"/>
                </a:lnTo>
                <a:lnTo>
                  <a:pt x="55943" y="1282700"/>
                </a:lnTo>
                <a:close/>
              </a:path>
              <a:path w="454025" h="2654300">
                <a:moveTo>
                  <a:pt x="174599" y="1282700"/>
                </a:moveTo>
                <a:lnTo>
                  <a:pt x="62242" y="1282700"/>
                </a:lnTo>
                <a:lnTo>
                  <a:pt x="59728" y="1295400"/>
                </a:lnTo>
                <a:lnTo>
                  <a:pt x="175809" y="1295400"/>
                </a:lnTo>
                <a:lnTo>
                  <a:pt x="174599" y="1282700"/>
                </a:lnTo>
                <a:close/>
              </a:path>
              <a:path w="454025" h="2654300">
                <a:moveTo>
                  <a:pt x="182486" y="1231900"/>
                </a:moveTo>
                <a:lnTo>
                  <a:pt x="69621" y="1231900"/>
                </a:lnTo>
                <a:lnTo>
                  <a:pt x="68122" y="1257300"/>
                </a:lnTo>
                <a:lnTo>
                  <a:pt x="65735" y="1270000"/>
                </a:lnTo>
                <a:lnTo>
                  <a:pt x="62242" y="1270000"/>
                </a:lnTo>
                <a:lnTo>
                  <a:pt x="64147" y="1282700"/>
                </a:lnTo>
                <a:lnTo>
                  <a:pt x="172827" y="1282700"/>
                </a:lnTo>
                <a:lnTo>
                  <a:pt x="170776" y="1270000"/>
                </a:lnTo>
                <a:lnTo>
                  <a:pt x="171157" y="1257300"/>
                </a:lnTo>
                <a:lnTo>
                  <a:pt x="174726" y="1244600"/>
                </a:lnTo>
                <a:lnTo>
                  <a:pt x="182486" y="1231900"/>
                </a:lnTo>
                <a:close/>
              </a:path>
              <a:path w="454025" h="2654300">
                <a:moveTo>
                  <a:pt x="189699" y="1219200"/>
                </a:moveTo>
                <a:lnTo>
                  <a:pt x="72034" y="1219200"/>
                </a:lnTo>
                <a:lnTo>
                  <a:pt x="72466" y="1231900"/>
                </a:lnTo>
                <a:lnTo>
                  <a:pt x="188582" y="1231900"/>
                </a:lnTo>
                <a:lnTo>
                  <a:pt x="189699" y="1219200"/>
                </a:lnTo>
                <a:close/>
              </a:path>
              <a:path w="454025" h="2654300">
                <a:moveTo>
                  <a:pt x="189941" y="1206500"/>
                </a:moveTo>
                <a:lnTo>
                  <a:pt x="70827" y="1206500"/>
                </a:lnTo>
                <a:lnTo>
                  <a:pt x="70980" y="1219200"/>
                </a:lnTo>
                <a:lnTo>
                  <a:pt x="188671" y="1219200"/>
                </a:lnTo>
                <a:lnTo>
                  <a:pt x="189941" y="1206500"/>
                </a:lnTo>
                <a:close/>
              </a:path>
              <a:path w="454025" h="2654300">
                <a:moveTo>
                  <a:pt x="198577" y="1193800"/>
                </a:moveTo>
                <a:lnTo>
                  <a:pt x="71640" y="1193800"/>
                </a:lnTo>
                <a:lnTo>
                  <a:pt x="69342" y="1206500"/>
                </a:lnTo>
                <a:lnTo>
                  <a:pt x="196570" y="1206500"/>
                </a:lnTo>
                <a:lnTo>
                  <a:pt x="198577" y="1193800"/>
                </a:lnTo>
                <a:close/>
              </a:path>
              <a:path w="454025" h="2654300">
                <a:moveTo>
                  <a:pt x="198081" y="1168400"/>
                </a:moveTo>
                <a:lnTo>
                  <a:pt x="80721" y="1168400"/>
                </a:lnTo>
                <a:lnTo>
                  <a:pt x="79171" y="1181100"/>
                </a:lnTo>
                <a:lnTo>
                  <a:pt x="75107" y="1193800"/>
                </a:lnTo>
                <a:lnTo>
                  <a:pt x="201320" y="1193800"/>
                </a:lnTo>
                <a:lnTo>
                  <a:pt x="201498" y="1181100"/>
                </a:lnTo>
                <a:lnTo>
                  <a:pt x="200291" y="1181100"/>
                </a:lnTo>
                <a:lnTo>
                  <a:pt x="198081" y="1168400"/>
                </a:lnTo>
                <a:close/>
              </a:path>
              <a:path w="454025" h="2654300">
                <a:moveTo>
                  <a:pt x="186728" y="1143000"/>
                </a:moveTo>
                <a:lnTo>
                  <a:pt x="75160" y="1143000"/>
                </a:lnTo>
                <a:lnTo>
                  <a:pt x="76631" y="1155700"/>
                </a:lnTo>
                <a:lnTo>
                  <a:pt x="79349" y="1168400"/>
                </a:lnTo>
                <a:lnTo>
                  <a:pt x="191998" y="1168400"/>
                </a:lnTo>
                <a:lnTo>
                  <a:pt x="190195" y="1155700"/>
                </a:lnTo>
                <a:lnTo>
                  <a:pt x="188277" y="1155700"/>
                </a:lnTo>
                <a:lnTo>
                  <a:pt x="186728" y="1143000"/>
                </a:lnTo>
                <a:close/>
              </a:path>
              <a:path w="454025" h="2654300">
                <a:moveTo>
                  <a:pt x="180771" y="1130300"/>
                </a:moveTo>
                <a:lnTo>
                  <a:pt x="75705" y="1130300"/>
                </a:lnTo>
                <a:lnTo>
                  <a:pt x="74980" y="1143000"/>
                </a:lnTo>
                <a:lnTo>
                  <a:pt x="184035" y="1143000"/>
                </a:lnTo>
                <a:lnTo>
                  <a:pt x="180771" y="1130300"/>
                </a:lnTo>
                <a:close/>
              </a:path>
              <a:path w="454025" h="2654300">
                <a:moveTo>
                  <a:pt x="179603" y="1117600"/>
                </a:moveTo>
                <a:lnTo>
                  <a:pt x="79933" y="1117600"/>
                </a:lnTo>
                <a:lnTo>
                  <a:pt x="78625" y="1130300"/>
                </a:lnTo>
                <a:lnTo>
                  <a:pt x="180492" y="1130300"/>
                </a:lnTo>
                <a:lnTo>
                  <a:pt x="179603" y="1117600"/>
                </a:lnTo>
                <a:close/>
              </a:path>
              <a:path w="454025" h="2654300">
                <a:moveTo>
                  <a:pt x="177393" y="1104900"/>
                </a:moveTo>
                <a:lnTo>
                  <a:pt x="75171" y="1104900"/>
                </a:lnTo>
                <a:lnTo>
                  <a:pt x="80213" y="1117600"/>
                </a:lnTo>
                <a:lnTo>
                  <a:pt x="179108" y="1117600"/>
                </a:lnTo>
                <a:lnTo>
                  <a:pt x="177393" y="1104900"/>
                </a:lnTo>
                <a:close/>
              </a:path>
              <a:path w="454025" h="2654300">
                <a:moveTo>
                  <a:pt x="172923" y="1092200"/>
                </a:moveTo>
                <a:lnTo>
                  <a:pt x="81153" y="1092200"/>
                </a:lnTo>
                <a:lnTo>
                  <a:pt x="77495" y="1104900"/>
                </a:lnTo>
                <a:lnTo>
                  <a:pt x="175628" y="1104900"/>
                </a:lnTo>
                <a:lnTo>
                  <a:pt x="172923" y="1092200"/>
                </a:lnTo>
                <a:close/>
              </a:path>
              <a:path w="454025" h="2654300">
                <a:moveTo>
                  <a:pt x="154000" y="1028700"/>
                </a:moveTo>
                <a:lnTo>
                  <a:pt x="67500" y="1028700"/>
                </a:lnTo>
                <a:lnTo>
                  <a:pt x="72212" y="1054100"/>
                </a:lnTo>
                <a:lnTo>
                  <a:pt x="72618" y="1054100"/>
                </a:lnTo>
                <a:lnTo>
                  <a:pt x="69862" y="1066800"/>
                </a:lnTo>
                <a:lnTo>
                  <a:pt x="78308" y="1066800"/>
                </a:lnTo>
                <a:lnTo>
                  <a:pt x="80873" y="1079500"/>
                </a:lnTo>
                <a:lnTo>
                  <a:pt x="79032" y="1079500"/>
                </a:lnTo>
                <a:lnTo>
                  <a:pt x="81813" y="1092200"/>
                </a:lnTo>
                <a:lnTo>
                  <a:pt x="166458" y="1092200"/>
                </a:lnTo>
                <a:lnTo>
                  <a:pt x="161556" y="1066800"/>
                </a:lnTo>
                <a:lnTo>
                  <a:pt x="162433" y="1054100"/>
                </a:lnTo>
                <a:lnTo>
                  <a:pt x="161112" y="1041400"/>
                </a:lnTo>
                <a:lnTo>
                  <a:pt x="154419" y="1041400"/>
                </a:lnTo>
                <a:lnTo>
                  <a:pt x="154000" y="1028700"/>
                </a:lnTo>
                <a:close/>
              </a:path>
              <a:path w="454025" h="2654300">
                <a:moveTo>
                  <a:pt x="150698" y="1016000"/>
                </a:moveTo>
                <a:lnTo>
                  <a:pt x="64046" y="1016000"/>
                </a:lnTo>
                <a:lnTo>
                  <a:pt x="65278" y="1028700"/>
                </a:lnTo>
                <a:lnTo>
                  <a:pt x="151862" y="1028700"/>
                </a:lnTo>
                <a:lnTo>
                  <a:pt x="150698" y="1016000"/>
                </a:lnTo>
                <a:close/>
              </a:path>
              <a:path w="454025" h="2654300">
                <a:moveTo>
                  <a:pt x="149834" y="990600"/>
                </a:moveTo>
                <a:lnTo>
                  <a:pt x="56349" y="990600"/>
                </a:lnTo>
                <a:lnTo>
                  <a:pt x="58597" y="1003300"/>
                </a:lnTo>
                <a:lnTo>
                  <a:pt x="59867" y="1003300"/>
                </a:lnTo>
                <a:lnTo>
                  <a:pt x="61048" y="1016000"/>
                </a:lnTo>
                <a:lnTo>
                  <a:pt x="150181" y="1016000"/>
                </a:lnTo>
                <a:lnTo>
                  <a:pt x="149987" y="1003300"/>
                </a:lnTo>
                <a:lnTo>
                  <a:pt x="149834" y="990600"/>
                </a:lnTo>
                <a:close/>
              </a:path>
              <a:path w="454025" h="2654300">
                <a:moveTo>
                  <a:pt x="153390" y="977900"/>
                </a:moveTo>
                <a:lnTo>
                  <a:pt x="48907" y="977900"/>
                </a:lnTo>
                <a:lnTo>
                  <a:pt x="47891" y="990600"/>
                </a:lnTo>
                <a:lnTo>
                  <a:pt x="148831" y="990600"/>
                </a:lnTo>
                <a:lnTo>
                  <a:pt x="153390" y="977900"/>
                </a:lnTo>
                <a:close/>
              </a:path>
              <a:path w="454025" h="2654300">
                <a:moveTo>
                  <a:pt x="157746" y="965200"/>
                </a:moveTo>
                <a:lnTo>
                  <a:pt x="50660" y="965200"/>
                </a:lnTo>
                <a:lnTo>
                  <a:pt x="50533" y="977900"/>
                </a:lnTo>
                <a:lnTo>
                  <a:pt x="157911" y="977900"/>
                </a:lnTo>
                <a:lnTo>
                  <a:pt x="157746" y="965200"/>
                </a:lnTo>
                <a:close/>
              </a:path>
              <a:path w="454025" h="2654300">
                <a:moveTo>
                  <a:pt x="147916" y="952500"/>
                </a:moveTo>
                <a:lnTo>
                  <a:pt x="51777" y="952500"/>
                </a:lnTo>
                <a:lnTo>
                  <a:pt x="49593" y="965200"/>
                </a:lnTo>
                <a:lnTo>
                  <a:pt x="148640" y="965200"/>
                </a:lnTo>
                <a:lnTo>
                  <a:pt x="147916" y="952500"/>
                </a:lnTo>
                <a:close/>
              </a:path>
              <a:path w="454025" h="2654300">
                <a:moveTo>
                  <a:pt x="153200" y="927100"/>
                </a:moveTo>
                <a:lnTo>
                  <a:pt x="50457" y="927100"/>
                </a:lnTo>
                <a:lnTo>
                  <a:pt x="47205" y="939800"/>
                </a:lnTo>
                <a:lnTo>
                  <a:pt x="50025" y="952500"/>
                </a:lnTo>
                <a:lnTo>
                  <a:pt x="147015" y="952500"/>
                </a:lnTo>
                <a:lnTo>
                  <a:pt x="152692" y="939800"/>
                </a:lnTo>
                <a:lnTo>
                  <a:pt x="153200" y="927100"/>
                </a:lnTo>
                <a:close/>
              </a:path>
              <a:path w="454025" h="2654300">
                <a:moveTo>
                  <a:pt x="167601" y="927100"/>
                </a:moveTo>
                <a:lnTo>
                  <a:pt x="153200" y="927100"/>
                </a:lnTo>
                <a:lnTo>
                  <a:pt x="155308" y="939800"/>
                </a:lnTo>
                <a:lnTo>
                  <a:pt x="162902" y="939800"/>
                </a:lnTo>
                <a:lnTo>
                  <a:pt x="167601" y="927100"/>
                </a:lnTo>
                <a:close/>
              </a:path>
              <a:path w="454025" h="2654300">
                <a:moveTo>
                  <a:pt x="175006" y="914400"/>
                </a:moveTo>
                <a:lnTo>
                  <a:pt x="63233" y="914400"/>
                </a:lnTo>
                <a:lnTo>
                  <a:pt x="61671" y="927100"/>
                </a:lnTo>
                <a:lnTo>
                  <a:pt x="171589" y="927100"/>
                </a:lnTo>
                <a:lnTo>
                  <a:pt x="175006" y="914400"/>
                </a:lnTo>
                <a:close/>
              </a:path>
              <a:path w="454025" h="2654300">
                <a:moveTo>
                  <a:pt x="178955" y="901700"/>
                </a:moveTo>
                <a:lnTo>
                  <a:pt x="69710" y="901700"/>
                </a:lnTo>
                <a:lnTo>
                  <a:pt x="67030" y="914400"/>
                </a:lnTo>
                <a:lnTo>
                  <a:pt x="177266" y="914400"/>
                </a:lnTo>
                <a:lnTo>
                  <a:pt x="178955" y="901700"/>
                </a:lnTo>
                <a:close/>
              </a:path>
              <a:path w="454025" h="2654300">
                <a:moveTo>
                  <a:pt x="177165" y="889000"/>
                </a:moveTo>
                <a:lnTo>
                  <a:pt x="65189" y="889000"/>
                </a:lnTo>
                <a:lnTo>
                  <a:pt x="66827" y="901700"/>
                </a:lnTo>
                <a:lnTo>
                  <a:pt x="179387" y="901700"/>
                </a:lnTo>
                <a:lnTo>
                  <a:pt x="177165" y="889000"/>
                </a:lnTo>
                <a:close/>
              </a:path>
              <a:path w="454025" h="2654300">
                <a:moveTo>
                  <a:pt x="160921" y="876300"/>
                </a:moveTo>
                <a:lnTo>
                  <a:pt x="62739" y="876300"/>
                </a:lnTo>
                <a:lnTo>
                  <a:pt x="63654" y="889000"/>
                </a:lnTo>
                <a:lnTo>
                  <a:pt x="162712" y="889000"/>
                </a:lnTo>
                <a:lnTo>
                  <a:pt x="160921" y="876300"/>
                </a:lnTo>
                <a:close/>
              </a:path>
              <a:path w="454025" h="2654300">
                <a:moveTo>
                  <a:pt x="161239" y="850900"/>
                </a:moveTo>
                <a:lnTo>
                  <a:pt x="64414" y="850900"/>
                </a:lnTo>
                <a:lnTo>
                  <a:pt x="65366" y="863600"/>
                </a:lnTo>
                <a:lnTo>
                  <a:pt x="63094" y="876300"/>
                </a:lnTo>
                <a:lnTo>
                  <a:pt x="157391" y="876300"/>
                </a:lnTo>
                <a:lnTo>
                  <a:pt x="157543" y="863600"/>
                </a:lnTo>
                <a:lnTo>
                  <a:pt x="160426" y="863600"/>
                </a:lnTo>
                <a:lnTo>
                  <a:pt x="161239" y="850900"/>
                </a:lnTo>
                <a:close/>
              </a:path>
              <a:path w="454025" h="2654300">
                <a:moveTo>
                  <a:pt x="166700" y="838200"/>
                </a:moveTo>
                <a:lnTo>
                  <a:pt x="56730" y="838200"/>
                </a:lnTo>
                <a:lnTo>
                  <a:pt x="57010" y="850900"/>
                </a:lnTo>
                <a:lnTo>
                  <a:pt x="166408" y="850900"/>
                </a:lnTo>
                <a:lnTo>
                  <a:pt x="166700" y="838200"/>
                </a:lnTo>
                <a:close/>
              </a:path>
              <a:path w="454025" h="2654300">
                <a:moveTo>
                  <a:pt x="168897" y="825500"/>
                </a:moveTo>
                <a:lnTo>
                  <a:pt x="52617" y="825500"/>
                </a:lnTo>
                <a:lnTo>
                  <a:pt x="52272" y="838200"/>
                </a:lnTo>
                <a:lnTo>
                  <a:pt x="167652" y="838200"/>
                </a:lnTo>
                <a:lnTo>
                  <a:pt x="168897" y="825500"/>
                </a:lnTo>
                <a:close/>
              </a:path>
              <a:path w="454025" h="2654300">
                <a:moveTo>
                  <a:pt x="168656" y="800100"/>
                </a:moveTo>
                <a:lnTo>
                  <a:pt x="61874" y="800100"/>
                </a:lnTo>
                <a:lnTo>
                  <a:pt x="58839" y="812800"/>
                </a:lnTo>
                <a:lnTo>
                  <a:pt x="57467" y="812800"/>
                </a:lnTo>
                <a:lnTo>
                  <a:pt x="54660" y="825500"/>
                </a:lnTo>
                <a:lnTo>
                  <a:pt x="167233" y="825500"/>
                </a:lnTo>
                <a:lnTo>
                  <a:pt x="168656" y="800100"/>
                </a:lnTo>
                <a:close/>
              </a:path>
              <a:path w="454025" h="2654300">
                <a:moveTo>
                  <a:pt x="178333" y="774700"/>
                </a:moveTo>
                <a:lnTo>
                  <a:pt x="67360" y="774700"/>
                </a:lnTo>
                <a:lnTo>
                  <a:pt x="67919" y="787400"/>
                </a:lnTo>
                <a:lnTo>
                  <a:pt x="67691" y="800100"/>
                </a:lnTo>
                <a:lnTo>
                  <a:pt x="168567" y="800100"/>
                </a:lnTo>
                <a:lnTo>
                  <a:pt x="173672" y="787400"/>
                </a:lnTo>
                <a:lnTo>
                  <a:pt x="178308" y="787400"/>
                </a:lnTo>
                <a:lnTo>
                  <a:pt x="178333" y="774700"/>
                </a:lnTo>
                <a:close/>
              </a:path>
              <a:path w="454025" h="2654300">
                <a:moveTo>
                  <a:pt x="197027" y="762000"/>
                </a:moveTo>
                <a:lnTo>
                  <a:pt x="71171" y="762000"/>
                </a:lnTo>
                <a:lnTo>
                  <a:pt x="71259" y="774700"/>
                </a:lnTo>
                <a:lnTo>
                  <a:pt x="190969" y="774700"/>
                </a:lnTo>
                <a:lnTo>
                  <a:pt x="197027" y="762000"/>
                </a:lnTo>
                <a:close/>
              </a:path>
              <a:path w="454025" h="2654300">
                <a:moveTo>
                  <a:pt x="209943" y="736600"/>
                </a:moveTo>
                <a:lnTo>
                  <a:pt x="74917" y="736600"/>
                </a:lnTo>
                <a:lnTo>
                  <a:pt x="72652" y="749300"/>
                </a:lnTo>
                <a:lnTo>
                  <a:pt x="71545" y="762000"/>
                </a:lnTo>
                <a:lnTo>
                  <a:pt x="197231" y="762000"/>
                </a:lnTo>
                <a:lnTo>
                  <a:pt x="202704" y="749300"/>
                </a:lnTo>
                <a:lnTo>
                  <a:pt x="209753" y="749300"/>
                </a:lnTo>
                <a:lnTo>
                  <a:pt x="209943" y="736600"/>
                </a:lnTo>
                <a:close/>
              </a:path>
              <a:path w="454025" h="2654300">
                <a:moveTo>
                  <a:pt x="214249" y="711200"/>
                </a:moveTo>
                <a:lnTo>
                  <a:pt x="82511" y="711200"/>
                </a:lnTo>
                <a:lnTo>
                  <a:pt x="82740" y="723900"/>
                </a:lnTo>
                <a:lnTo>
                  <a:pt x="83896" y="736600"/>
                </a:lnTo>
                <a:lnTo>
                  <a:pt x="209816" y="736600"/>
                </a:lnTo>
                <a:lnTo>
                  <a:pt x="209778" y="723900"/>
                </a:lnTo>
                <a:lnTo>
                  <a:pt x="214249" y="711200"/>
                </a:lnTo>
                <a:close/>
              </a:path>
              <a:path w="454025" h="2654300">
                <a:moveTo>
                  <a:pt x="220167" y="698500"/>
                </a:moveTo>
                <a:lnTo>
                  <a:pt x="68694" y="698500"/>
                </a:lnTo>
                <a:lnTo>
                  <a:pt x="68973" y="711200"/>
                </a:lnTo>
                <a:lnTo>
                  <a:pt x="219075" y="711200"/>
                </a:lnTo>
                <a:lnTo>
                  <a:pt x="220167" y="698500"/>
                </a:lnTo>
                <a:close/>
              </a:path>
              <a:path w="454025" h="2654300">
                <a:moveTo>
                  <a:pt x="224828" y="685800"/>
                </a:moveTo>
                <a:lnTo>
                  <a:pt x="77127" y="685800"/>
                </a:lnTo>
                <a:lnTo>
                  <a:pt x="76581" y="698500"/>
                </a:lnTo>
                <a:lnTo>
                  <a:pt x="222097" y="698500"/>
                </a:lnTo>
                <a:lnTo>
                  <a:pt x="224828" y="685800"/>
                </a:lnTo>
                <a:close/>
              </a:path>
              <a:path w="454025" h="2654300">
                <a:moveTo>
                  <a:pt x="240322" y="660400"/>
                </a:moveTo>
                <a:lnTo>
                  <a:pt x="79438" y="660400"/>
                </a:lnTo>
                <a:lnTo>
                  <a:pt x="75438" y="673100"/>
                </a:lnTo>
                <a:lnTo>
                  <a:pt x="76847" y="685800"/>
                </a:lnTo>
                <a:lnTo>
                  <a:pt x="241541" y="685800"/>
                </a:lnTo>
                <a:lnTo>
                  <a:pt x="242341" y="673100"/>
                </a:lnTo>
                <a:lnTo>
                  <a:pt x="241566" y="673100"/>
                </a:lnTo>
                <a:lnTo>
                  <a:pt x="240322" y="660400"/>
                </a:lnTo>
                <a:close/>
              </a:path>
              <a:path w="454025" h="2654300">
                <a:moveTo>
                  <a:pt x="228155" y="622300"/>
                </a:moveTo>
                <a:lnTo>
                  <a:pt x="83934" y="622300"/>
                </a:lnTo>
                <a:lnTo>
                  <a:pt x="83553" y="635000"/>
                </a:lnTo>
                <a:lnTo>
                  <a:pt x="75907" y="635000"/>
                </a:lnTo>
                <a:lnTo>
                  <a:pt x="76822" y="647700"/>
                </a:lnTo>
                <a:lnTo>
                  <a:pt x="80073" y="647700"/>
                </a:lnTo>
                <a:lnTo>
                  <a:pt x="79883" y="660400"/>
                </a:lnTo>
                <a:lnTo>
                  <a:pt x="236918" y="660400"/>
                </a:lnTo>
                <a:lnTo>
                  <a:pt x="233476" y="647700"/>
                </a:lnTo>
                <a:lnTo>
                  <a:pt x="230720" y="635000"/>
                </a:lnTo>
                <a:lnTo>
                  <a:pt x="228155" y="622300"/>
                </a:lnTo>
                <a:close/>
              </a:path>
              <a:path w="454025" h="2654300">
                <a:moveTo>
                  <a:pt x="228727" y="609600"/>
                </a:moveTo>
                <a:lnTo>
                  <a:pt x="83743" y="609600"/>
                </a:lnTo>
                <a:lnTo>
                  <a:pt x="83908" y="622300"/>
                </a:lnTo>
                <a:lnTo>
                  <a:pt x="228612" y="622300"/>
                </a:lnTo>
                <a:lnTo>
                  <a:pt x="228727" y="609600"/>
                </a:lnTo>
                <a:close/>
              </a:path>
              <a:path w="454025" h="2654300">
                <a:moveTo>
                  <a:pt x="226809" y="596900"/>
                </a:moveTo>
                <a:lnTo>
                  <a:pt x="75717" y="596900"/>
                </a:lnTo>
                <a:lnTo>
                  <a:pt x="76390" y="609600"/>
                </a:lnTo>
                <a:lnTo>
                  <a:pt x="227749" y="609600"/>
                </a:lnTo>
                <a:lnTo>
                  <a:pt x="226809" y="596900"/>
                </a:lnTo>
                <a:close/>
              </a:path>
              <a:path w="454025" h="2654300">
                <a:moveTo>
                  <a:pt x="220967" y="571500"/>
                </a:moveTo>
                <a:lnTo>
                  <a:pt x="78994" y="571500"/>
                </a:lnTo>
                <a:lnTo>
                  <a:pt x="79806" y="596900"/>
                </a:lnTo>
                <a:lnTo>
                  <a:pt x="223329" y="596900"/>
                </a:lnTo>
                <a:lnTo>
                  <a:pt x="222415" y="584200"/>
                </a:lnTo>
                <a:lnTo>
                  <a:pt x="220802" y="584200"/>
                </a:lnTo>
                <a:lnTo>
                  <a:pt x="220967" y="571500"/>
                </a:lnTo>
                <a:close/>
              </a:path>
              <a:path w="454025" h="2654300">
                <a:moveTo>
                  <a:pt x="230187" y="546100"/>
                </a:moveTo>
                <a:lnTo>
                  <a:pt x="89560" y="546100"/>
                </a:lnTo>
                <a:lnTo>
                  <a:pt x="88430" y="571500"/>
                </a:lnTo>
                <a:lnTo>
                  <a:pt x="232791" y="571500"/>
                </a:lnTo>
                <a:lnTo>
                  <a:pt x="233019" y="558800"/>
                </a:lnTo>
                <a:lnTo>
                  <a:pt x="230746" y="558800"/>
                </a:lnTo>
                <a:lnTo>
                  <a:pt x="230187" y="546100"/>
                </a:lnTo>
                <a:close/>
              </a:path>
              <a:path w="454025" h="2654300">
                <a:moveTo>
                  <a:pt x="232651" y="533400"/>
                </a:moveTo>
                <a:lnTo>
                  <a:pt x="87630" y="533400"/>
                </a:lnTo>
                <a:lnTo>
                  <a:pt x="88252" y="546100"/>
                </a:lnTo>
                <a:lnTo>
                  <a:pt x="231838" y="546100"/>
                </a:lnTo>
                <a:lnTo>
                  <a:pt x="232651" y="533400"/>
                </a:lnTo>
                <a:close/>
              </a:path>
              <a:path w="454025" h="2654300">
                <a:moveTo>
                  <a:pt x="224942" y="520700"/>
                </a:moveTo>
                <a:lnTo>
                  <a:pt x="81127" y="520700"/>
                </a:lnTo>
                <a:lnTo>
                  <a:pt x="82372" y="533400"/>
                </a:lnTo>
                <a:lnTo>
                  <a:pt x="224967" y="533400"/>
                </a:lnTo>
                <a:lnTo>
                  <a:pt x="224942" y="520700"/>
                </a:lnTo>
                <a:close/>
              </a:path>
              <a:path w="454025" h="2654300">
                <a:moveTo>
                  <a:pt x="226250" y="508000"/>
                </a:moveTo>
                <a:lnTo>
                  <a:pt x="78757" y="508000"/>
                </a:lnTo>
                <a:lnTo>
                  <a:pt x="78663" y="520700"/>
                </a:lnTo>
                <a:lnTo>
                  <a:pt x="225005" y="520700"/>
                </a:lnTo>
                <a:lnTo>
                  <a:pt x="226250" y="508000"/>
                </a:lnTo>
                <a:close/>
              </a:path>
              <a:path w="454025" h="2654300">
                <a:moveTo>
                  <a:pt x="238823" y="495300"/>
                </a:moveTo>
                <a:lnTo>
                  <a:pt x="82397" y="495300"/>
                </a:lnTo>
                <a:lnTo>
                  <a:pt x="80239" y="508000"/>
                </a:lnTo>
                <a:lnTo>
                  <a:pt x="228790" y="508000"/>
                </a:lnTo>
                <a:lnTo>
                  <a:pt x="238823" y="495300"/>
                </a:lnTo>
                <a:close/>
              </a:path>
              <a:path w="454025" h="2654300">
                <a:moveTo>
                  <a:pt x="293255" y="469900"/>
                </a:moveTo>
                <a:lnTo>
                  <a:pt x="82994" y="469900"/>
                </a:lnTo>
                <a:lnTo>
                  <a:pt x="80899" y="482600"/>
                </a:lnTo>
                <a:lnTo>
                  <a:pt x="84620" y="495300"/>
                </a:lnTo>
                <a:lnTo>
                  <a:pt x="270535" y="495300"/>
                </a:lnTo>
                <a:lnTo>
                  <a:pt x="275717" y="482600"/>
                </a:lnTo>
                <a:lnTo>
                  <a:pt x="289928" y="482600"/>
                </a:lnTo>
                <a:lnTo>
                  <a:pt x="293255" y="469900"/>
                </a:lnTo>
                <a:close/>
              </a:path>
              <a:path w="454025" h="2654300">
                <a:moveTo>
                  <a:pt x="312877" y="431800"/>
                </a:moveTo>
                <a:lnTo>
                  <a:pt x="83743" y="431800"/>
                </a:lnTo>
                <a:lnTo>
                  <a:pt x="85674" y="444500"/>
                </a:lnTo>
                <a:lnTo>
                  <a:pt x="82219" y="457200"/>
                </a:lnTo>
                <a:lnTo>
                  <a:pt x="82956" y="469900"/>
                </a:lnTo>
                <a:lnTo>
                  <a:pt x="302602" y="469900"/>
                </a:lnTo>
                <a:lnTo>
                  <a:pt x="304634" y="457200"/>
                </a:lnTo>
                <a:lnTo>
                  <a:pt x="307644" y="457200"/>
                </a:lnTo>
                <a:lnTo>
                  <a:pt x="307632" y="444500"/>
                </a:lnTo>
                <a:lnTo>
                  <a:pt x="311823" y="444500"/>
                </a:lnTo>
                <a:lnTo>
                  <a:pt x="312877" y="431800"/>
                </a:lnTo>
                <a:close/>
              </a:path>
              <a:path w="454025" h="2654300">
                <a:moveTo>
                  <a:pt x="313055" y="419100"/>
                </a:moveTo>
                <a:lnTo>
                  <a:pt x="74803" y="419100"/>
                </a:lnTo>
                <a:lnTo>
                  <a:pt x="71729" y="431800"/>
                </a:lnTo>
                <a:lnTo>
                  <a:pt x="313182" y="431800"/>
                </a:lnTo>
                <a:lnTo>
                  <a:pt x="313055" y="419100"/>
                </a:lnTo>
                <a:close/>
              </a:path>
              <a:path w="454025" h="2654300">
                <a:moveTo>
                  <a:pt x="314756" y="406400"/>
                </a:moveTo>
                <a:lnTo>
                  <a:pt x="80149" y="406400"/>
                </a:lnTo>
                <a:lnTo>
                  <a:pt x="80810" y="419100"/>
                </a:lnTo>
                <a:lnTo>
                  <a:pt x="315048" y="419100"/>
                </a:lnTo>
                <a:lnTo>
                  <a:pt x="314756" y="406400"/>
                </a:lnTo>
                <a:close/>
              </a:path>
              <a:path w="454025" h="2654300">
                <a:moveTo>
                  <a:pt x="313575" y="393700"/>
                </a:moveTo>
                <a:lnTo>
                  <a:pt x="91147" y="393700"/>
                </a:lnTo>
                <a:lnTo>
                  <a:pt x="93256" y="406400"/>
                </a:lnTo>
                <a:lnTo>
                  <a:pt x="314312" y="406400"/>
                </a:lnTo>
                <a:lnTo>
                  <a:pt x="313575" y="393700"/>
                </a:lnTo>
                <a:close/>
              </a:path>
              <a:path w="454025" h="2654300">
                <a:moveTo>
                  <a:pt x="272046" y="381000"/>
                </a:moveTo>
                <a:lnTo>
                  <a:pt x="93865" y="381000"/>
                </a:lnTo>
                <a:lnTo>
                  <a:pt x="93218" y="393700"/>
                </a:lnTo>
                <a:lnTo>
                  <a:pt x="282803" y="393700"/>
                </a:lnTo>
                <a:lnTo>
                  <a:pt x="272046" y="381000"/>
                </a:lnTo>
                <a:close/>
              </a:path>
              <a:path w="454025" h="2654300">
                <a:moveTo>
                  <a:pt x="305460" y="381000"/>
                </a:moveTo>
                <a:lnTo>
                  <a:pt x="286270" y="381000"/>
                </a:lnTo>
                <a:lnTo>
                  <a:pt x="282803" y="393700"/>
                </a:lnTo>
                <a:lnTo>
                  <a:pt x="310680" y="393700"/>
                </a:lnTo>
                <a:lnTo>
                  <a:pt x="305460" y="381000"/>
                </a:lnTo>
                <a:close/>
              </a:path>
              <a:path w="454025" h="2654300">
                <a:moveTo>
                  <a:pt x="260197" y="368300"/>
                </a:moveTo>
                <a:lnTo>
                  <a:pt x="86652" y="368300"/>
                </a:lnTo>
                <a:lnTo>
                  <a:pt x="90881" y="381000"/>
                </a:lnTo>
                <a:lnTo>
                  <a:pt x="266687" y="381000"/>
                </a:lnTo>
                <a:lnTo>
                  <a:pt x="260197" y="368300"/>
                </a:lnTo>
                <a:close/>
              </a:path>
              <a:path w="454025" h="2654300">
                <a:moveTo>
                  <a:pt x="256451" y="355600"/>
                </a:moveTo>
                <a:lnTo>
                  <a:pt x="91376" y="355600"/>
                </a:lnTo>
                <a:lnTo>
                  <a:pt x="91262" y="368300"/>
                </a:lnTo>
                <a:lnTo>
                  <a:pt x="259041" y="368300"/>
                </a:lnTo>
                <a:lnTo>
                  <a:pt x="256451" y="355600"/>
                </a:lnTo>
                <a:close/>
              </a:path>
              <a:path w="454025" h="2654300">
                <a:moveTo>
                  <a:pt x="253619" y="342900"/>
                </a:moveTo>
                <a:lnTo>
                  <a:pt x="94284" y="342900"/>
                </a:lnTo>
                <a:lnTo>
                  <a:pt x="96304" y="355600"/>
                </a:lnTo>
                <a:lnTo>
                  <a:pt x="254495" y="355600"/>
                </a:lnTo>
                <a:lnTo>
                  <a:pt x="253619" y="342900"/>
                </a:lnTo>
                <a:close/>
              </a:path>
              <a:path w="454025" h="2654300">
                <a:moveTo>
                  <a:pt x="245249" y="317500"/>
                </a:moveTo>
                <a:lnTo>
                  <a:pt x="99772" y="317500"/>
                </a:lnTo>
                <a:lnTo>
                  <a:pt x="96061" y="330200"/>
                </a:lnTo>
                <a:lnTo>
                  <a:pt x="93766" y="342900"/>
                </a:lnTo>
                <a:lnTo>
                  <a:pt x="248691" y="342900"/>
                </a:lnTo>
                <a:lnTo>
                  <a:pt x="245592" y="330200"/>
                </a:lnTo>
                <a:lnTo>
                  <a:pt x="245402" y="330200"/>
                </a:lnTo>
                <a:lnTo>
                  <a:pt x="245249" y="317500"/>
                </a:lnTo>
                <a:close/>
              </a:path>
              <a:path w="454025" h="2654300">
                <a:moveTo>
                  <a:pt x="243205" y="304800"/>
                </a:moveTo>
                <a:lnTo>
                  <a:pt x="102273" y="304800"/>
                </a:lnTo>
                <a:lnTo>
                  <a:pt x="101092" y="317500"/>
                </a:lnTo>
                <a:lnTo>
                  <a:pt x="243979" y="317500"/>
                </a:lnTo>
                <a:lnTo>
                  <a:pt x="243205" y="304800"/>
                </a:lnTo>
                <a:close/>
              </a:path>
              <a:path w="454025" h="2654300">
                <a:moveTo>
                  <a:pt x="237210" y="292100"/>
                </a:moveTo>
                <a:lnTo>
                  <a:pt x="105359" y="292100"/>
                </a:lnTo>
                <a:lnTo>
                  <a:pt x="103962" y="304800"/>
                </a:lnTo>
                <a:lnTo>
                  <a:pt x="240398" y="304800"/>
                </a:lnTo>
                <a:lnTo>
                  <a:pt x="237210" y="292100"/>
                </a:lnTo>
                <a:close/>
              </a:path>
              <a:path w="454025" h="2654300">
                <a:moveTo>
                  <a:pt x="238531" y="279400"/>
                </a:moveTo>
                <a:lnTo>
                  <a:pt x="104394" y="279400"/>
                </a:lnTo>
                <a:lnTo>
                  <a:pt x="104863" y="292100"/>
                </a:lnTo>
                <a:lnTo>
                  <a:pt x="237718" y="292100"/>
                </a:lnTo>
                <a:lnTo>
                  <a:pt x="238531" y="279400"/>
                </a:lnTo>
                <a:close/>
              </a:path>
              <a:path w="454025" h="2654300">
                <a:moveTo>
                  <a:pt x="242608" y="266700"/>
                </a:moveTo>
                <a:lnTo>
                  <a:pt x="100660" y="266700"/>
                </a:lnTo>
                <a:lnTo>
                  <a:pt x="101879" y="279400"/>
                </a:lnTo>
                <a:lnTo>
                  <a:pt x="243789" y="279400"/>
                </a:lnTo>
                <a:lnTo>
                  <a:pt x="242608" y="266700"/>
                </a:lnTo>
                <a:close/>
              </a:path>
              <a:path w="454025" h="2654300">
                <a:moveTo>
                  <a:pt x="229095" y="254000"/>
                </a:moveTo>
                <a:lnTo>
                  <a:pt x="91198" y="254000"/>
                </a:lnTo>
                <a:lnTo>
                  <a:pt x="94234" y="266700"/>
                </a:lnTo>
                <a:lnTo>
                  <a:pt x="233375" y="266700"/>
                </a:lnTo>
                <a:lnTo>
                  <a:pt x="229095" y="254000"/>
                </a:lnTo>
                <a:close/>
              </a:path>
              <a:path w="454025" h="2654300">
                <a:moveTo>
                  <a:pt x="219798" y="241300"/>
                </a:moveTo>
                <a:lnTo>
                  <a:pt x="90982" y="241300"/>
                </a:lnTo>
                <a:lnTo>
                  <a:pt x="91135" y="254000"/>
                </a:lnTo>
                <a:lnTo>
                  <a:pt x="220446" y="254000"/>
                </a:lnTo>
                <a:lnTo>
                  <a:pt x="219798" y="241300"/>
                </a:lnTo>
                <a:close/>
              </a:path>
              <a:path w="454025" h="2654300">
                <a:moveTo>
                  <a:pt x="216090" y="228600"/>
                </a:moveTo>
                <a:lnTo>
                  <a:pt x="86652" y="228600"/>
                </a:lnTo>
                <a:lnTo>
                  <a:pt x="86817" y="241300"/>
                </a:lnTo>
                <a:lnTo>
                  <a:pt x="217335" y="241300"/>
                </a:lnTo>
                <a:lnTo>
                  <a:pt x="216090" y="228600"/>
                </a:lnTo>
                <a:close/>
              </a:path>
              <a:path w="454025" h="2654300">
                <a:moveTo>
                  <a:pt x="213487" y="165100"/>
                </a:moveTo>
                <a:lnTo>
                  <a:pt x="91135" y="165100"/>
                </a:lnTo>
                <a:lnTo>
                  <a:pt x="91465" y="177800"/>
                </a:lnTo>
                <a:lnTo>
                  <a:pt x="90081" y="215900"/>
                </a:lnTo>
                <a:lnTo>
                  <a:pt x="89369" y="228600"/>
                </a:lnTo>
                <a:lnTo>
                  <a:pt x="214541" y="228600"/>
                </a:lnTo>
                <a:lnTo>
                  <a:pt x="211569" y="215900"/>
                </a:lnTo>
                <a:lnTo>
                  <a:pt x="206997" y="215900"/>
                </a:lnTo>
                <a:lnTo>
                  <a:pt x="203390" y="203200"/>
                </a:lnTo>
                <a:lnTo>
                  <a:pt x="203479" y="190500"/>
                </a:lnTo>
                <a:lnTo>
                  <a:pt x="204216" y="190500"/>
                </a:lnTo>
                <a:lnTo>
                  <a:pt x="204038" y="177800"/>
                </a:lnTo>
                <a:lnTo>
                  <a:pt x="212737" y="177800"/>
                </a:lnTo>
                <a:lnTo>
                  <a:pt x="213487" y="165100"/>
                </a:lnTo>
                <a:close/>
              </a:path>
              <a:path w="454025" h="2654300">
                <a:moveTo>
                  <a:pt x="207784" y="152400"/>
                </a:moveTo>
                <a:lnTo>
                  <a:pt x="84518" y="152400"/>
                </a:lnTo>
                <a:lnTo>
                  <a:pt x="82689" y="165100"/>
                </a:lnTo>
                <a:lnTo>
                  <a:pt x="207911" y="165100"/>
                </a:lnTo>
                <a:lnTo>
                  <a:pt x="207784" y="152400"/>
                </a:lnTo>
                <a:close/>
              </a:path>
              <a:path w="454025" h="2654300">
                <a:moveTo>
                  <a:pt x="214503" y="139700"/>
                </a:moveTo>
                <a:lnTo>
                  <a:pt x="81267" y="139700"/>
                </a:lnTo>
                <a:lnTo>
                  <a:pt x="84328" y="152400"/>
                </a:lnTo>
                <a:lnTo>
                  <a:pt x="213410" y="152400"/>
                </a:lnTo>
                <a:lnTo>
                  <a:pt x="214503" y="139700"/>
                </a:lnTo>
                <a:close/>
              </a:path>
              <a:path w="454025" h="2654300">
                <a:moveTo>
                  <a:pt x="218198" y="127000"/>
                </a:moveTo>
                <a:lnTo>
                  <a:pt x="79959" y="127000"/>
                </a:lnTo>
                <a:lnTo>
                  <a:pt x="80238" y="139700"/>
                </a:lnTo>
                <a:lnTo>
                  <a:pt x="217639" y="139700"/>
                </a:lnTo>
                <a:lnTo>
                  <a:pt x="218198" y="127000"/>
                </a:lnTo>
                <a:close/>
              </a:path>
              <a:path w="454025" h="2654300">
                <a:moveTo>
                  <a:pt x="218059" y="114300"/>
                </a:moveTo>
                <a:lnTo>
                  <a:pt x="75676" y="114300"/>
                </a:lnTo>
                <a:lnTo>
                  <a:pt x="78016" y="127000"/>
                </a:lnTo>
                <a:lnTo>
                  <a:pt x="217741" y="127000"/>
                </a:lnTo>
                <a:lnTo>
                  <a:pt x="218059" y="114300"/>
                </a:lnTo>
                <a:close/>
              </a:path>
              <a:path w="454025" h="2654300">
                <a:moveTo>
                  <a:pt x="176098" y="88900"/>
                </a:moveTo>
                <a:lnTo>
                  <a:pt x="81305" y="88900"/>
                </a:lnTo>
                <a:lnTo>
                  <a:pt x="77316" y="101600"/>
                </a:lnTo>
                <a:lnTo>
                  <a:pt x="75441" y="114300"/>
                </a:lnTo>
                <a:lnTo>
                  <a:pt x="198437" y="114300"/>
                </a:lnTo>
                <a:lnTo>
                  <a:pt x="179209" y="101600"/>
                </a:lnTo>
                <a:lnTo>
                  <a:pt x="176098" y="88900"/>
                </a:lnTo>
                <a:close/>
              </a:path>
              <a:path w="454025" h="2654300">
                <a:moveTo>
                  <a:pt x="172554" y="76200"/>
                </a:moveTo>
                <a:lnTo>
                  <a:pt x="80695" y="76200"/>
                </a:lnTo>
                <a:lnTo>
                  <a:pt x="80327" y="88900"/>
                </a:lnTo>
                <a:lnTo>
                  <a:pt x="175133" y="88900"/>
                </a:lnTo>
                <a:lnTo>
                  <a:pt x="172554" y="76200"/>
                </a:lnTo>
                <a:close/>
              </a:path>
              <a:path w="454025" h="2654300">
                <a:moveTo>
                  <a:pt x="168770" y="50800"/>
                </a:moveTo>
                <a:lnTo>
                  <a:pt x="100660" y="50800"/>
                </a:lnTo>
                <a:lnTo>
                  <a:pt x="93319" y="63500"/>
                </a:lnTo>
                <a:lnTo>
                  <a:pt x="76161" y="63500"/>
                </a:lnTo>
                <a:lnTo>
                  <a:pt x="75006" y="76200"/>
                </a:lnTo>
                <a:lnTo>
                  <a:pt x="172250" y="76200"/>
                </a:lnTo>
                <a:lnTo>
                  <a:pt x="171716" y="63500"/>
                </a:lnTo>
                <a:lnTo>
                  <a:pt x="168770" y="50800"/>
                </a:lnTo>
                <a:close/>
              </a:path>
              <a:path w="454025" h="2654300">
                <a:moveTo>
                  <a:pt x="156743" y="25400"/>
                </a:moveTo>
                <a:lnTo>
                  <a:pt x="108966" y="25400"/>
                </a:lnTo>
                <a:lnTo>
                  <a:pt x="106895" y="38100"/>
                </a:lnTo>
                <a:lnTo>
                  <a:pt x="103416" y="38100"/>
                </a:lnTo>
                <a:lnTo>
                  <a:pt x="101942" y="50800"/>
                </a:lnTo>
                <a:lnTo>
                  <a:pt x="165862" y="50800"/>
                </a:lnTo>
                <a:lnTo>
                  <a:pt x="160642" y="38100"/>
                </a:lnTo>
                <a:lnTo>
                  <a:pt x="156743" y="25400"/>
                </a:lnTo>
                <a:close/>
              </a:path>
              <a:path w="454025" h="2654300">
                <a:moveTo>
                  <a:pt x="152577" y="12700"/>
                </a:moveTo>
                <a:lnTo>
                  <a:pt x="114490" y="12700"/>
                </a:lnTo>
                <a:lnTo>
                  <a:pt x="113195" y="25400"/>
                </a:lnTo>
                <a:lnTo>
                  <a:pt x="157314" y="25400"/>
                </a:lnTo>
                <a:lnTo>
                  <a:pt x="152577" y="12700"/>
                </a:lnTo>
                <a:close/>
              </a:path>
              <a:path w="454025" h="2654300">
                <a:moveTo>
                  <a:pt x="133362" y="0"/>
                </a:moveTo>
                <a:lnTo>
                  <a:pt x="125704" y="0"/>
                </a:lnTo>
                <a:lnTo>
                  <a:pt x="124091" y="12700"/>
                </a:lnTo>
                <a:lnTo>
                  <a:pt x="140652" y="12700"/>
                </a:lnTo>
                <a:lnTo>
                  <a:pt x="133362" y="0"/>
                </a:lnTo>
                <a:close/>
              </a:path>
            </a:pathLst>
          </a:custGeom>
          <a:solidFill>
            <a:srgbClr val="1A1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0155" y="4825751"/>
            <a:ext cx="490253" cy="9570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15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89"/>
            <a:ext cx="4114800" cy="1275715"/>
          </a:xfrm>
          <a:custGeom>
            <a:avLst/>
            <a:gdLst/>
            <a:ahLst/>
            <a:cxnLst/>
            <a:rect l="l" t="t" r="r" b="b"/>
            <a:pathLst>
              <a:path w="4114800" h="1275715">
                <a:moveTo>
                  <a:pt x="0" y="1275549"/>
                </a:moveTo>
                <a:lnTo>
                  <a:pt x="4114800" y="1275549"/>
                </a:lnTo>
                <a:lnTo>
                  <a:pt x="4114800" y="0"/>
                </a:lnTo>
                <a:lnTo>
                  <a:pt x="0" y="0"/>
                </a:lnTo>
                <a:lnTo>
                  <a:pt x="0" y="1275549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27"/>
            <a:ext cx="4114800" cy="5149850"/>
          </a:xfrm>
          <a:custGeom>
            <a:avLst/>
            <a:gdLst/>
            <a:ahLst/>
            <a:cxnLst/>
            <a:rect l="l" t="t" r="r" b="b"/>
            <a:pathLst>
              <a:path w="4114800" h="5149850">
                <a:moveTo>
                  <a:pt x="0" y="5149608"/>
                </a:moveTo>
                <a:lnTo>
                  <a:pt x="4114800" y="5149608"/>
                </a:lnTo>
                <a:lnTo>
                  <a:pt x="4114800" y="0"/>
                </a:lnTo>
                <a:lnTo>
                  <a:pt x="0" y="0"/>
                </a:lnTo>
                <a:lnTo>
                  <a:pt x="0" y="5149608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5569" y="2259838"/>
            <a:ext cx="1977389" cy="2539365"/>
          </a:xfrm>
          <a:custGeom>
            <a:avLst/>
            <a:gdLst/>
            <a:ahLst/>
            <a:cxnLst/>
            <a:rect l="l" t="t" r="r" b="b"/>
            <a:pathLst>
              <a:path w="1977389" h="2539365">
                <a:moveTo>
                  <a:pt x="1976970" y="2539250"/>
                </a:moveTo>
                <a:lnTo>
                  <a:pt x="0" y="2539250"/>
                </a:lnTo>
                <a:lnTo>
                  <a:pt x="0" y="0"/>
                </a:lnTo>
                <a:lnTo>
                  <a:pt x="1976970" y="0"/>
                </a:lnTo>
                <a:lnTo>
                  <a:pt x="1976970" y="253925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35768" y="1187841"/>
            <a:ext cx="2983865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95" dirty="0">
                <a:solidFill>
                  <a:srgbClr val="1B0087"/>
                </a:solidFill>
              </a:rPr>
              <a:t>PATAGONIA </a:t>
            </a:r>
            <a:r>
              <a:rPr dirty="0">
                <a:solidFill>
                  <a:srgbClr val="1B0087"/>
                </a:solidFill>
              </a:rPr>
              <a:t>&amp;  EXTREME</a:t>
            </a:r>
            <a:r>
              <a:rPr spc="-100" dirty="0">
                <a:solidFill>
                  <a:srgbClr val="1B0087"/>
                </a:solidFill>
              </a:rPr>
              <a:t> </a:t>
            </a:r>
            <a:r>
              <a:rPr spc="-5" dirty="0">
                <a:solidFill>
                  <a:srgbClr val="1B0087"/>
                </a:solidFill>
              </a:rPr>
              <a:t>SOUTH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455766" y="1903635"/>
            <a:ext cx="14141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35" dirty="0">
                <a:solidFill>
                  <a:srgbClr val="00B5AC"/>
                </a:solidFill>
                <a:latin typeface="Trebuchet MS"/>
                <a:cs typeface="Trebuchet MS"/>
              </a:rPr>
              <a:t>PUNTA</a:t>
            </a:r>
            <a:r>
              <a:rPr sz="1600" b="1" spc="-260" dirty="0">
                <a:solidFill>
                  <a:srgbClr val="00B5AC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00B5AC"/>
                </a:solidFill>
                <a:latin typeface="Trebuchet MS"/>
                <a:cs typeface="Trebuchet MS"/>
              </a:rPr>
              <a:t>ARENAS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5190" y="2322271"/>
            <a:ext cx="1847060" cy="24233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27714" y="1278039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41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3997" y="-5"/>
                </a:moveTo>
                <a:lnTo>
                  <a:pt x="-2" y="503753"/>
                </a:lnTo>
                <a:lnTo>
                  <a:pt x="9143997" y="503753"/>
                </a:lnTo>
                <a:lnTo>
                  <a:pt x="9143997" y="-5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4468" y="3035406"/>
            <a:ext cx="3220720" cy="0"/>
          </a:xfrm>
          <a:custGeom>
            <a:avLst/>
            <a:gdLst/>
            <a:ahLst/>
            <a:cxnLst/>
            <a:rect l="l" t="t" r="r" b="b"/>
            <a:pathLst>
              <a:path w="3220720">
                <a:moveTo>
                  <a:pt x="0" y="0"/>
                </a:moveTo>
                <a:lnTo>
                  <a:pt x="322058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4468" y="3741608"/>
            <a:ext cx="3220720" cy="0"/>
          </a:xfrm>
          <a:custGeom>
            <a:avLst/>
            <a:gdLst/>
            <a:ahLst/>
            <a:cxnLst/>
            <a:rect l="l" t="t" r="r" b="b"/>
            <a:pathLst>
              <a:path w="3220720">
                <a:moveTo>
                  <a:pt x="0" y="0"/>
                </a:moveTo>
                <a:lnTo>
                  <a:pt x="322058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34468" y="4193176"/>
            <a:ext cx="3220720" cy="0"/>
          </a:xfrm>
          <a:custGeom>
            <a:avLst/>
            <a:gdLst/>
            <a:ahLst/>
            <a:cxnLst/>
            <a:rect l="l" t="t" r="r" b="b"/>
            <a:pathLst>
              <a:path w="3220720">
                <a:moveTo>
                  <a:pt x="0" y="0"/>
                </a:moveTo>
                <a:lnTo>
                  <a:pt x="322058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15570" y="2428547"/>
            <a:ext cx="2504440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35305">
              <a:lnSpc>
                <a:spcPct val="125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Glaciers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the Northern and 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Southern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Ice</a:t>
            </a:r>
            <a:r>
              <a:rPr sz="12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Fields.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Cruises to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Antarctica,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navigating</a:t>
            </a:r>
            <a:r>
              <a:rPr sz="12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5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southernmost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seas on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2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planet.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Whale and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Penguin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watching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R="5080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Access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200" b="1" spc="-20" dirty="0">
                <a:solidFill>
                  <a:srgbClr val="FFFFFF"/>
                </a:solidFill>
                <a:latin typeface="Trebuchet MS"/>
                <a:cs typeface="Trebuchet MS"/>
              </a:rPr>
              <a:t>Tierra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del 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Fuego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.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last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continental</a:t>
            </a:r>
            <a:r>
              <a:rPr sz="12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frontier.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14952" y="2509710"/>
            <a:ext cx="132080" cy="146050"/>
          </a:xfrm>
          <a:custGeom>
            <a:avLst/>
            <a:gdLst/>
            <a:ahLst/>
            <a:cxnLst/>
            <a:rect l="l" t="t" r="r" b="b"/>
            <a:pathLst>
              <a:path w="132079" h="146050">
                <a:moveTo>
                  <a:pt x="68770" y="144780"/>
                </a:moveTo>
                <a:lnTo>
                  <a:pt x="62725" y="144780"/>
                </a:lnTo>
                <a:lnTo>
                  <a:pt x="64020" y="146050"/>
                </a:lnTo>
                <a:lnTo>
                  <a:pt x="67475" y="146050"/>
                </a:lnTo>
                <a:lnTo>
                  <a:pt x="68770" y="144780"/>
                </a:lnTo>
                <a:close/>
              </a:path>
              <a:path w="132079" h="146050">
                <a:moveTo>
                  <a:pt x="69088" y="124460"/>
                </a:moveTo>
                <a:lnTo>
                  <a:pt x="62407" y="124460"/>
                </a:lnTo>
                <a:lnTo>
                  <a:pt x="62407" y="144780"/>
                </a:lnTo>
                <a:lnTo>
                  <a:pt x="69088" y="144780"/>
                </a:lnTo>
                <a:lnTo>
                  <a:pt x="69088" y="124460"/>
                </a:lnTo>
                <a:close/>
              </a:path>
              <a:path w="132079" h="146050">
                <a:moveTo>
                  <a:pt x="69088" y="78740"/>
                </a:moveTo>
                <a:lnTo>
                  <a:pt x="62407" y="78740"/>
                </a:lnTo>
                <a:lnTo>
                  <a:pt x="62407" y="116840"/>
                </a:lnTo>
                <a:lnTo>
                  <a:pt x="41465" y="130810"/>
                </a:lnTo>
                <a:lnTo>
                  <a:pt x="40944" y="130810"/>
                </a:lnTo>
                <a:lnTo>
                  <a:pt x="40513" y="133350"/>
                </a:lnTo>
                <a:lnTo>
                  <a:pt x="40703" y="133350"/>
                </a:lnTo>
                <a:lnTo>
                  <a:pt x="41275" y="134620"/>
                </a:lnTo>
                <a:lnTo>
                  <a:pt x="41986" y="135890"/>
                </a:lnTo>
                <a:lnTo>
                  <a:pt x="45377" y="135890"/>
                </a:lnTo>
                <a:lnTo>
                  <a:pt x="45796" y="134620"/>
                </a:lnTo>
                <a:lnTo>
                  <a:pt x="62407" y="124460"/>
                </a:lnTo>
                <a:lnTo>
                  <a:pt x="69088" y="124460"/>
                </a:lnTo>
                <a:lnTo>
                  <a:pt x="69088" y="78740"/>
                </a:lnTo>
                <a:close/>
              </a:path>
              <a:path w="132079" h="146050">
                <a:moveTo>
                  <a:pt x="81584" y="124460"/>
                </a:moveTo>
                <a:lnTo>
                  <a:pt x="78371" y="124460"/>
                </a:lnTo>
                <a:lnTo>
                  <a:pt x="77647" y="125730"/>
                </a:lnTo>
                <a:lnTo>
                  <a:pt x="77076" y="125730"/>
                </a:lnTo>
                <a:lnTo>
                  <a:pt x="76631" y="127000"/>
                </a:lnTo>
                <a:lnTo>
                  <a:pt x="76962" y="129540"/>
                </a:lnTo>
                <a:lnTo>
                  <a:pt x="77419" y="129540"/>
                </a:lnTo>
                <a:lnTo>
                  <a:pt x="78143" y="130810"/>
                </a:lnTo>
                <a:lnTo>
                  <a:pt x="85686" y="134620"/>
                </a:lnTo>
                <a:lnTo>
                  <a:pt x="85979" y="135890"/>
                </a:lnTo>
                <a:lnTo>
                  <a:pt x="89712" y="135890"/>
                </a:lnTo>
                <a:lnTo>
                  <a:pt x="90436" y="134620"/>
                </a:lnTo>
                <a:lnTo>
                  <a:pt x="90868" y="133350"/>
                </a:lnTo>
                <a:lnTo>
                  <a:pt x="90563" y="130810"/>
                </a:lnTo>
                <a:lnTo>
                  <a:pt x="90068" y="130810"/>
                </a:lnTo>
                <a:lnTo>
                  <a:pt x="89357" y="129540"/>
                </a:lnTo>
                <a:lnTo>
                  <a:pt x="81584" y="124460"/>
                </a:lnTo>
                <a:close/>
              </a:path>
              <a:path w="132079" h="146050">
                <a:moveTo>
                  <a:pt x="27368" y="109220"/>
                </a:moveTo>
                <a:lnTo>
                  <a:pt x="23914" y="109220"/>
                </a:lnTo>
                <a:lnTo>
                  <a:pt x="22618" y="110490"/>
                </a:lnTo>
                <a:lnTo>
                  <a:pt x="22301" y="111760"/>
                </a:lnTo>
                <a:lnTo>
                  <a:pt x="22301" y="113030"/>
                </a:lnTo>
                <a:lnTo>
                  <a:pt x="21844" y="121920"/>
                </a:lnTo>
                <a:lnTo>
                  <a:pt x="22161" y="123190"/>
                </a:lnTo>
                <a:lnTo>
                  <a:pt x="23304" y="124460"/>
                </a:lnTo>
                <a:lnTo>
                  <a:pt x="26936" y="124460"/>
                </a:lnTo>
                <a:lnTo>
                  <a:pt x="28219" y="123190"/>
                </a:lnTo>
                <a:lnTo>
                  <a:pt x="28549" y="123190"/>
                </a:lnTo>
                <a:lnTo>
                  <a:pt x="28752" y="113030"/>
                </a:lnTo>
                <a:lnTo>
                  <a:pt x="28905" y="111760"/>
                </a:lnTo>
                <a:lnTo>
                  <a:pt x="28651" y="110490"/>
                </a:lnTo>
                <a:lnTo>
                  <a:pt x="27368" y="109220"/>
                </a:lnTo>
                <a:close/>
              </a:path>
              <a:path w="132079" h="146050">
                <a:moveTo>
                  <a:pt x="82924" y="78740"/>
                </a:moveTo>
                <a:lnTo>
                  <a:pt x="69088" y="78740"/>
                </a:lnTo>
                <a:lnTo>
                  <a:pt x="101866" y="97790"/>
                </a:lnTo>
                <a:lnTo>
                  <a:pt x="103162" y="121920"/>
                </a:lnTo>
                <a:lnTo>
                  <a:pt x="103162" y="123190"/>
                </a:lnTo>
                <a:lnTo>
                  <a:pt x="103479" y="123190"/>
                </a:lnTo>
                <a:lnTo>
                  <a:pt x="104787" y="124460"/>
                </a:lnTo>
                <a:lnTo>
                  <a:pt x="108229" y="124460"/>
                </a:lnTo>
                <a:lnTo>
                  <a:pt x="109524" y="123190"/>
                </a:lnTo>
                <a:lnTo>
                  <a:pt x="109778" y="121920"/>
                </a:lnTo>
                <a:lnTo>
                  <a:pt x="109626" y="121920"/>
                </a:lnTo>
                <a:lnTo>
                  <a:pt x="108762" y="101600"/>
                </a:lnTo>
                <a:lnTo>
                  <a:pt x="121900" y="101600"/>
                </a:lnTo>
                <a:lnTo>
                  <a:pt x="82924" y="78740"/>
                </a:lnTo>
                <a:close/>
              </a:path>
              <a:path w="132079" h="146050">
                <a:moveTo>
                  <a:pt x="5041" y="81280"/>
                </a:moveTo>
                <a:lnTo>
                  <a:pt x="939" y="81280"/>
                </a:lnTo>
                <a:lnTo>
                  <a:pt x="88" y="83820"/>
                </a:lnTo>
                <a:lnTo>
                  <a:pt x="584" y="86360"/>
                </a:lnTo>
                <a:lnTo>
                  <a:pt x="1790" y="86360"/>
                </a:lnTo>
                <a:lnTo>
                  <a:pt x="19494" y="96520"/>
                </a:lnTo>
                <a:lnTo>
                  <a:pt x="3302" y="105410"/>
                </a:lnTo>
                <a:lnTo>
                  <a:pt x="2451" y="105410"/>
                </a:lnTo>
                <a:lnTo>
                  <a:pt x="1917" y="106680"/>
                </a:lnTo>
                <a:lnTo>
                  <a:pt x="1485" y="107950"/>
                </a:lnTo>
                <a:lnTo>
                  <a:pt x="1587" y="109220"/>
                </a:lnTo>
                <a:lnTo>
                  <a:pt x="2743" y="110490"/>
                </a:lnTo>
                <a:lnTo>
                  <a:pt x="3759" y="111760"/>
                </a:lnTo>
                <a:lnTo>
                  <a:pt x="6261" y="111760"/>
                </a:lnTo>
                <a:lnTo>
                  <a:pt x="27241" y="99060"/>
                </a:lnTo>
                <a:lnTo>
                  <a:pt x="28181" y="99060"/>
                </a:lnTo>
                <a:lnTo>
                  <a:pt x="28752" y="97790"/>
                </a:lnTo>
                <a:lnTo>
                  <a:pt x="37727" y="92710"/>
                </a:lnTo>
                <a:lnTo>
                  <a:pt x="26174" y="92710"/>
                </a:lnTo>
                <a:lnTo>
                  <a:pt x="5041" y="81280"/>
                </a:lnTo>
                <a:close/>
              </a:path>
              <a:path w="132079" h="146050">
                <a:moveTo>
                  <a:pt x="121900" y="101600"/>
                </a:moveTo>
                <a:lnTo>
                  <a:pt x="108762" y="101600"/>
                </a:lnTo>
                <a:lnTo>
                  <a:pt x="124942" y="110490"/>
                </a:lnTo>
                <a:lnTo>
                  <a:pt x="125501" y="111760"/>
                </a:lnTo>
                <a:lnTo>
                  <a:pt x="127812" y="111760"/>
                </a:lnTo>
                <a:lnTo>
                  <a:pt x="128739" y="110490"/>
                </a:lnTo>
                <a:lnTo>
                  <a:pt x="129895" y="109220"/>
                </a:lnTo>
                <a:lnTo>
                  <a:pt x="130009" y="107950"/>
                </a:lnTo>
                <a:lnTo>
                  <a:pt x="129781" y="107950"/>
                </a:lnTo>
                <a:lnTo>
                  <a:pt x="129590" y="106680"/>
                </a:lnTo>
                <a:lnTo>
                  <a:pt x="129108" y="105410"/>
                </a:lnTo>
                <a:lnTo>
                  <a:pt x="128397" y="105410"/>
                </a:lnTo>
                <a:lnTo>
                  <a:pt x="121900" y="101600"/>
                </a:lnTo>
                <a:close/>
              </a:path>
              <a:path w="132079" h="146050">
                <a:moveTo>
                  <a:pt x="5829" y="34290"/>
                </a:moveTo>
                <a:lnTo>
                  <a:pt x="4991" y="34290"/>
                </a:lnTo>
                <a:lnTo>
                  <a:pt x="3136" y="35560"/>
                </a:lnTo>
                <a:lnTo>
                  <a:pt x="2451" y="35560"/>
                </a:lnTo>
                <a:lnTo>
                  <a:pt x="2019" y="36830"/>
                </a:lnTo>
                <a:lnTo>
                  <a:pt x="1587" y="36830"/>
                </a:lnTo>
                <a:lnTo>
                  <a:pt x="1485" y="38100"/>
                </a:lnTo>
                <a:lnTo>
                  <a:pt x="1689" y="39370"/>
                </a:lnTo>
                <a:lnTo>
                  <a:pt x="1917" y="39370"/>
                </a:lnTo>
                <a:lnTo>
                  <a:pt x="2451" y="40640"/>
                </a:lnTo>
                <a:lnTo>
                  <a:pt x="3302" y="40640"/>
                </a:lnTo>
                <a:lnTo>
                  <a:pt x="24231" y="53340"/>
                </a:lnTo>
                <a:lnTo>
                  <a:pt x="25527" y="53340"/>
                </a:lnTo>
                <a:lnTo>
                  <a:pt x="59169" y="73660"/>
                </a:lnTo>
                <a:lnTo>
                  <a:pt x="26174" y="92710"/>
                </a:lnTo>
                <a:lnTo>
                  <a:pt x="37727" y="92710"/>
                </a:lnTo>
                <a:lnTo>
                  <a:pt x="62407" y="78740"/>
                </a:lnTo>
                <a:lnTo>
                  <a:pt x="82924" y="78740"/>
                </a:lnTo>
                <a:lnTo>
                  <a:pt x="72097" y="72390"/>
                </a:lnTo>
                <a:lnTo>
                  <a:pt x="80957" y="67310"/>
                </a:lnTo>
                <a:lnTo>
                  <a:pt x="62407" y="67310"/>
                </a:lnTo>
                <a:lnTo>
                  <a:pt x="29413" y="48260"/>
                </a:lnTo>
                <a:lnTo>
                  <a:pt x="29276" y="44450"/>
                </a:lnTo>
                <a:lnTo>
                  <a:pt x="22733" y="44450"/>
                </a:lnTo>
                <a:lnTo>
                  <a:pt x="6540" y="35560"/>
                </a:lnTo>
                <a:lnTo>
                  <a:pt x="5829" y="34290"/>
                </a:lnTo>
                <a:close/>
              </a:path>
              <a:path w="132079" h="146050">
                <a:moveTo>
                  <a:pt x="130543" y="81280"/>
                </a:moveTo>
                <a:lnTo>
                  <a:pt x="126657" y="81280"/>
                </a:lnTo>
                <a:lnTo>
                  <a:pt x="118478" y="85090"/>
                </a:lnTo>
                <a:lnTo>
                  <a:pt x="117754" y="85090"/>
                </a:lnTo>
                <a:lnTo>
                  <a:pt x="117246" y="86360"/>
                </a:lnTo>
                <a:lnTo>
                  <a:pt x="116674" y="87630"/>
                </a:lnTo>
                <a:lnTo>
                  <a:pt x="116738" y="88900"/>
                </a:lnTo>
                <a:lnTo>
                  <a:pt x="117894" y="91440"/>
                </a:lnTo>
                <a:lnTo>
                  <a:pt x="121716" y="91440"/>
                </a:lnTo>
                <a:lnTo>
                  <a:pt x="129692" y="86360"/>
                </a:lnTo>
                <a:lnTo>
                  <a:pt x="131089" y="86360"/>
                </a:lnTo>
                <a:lnTo>
                  <a:pt x="131521" y="83820"/>
                </a:lnTo>
                <a:lnTo>
                  <a:pt x="130543" y="81280"/>
                </a:lnTo>
                <a:close/>
              </a:path>
              <a:path w="132079" h="146050">
                <a:moveTo>
                  <a:pt x="3302" y="80010"/>
                </a:moveTo>
                <a:lnTo>
                  <a:pt x="1587" y="81280"/>
                </a:lnTo>
                <a:lnTo>
                  <a:pt x="4178" y="81280"/>
                </a:lnTo>
                <a:lnTo>
                  <a:pt x="3302" y="80010"/>
                </a:lnTo>
                <a:close/>
              </a:path>
              <a:path w="132079" h="146050">
                <a:moveTo>
                  <a:pt x="128168" y="80010"/>
                </a:moveTo>
                <a:lnTo>
                  <a:pt x="127393" y="81280"/>
                </a:lnTo>
                <a:lnTo>
                  <a:pt x="129044" y="81280"/>
                </a:lnTo>
                <a:lnTo>
                  <a:pt x="128168" y="80010"/>
                </a:lnTo>
                <a:close/>
              </a:path>
              <a:path w="132079" h="146050">
                <a:moveTo>
                  <a:pt x="69088" y="1270"/>
                </a:moveTo>
                <a:lnTo>
                  <a:pt x="62407" y="1270"/>
                </a:lnTo>
                <a:lnTo>
                  <a:pt x="62407" y="67310"/>
                </a:lnTo>
                <a:lnTo>
                  <a:pt x="69088" y="67310"/>
                </a:lnTo>
                <a:lnTo>
                  <a:pt x="69088" y="29210"/>
                </a:lnTo>
                <a:lnTo>
                  <a:pt x="81249" y="21590"/>
                </a:lnTo>
                <a:lnTo>
                  <a:pt x="69088" y="21590"/>
                </a:lnTo>
                <a:lnTo>
                  <a:pt x="69088" y="1270"/>
                </a:lnTo>
                <a:close/>
              </a:path>
              <a:path w="132079" h="146050">
                <a:moveTo>
                  <a:pt x="127533" y="34290"/>
                </a:moveTo>
                <a:lnTo>
                  <a:pt x="125806" y="34290"/>
                </a:lnTo>
                <a:lnTo>
                  <a:pt x="124942" y="35560"/>
                </a:lnTo>
                <a:lnTo>
                  <a:pt x="69088" y="67310"/>
                </a:lnTo>
                <a:lnTo>
                  <a:pt x="80957" y="67310"/>
                </a:lnTo>
                <a:lnTo>
                  <a:pt x="105321" y="53340"/>
                </a:lnTo>
                <a:lnTo>
                  <a:pt x="118635" y="53340"/>
                </a:lnTo>
                <a:lnTo>
                  <a:pt x="112001" y="49530"/>
                </a:lnTo>
                <a:lnTo>
                  <a:pt x="128397" y="40640"/>
                </a:lnTo>
                <a:lnTo>
                  <a:pt x="129108" y="40640"/>
                </a:lnTo>
                <a:lnTo>
                  <a:pt x="129590" y="39370"/>
                </a:lnTo>
                <a:lnTo>
                  <a:pt x="129781" y="39370"/>
                </a:lnTo>
                <a:lnTo>
                  <a:pt x="129895" y="36830"/>
                </a:lnTo>
                <a:lnTo>
                  <a:pt x="129463" y="36830"/>
                </a:lnTo>
                <a:lnTo>
                  <a:pt x="129044" y="35560"/>
                </a:lnTo>
                <a:lnTo>
                  <a:pt x="128397" y="35560"/>
                </a:lnTo>
                <a:lnTo>
                  <a:pt x="127533" y="34290"/>
                </a:lnTo>
                <a:close/>
              </a:path>
              <a:path w="132079" h="146050">
                <a:moveTo>
                  <a:pt x="13246" y="54610"/>
                </a:moveTo>
                <a:lnTo>
                  <a:pt x="9994" y="54610"/>
                </a:lnTo>
                <a:lnTo>
                  <a:pt x="1790" y="59690"/>
                </a:lnTo>
                <a:lnTo>
                  <a:pt x="1092" y="59690"/>
                </a:lnTo>
                <a:lnTo>
                  <a:pt x="584" y="60960"/>
                </a:lnTo>
                <a:lnTo>
                  <a:pt x="0" y="62230"/>
                </a:lnTo>
                <a:lnTo>
                  <a:pt x="88" y="63500"/>
                </a:lnTo>
                <a:lnTo>
                  <a:pt x="520" y="63500"/>
                </a:lnTo>
                <a:lnTo>
                  <a:pt x="1231" y="64770"/>
                </a:lnTo>
                <a:lnTo>
                  <a:pt x="2235" y="66040"/>
                </a:lnTo>
                <a:lnTo>
                  <a:pt x="4064" y="66040"/>
                </a:lnTo>
                <a:lnTo>
                  <a:pt x="4749" y="64770"/>
                </a:lnTo>
                <a:lnTo>
                  <a:pt x="13017" y="60960"/>
                </a:lnTo>
                <a:lnTo>
                  <a:pt x="13741" y="60960"/>
                </a:lnTo>
                <a:lnTo>
                  <a:pt x="14236" y="59690"/>
                </a:lnTo>
                <a:lnTo>
                  <a:pt x="14820" y="58420"/>
                </a:lnTo>
                <a:lnTo>
                  <a:pt x="14757" y="57150"/>
                </a:lnTo>
                <a:lnTo>
                  <a:pt x="14325" y="55880"/>
                </a:lnTo>
                <a:lnTo>
                  <a:pt x="13881" y="55880"/>
                </a:lnTo>
                <a:lnTo>
                  <a:pt x="13246" y="54610"/>
                </a:lnTo>
                <a:close/>
              </a:path>
              <a:path w="132079" h="146050">
                <a:moveTo>
                  <a:pt x="118635" y="53340"/>
                </a:moveTo>
                <a:lnTo>
                  <a:pt x="105321" y="53340"/>
                </a:lnTo>
                <a:lnTo>
                  <a:pt x="126657" y="64770"/>
                </a:lnTo>
                <a:lnTo>
                  <a:pt x="126809" y="64770"/>
                </a:lnTo>
                <a:lnTo>
                  <a:pt x="127038" y="66040"/>
                </a:lnTo>
                <a:lnTo>
                  <a:pt x="129616" y="66040"/>
                </a:lnTo>
                <a:lnTo>
                  <a:pt x="130619" y="64770"/>
                </a:lnTo>
                <a:lnTo>
                  <a:pt x="131191" y="63500"/>
                </a:lnTo>
                <a:lnTo>
                  <a:pt x="131483" y="63500"/>
                </a:lnTo>
                <a:lnTo>
                  <a:pt x="131483" y="62230"/>
                </a:lnTo>
                <a:lnTo>
                  <a:pt x="130898" y="60960"/>
                </a:lnTo>
                <a:lnTo>
                  <a:pt x="130390" y="59690"/>
                </a:lnTo>
                <a:lnTo>
                  <a:pt x="129692" y="59690"/>
                </a:lnTo>
                <a:lnTo>
                  <a:pt x="118635" y="53340"/>
                </a:lnTo>
                <a:close/>
              </a:path>
              <a:path w="132079" h="146050">
                <a:moveTo>
                  <a:pt x="27368" y="21590"/>
                </a:moveTo>
                <a:lnTo>
                  <a:pt x="23304" y="21590"/>
                </a:lnTo>
                <a:lnTo>
                  <a:pt x="22161" y="22860"/>
                </a:lnTo>
                <a:lnTo>
                  <a:pt x="21844" y="24130"/>
                </a:lnTo>
                <a:lnTo>
                  <a:pt x="22733" y="44450"/>
                </a:lnTo>
                <a:lnTo>
                  <a:pt x="29276" y="44450"/>
                </a:lnTo>
                <a:lnTo>
                  <a:pt x="28549" y="24130"/>
                </a:lnTo>
                <a:lnTo>
                  <a:pt x="28397" y="22860"/>
                </a:lnTo>
                <a:lnTo>
                  <a:pt x="28003" y="22860"/>
                </a:lnTo>
                <a:lnTo>
                  <a:pt x="27368" y="21590"/>
                </a:lnTo>
                <a:close/>
              </a:path>
              <a:path w="132079" h="146050">
                <a:moveTo>
                  <a:pt x="108407" y="21590"/>
                </a:moveTo>
                <a:lnTo>
                  <a:pt x="104787" y="21590"/>
                </a:lnTo>
                <a:lnTo>
                  <a:pt x="103479" y="22860"/>
                </a:lnTo>
                <a:lnTo>
                  <a:pt x="103162" y="24130"/>
                </a:lnTo>
                <a:lnTo>
                  <a:pt x="102743" y="33020"/>
                </a:lnTo>
                <a:lnTo>
                  <a:pt x="102743" y="34290"/>
                </a:lnTo>
                <a:lnTo>
                  <a:pt x="103022" y="35560"/>
                </a:lnTo>
                <a:lnTo>
                  <a:pt x="104178" y="36830"/>
                </a:lnTo>
                <a:lnTo>
                  <a:pt x="107988" y="36830"/>
                </a:lnTo>
                <a:lnTo>
                  <a:pt x="109118" y="35560"/>
                </a:lnTo>
                <a:lnTo>
                  <a:pt x="109410" y="34290"/>
                </a:lnTo>
                <a:lnTo>
                  <a:pt x="109626" y="24130"/>
                </a:lnTo>
                <a:lnTo>
                  <a:pt x="109778" y="24130"/>
                </a:lnTo>
                <a:lnTo>
                  <a:pt x="109562" y="22860"/>
                </a:lnTo>
                <a:lnTo>
                  <a:pt x="108407" y="21590"/>
                </a:lnTo>
                <a:close/>
              </a:path>
              <a:path w="132079" h="146050">
                <a:moveTo>
                  <a:pt x="54749" y="16510"/>
                </a:moveTo>
                <a:lnTo>
                  <a:pt x="42354" y="16510"/>
                </a:lnTo>
                <a:lnTo>
                  <a:pt x="49898" y="21590"/>
                </a:lnTo>
                <a:lnTo>
                  <a:pt x="53848" y="21590"/>
                </a:lnTo>
                <a:lnTo>
                  <a:pt x="55003" y="19050"/>
                </a:lnTo>
                <a:lnTo>
                  <a:pt x="55181" y="19050"/>
                </a:lnTo>
                <a:lnTo>
                  <a:pt x="54749" y="16510"/>
                </a:lnTo>
                <a:close/>
              </a:path>
              <a:path w="132079" h="146050">
                <a:moveTo>
                  <a:pt x="89141" y="10160"/>
                </a:moveTo>
                <a:lnTo>
                  <a:pt x="86550" y="10160"/>
                </a:lnTo>
                <a:lnTo>
                  <a:pt x="85686" y="11430"/>
                </a:lnTo>
                <a:lnTo>
                  <a:pt x="69088" y="21590"/>
                </a:lnTo>
                <a:lnTo>
                  <a:pt x="81249" y="21590"/>
                </a:lnTo>
                <a:lnTo>
                  <a:pt x="89357" y="16510"/>
                </a:lnTo>
                <a:lnTo>
                  <a:pt x="90068" y="16510"/>
                </a:lnTo>
                <a:lnTo>
                  <a:pt x="90563" y="15240"/>
                </a:lnTo>
                <a:lnTo>
                  <a:pt x="90982" y="13970"/>
                </a:lnTo>
                <a:lnTo>
                  <a:pt x="90868" y="12700"/>
                </a:lnTo>
                <a:lnTo>
                  <a:pt x="90436" y="11430"/>
                </a:lnTo>
                <a:lnTo>
                  <a:pt x="89865" y="11430"/>
                </a:lnTo>
                <a:lnTo>
                  <a:pt x="89141" y="10160"/>
                </a:lnTo>
                <a:close/>
              </a:path>
              <a:path w="132079" h="146050">
                <a:moveTo>
                  <a:pt x="45072" y="10160"/>
                </a:moveTo>
                <a:lnTo>
                  <a:pt x="42392" y="10160"/>
                </a:lnTo>
                <a:lnTo>
                  <a:pt x="41706" y="11430"/>
                </a:lnTo>
                <a:lnTo>
                  <a:pt x="41275" y="11430"/>
                </a:lnTo>
                <a:lnTo>
                  <a:pt x="40703" y="12700"/>
                </a:lnTo>
                <a:lnTo>
                  <a:pt x="40513" y="13970"/>
                </a:lnTo>
                <a:lnTo>
                  <a:pt x="40944" y="15240"/>
                </a:lnTo>
                <a:lnTo>
                  <a:pt x="41465" y="16510"/>
                </a:lnTo>
                <a:lnTo>
                  <a:pt x="54279" y="16510"/>
                </a:lnTo>
                <a:lnTo>
                  <a:pt x="53555" y="15240"/>
                </a:lnTo>
                <a:lnTo>
                  <a:pt x="45796" y="11430"/>
                </a:lnTo>
                <a:lnTo>
                  <a:pt x="45072" y="10160"/>
                </a:lnTo>
                <a:close/>
              </a:path>
              <a:path w="132079" h="146050">
                <a:moveTo>
                  <a:pt x="67475" y="0"/>
                </a:moveTo>
                <a:lnTo>
                  <a:pt x="64020" y="0"/>
                </a:lnTo>
                <a:lnTo>
                  <a:pt x="62725" y="1270"/>
                </a:lnTo>
                <a:lnTo>
                  <a:pt x="68770" y="1270"/>
                </a:lnTo>
                <a:lnTo>
                  <a:pt x="67475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85756" y="3194551"/>
            <a:ext cx="423240" cy="406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55768" y="2610485"/>
            <a:ext cx="453390" cy="261620"/>
          </a:xfrm>
          <a:custGeom>
            <a:avLst/>
            <a:gdLst/>
            <a:ahLst/>
            <a:cxnLst/>
            <a:rect l="l" t="t" r="r" b="b"/>
            <a:pathLst>
              <a:path w="453389" h="261619">
                <a:moveTo>
                  <a:pt x="254787" y="247472"/>
                </a:moveTo>
                <a:lnTo>
                  <a:pt x="4965" y="247472"/>
                </a:lnTo>
                <a:lnTo>
                  <a:pt x="3276" y="248145"/>
                </a:lnTo>
                <a:lnTo>
                  <a:pt x="660" y="250761"/>
                </a:lnTo>
                <a:lnTo>
                  <a:pt x="0" y="252450"/>
                </a:lnTo>
                <a:lnTo>
                  <a:pt x="0" y="256260"/>
                </a:lnTo>
                <a:lnTo>
                  <a:pt x="660" y="257797"/>
                </a:lnTo>
                <a:lnTo>
                  <a:pt x="3276" y="260413"/>
                </a:lnTo>
                <a:lnTo>
                  <a:pt x="4965" y="261073"/>
                </a:lnTo>
                <a:lnTo>
                  <a:pt x="254787" y="261073"/>
                </a:lnTo>
                <a:lnTo>
                  <a:pt x="256463" y="260413"/>
                </a:lnTo>
                <a:lnTo>
                  <a:pt x="259105" y="257797"/>
                </a:lnTo>
                <a:lnTo>
                  <a:pt x="259740" y="256260"/>
                </a:lnTo>
                <a:lnTo>
                  <a:pt x="259740" y="252450"/>
                </a:lnTo>
                <a:lnTo>
                  <a:pt x="259105" y="250761"/>
                </a:lnTo>
                <a:lnTo>
                  <a:pt x="256463" y="248145"/>
                </a:lnTo>
                <a:lnTo>
                  <a:pt x="254787" y="247472"/>
                </a:lnTo>
                <a:close/>
              </a:path>
              <a:path w="453389" h="261619">
                <a:moveTo>
                  <a:pt x="448436" y="247472"/>
                </a:moveTo>
                <a:lnTo>
                  <a:pt x="311962" y="247472"/>
                </a:lnTo>
                <a:lnTo>
                  <a:pt x="310413" y="248145"/>
                </a:lnTo>
                <a:lnTo>
                  <a:pt x="309092" y="249428"/>
                </a:lnTo>
                <a:lnTo>
                  <a:pt x="307797" y="250761"/>
                </a:lnTo>
                <a:lnTo>
                  <a:pt x="307124" y="252450"/>
                </a:lnTo>
                <a:lnTo>
                  <a:pt x="307124" y="256260"/>
                </a:lnTo>
                <a:lnTo>
                  <a:pt x="307797" y="257797"/>
                </a:lnTo>
                <a:lnTo>
                  <a:pt x="310413" y="260413"/>
                </a:lnTo>
                <a:lnTo>
                  <a:pt x="311962" y="261073"/>
                </a:lnTo>
                <a:lnTo>
                  <a:pt x="448436" y="261073"/>
                </a:lnTo>
                <a:lnTo>
                  <a:pt x="449960" y="260413"/>
                </a:lnTo>
                <a:lnTo>
                  <a:pt x="452589" y="257797"/>
                </a:lnTo>
                <a:lnTo>
                  <a:pt x="453224" y="256260"/>
                </a:lnTo>
                <a:lnTo>
                  <a:pt x="453224" y="252450"/>
                </a:lnTo>
                <a:lnTo>
                  <a:pt x="452589" y="250761"/>
                </a:lnTo>
                <a:lnTo>
                  <a:pt x="451281" y="249428"/>
                </a:lnTo>
                <a:lnTo>
                  <a:pt x="449960" y="248145"/>
                </a:lnTo>
                <a:lnTo>
                  <a:pt x="448436" y="247472"/>
                </a:lnTo>
                <a:close/>
              </a:path>
              <a:path w="453389" h="261619">
                <a:moveTo>
                  <a:pt x="141719" y="82499"/>
                </a:moveTo>
                <a:lnTo>
                  <a:pt x="140842" y="82499"/>
                </a:lnTo>
                <a:lnTo>
                  <a:pt x="136728" y="82778"/>
                </a:lnTo>
                <a:lnTo>
                  <a:pt x="133095" y="84251"/>
                </a:lnTo>
                <a:lnTo>
                  <a:pt x="129882" y="86880"/>
                </a:lnTo>
                <a:lnTo>
                  <a:pt x="126644" y="89496"/>
                </a:lnTo>
                <a:lnTo>
                  <a:pt x="122834" y="94653"/>
                </a:lnTo>
                <a:lnTo>
                  <a:pt x="118478" y="102247"/>
                </a:lnTo>
                <a:lnTo>
                  <a:pt x="118478" y="102679"/>
                </a:lnTo>
                <a:lnTo>
                  <a:pt x="52641" y="247472"/>
                </a:lnTo>
                <a:lnTo>
                  <a:pt x="67563" y="247472"/>
                </a:lnTo>
                <a:lnTo>
                  <a:pt x="103111" y="169811"/>
                </a:lnTo>
                <a:lnTo>
                  <a:pt x="121183" y="169811"/>
                </a:lnTo>
                <a:lnTo>
                  <a:pt x="130759" y="108394"/>
                </a:lnTo>
                <a:lnTo>
                  <a:pt x="139966" y="96113"/>
                </a:lnTo>
                <a:lnTo>
                  <a:pt x="161377" y="96113"/>
                </a:lnTo>
                <a:lnTo>
                  <a:pt x="161010" y="95351"/>
                </a:lnTo>
                <a:lnTo>
                  <a:pt x="157505" y="90246"/>
                </a:lnTo>
                <a:lnTo>
                  <a:pt x="154025" y="87312"/>
                </a:lnTo>
                <a:lnTo>
                  <a:pt x="150494" y="84391"/>
                </a:lnTo>
                <a:lnTo>
                  <a:pt x="146392" y="82778"/>
                </a:lnTo>
                <a:lnTo>
                  <a:pt x="141719" y="82499"/>
                </a:lnTo>
                <a:close/>
              </a:path>
              <a:path w="453389" h="261619">
                <a:moveTo>
                  <a:pt x="293014" y="13614"/>
                </a:moveTo>
                <a:lnTo>
                  <a:pt x="274396" y="13614"/>
                </a:lnTo>
                <a:lnTo>
                  <a:pt x="276567" y="14770"/>
                </a:lnTo>
                <a:lnTo>
                  <a:pt x="278637" y="17106"/>
                </a:lnTo>
                <a:lnTo>
                  <a:pt x="280701" y="19519"/>
                </a:lnTo>
                <a:lnTo>
                  <a:pt x="282994" y="23253"/>
                </a:lnTo>
                <a:lnTo>
                  <a:pt x="285635" y="28524"/>
                </a:lnTo>
                <a:lnTo>
                  <a:pt x="385241" y="247472"/>
                </a:lnTo>
                <a:lnTo>
                  <a:pt x="399719" y="247472"/>
                </a:lnTo>
                <a:lnTo>
                  <a:pt x="297472" y="22821"/>
                </a:lnTo>
                <a:lnTo>
                  <a:pt x="293115" y="13766"/>
                </a:lnTo>
                <a:lnTo>
                  <a:pt x="293014" y="13614"/>
                </a:lnTo>
                <a:close/>
              </a:path>
              <a:path w="453389" h="261619">
                <a:moveTo>
                  <a:pt x="161377" y="96113"/>
                </a:moveTo>
                <a:lnTo>
                  <a:pt x="143027" y="96113"/>
                </a:lnTo>
                <a:lnTo>
                  <a:pt x="145364" y="96672"/>
                </a:lnTo>
                <a:lnTo>
                  <a:pt x="148624" y="100850"/>
                </a:lnTo>
                <a:lnTo>
                  <a:pt x="152692" y="108394"/>
                </a:lnTo>
                <a:lnTo>
                  <a:pt x="194792" y="201828"/>
                </a:lnTo>
                <a:lnTo>
                  <a:pt x="195681" y="204482"/>
                </a:lnTo>
                <a:lnTo>
                  <a:pt x="197738" y="205803"/>
                </a:lnTo>
                <a:lnTo>
                  <a:pt x="202958" y="205803"/>
                </a:lnTo>
                <a:lnTo>
                  <a:pt x="203288" y="205651"/>
                </a:lnTo>
                <a:lnTo>
                  <a:pt x="203593" y="205333"/>
                </a:lnTo>
                <a:lnTo>
                  <a:pt x="205346" y="204762"/>
                </a:lnTo>
                <a:lnTo>
                  <a:pt x="206489" y="203504"/>
                </a:lnTo>
                <a:lnTo>
                  <a:pt x="207098" y="201612"/>
                </a:lnTo>
                <a:lnTo>
                  <a:pt x="207670" y="199732"/>
                </a:lnTo>
                <a:lnTo>
                  <a:pt x="207670" y="198056"/>
                </a:lnTo>
                <a:lnTo>
                  <a:pt x="207098" y="196596"/>
                </a:lnTo>
                <a:lnTo>
                  <a:pt x="194373" y="168046"/>
                </a:lnTo>
                <a:lnTo>
                  <a:pt x="194436" y="167551"/>
                </a:lnTo>
                <a:lnTo>
                  <a:pt x="194716" y="167259"/>
                </a:lnTo>
                <a:lnTo>
                  <a:pt x="194792" y="166738"/>
                </a:lnTo>
                <a:lnTo>
                  <a:pt x="201686" y="151803"/>
                </a:lnTo>
                <a:lnTo>
                  <a:pt x="186905" y="151803"/>
                </a:lnTo>
                <a:lnTo>
                  <a:pt x="164541" y="102679"/>
                </a:lnTo>
                <a:lnTo>
                  <a:pt x="161377" y="96113"/>
                </a:lnTo>
                <a:close/>
              </a:path>
              <a:path w="453389" h="261619">
                <a:moveTo>
                  <a:pt x="160772" y="168478"/>
                </a:moveTo>
                <a:lnTo>
                  <a:pt x="143916" y="168478"/>
                </a:lnTo>
                <a:lnTo>
                  <a:pt x="154889" y="184302"/>
                </a:lnTo>
                <a:lnTo>
                  <a:pt x="156336" y="186067"/>
                </a:lnTo>
                <a:lnTo>
                  <a:pt x="158216" y="186918"/>
                </a:lnTo>
                <a:lnTo>
                  <a:pt x="161175" y="186918"/>
                </a:lnTo>
                <a:lnTo>
                  <a:pt x="161848" y="186842"/>
                </a:lnTo>
                <a:lnTo>
                  <a:pt x="162547" y="186677"/>
                </a:lnTo>
                <a:lnTo>
                  <a:pt x="163296" y="186550"/>
                </a:lnTo>
                <a:lnTo>
                  <a:pt x="167843" y="179539"/>
                </a:lnTo>
                <a:lnTo>
                  <a:pt x="167449" y="177863"/>
                </a:lnTo>
                <a:lnTo>
                  <a:pt x="166293" y="176377"/>
                </a:lnTo>
                <a:lnTo>
                  <a:pt x="160772" y="168478"/>
                </a:lnTo>
                <a:close/>
              </a:path>
              <a:path w="453389" h="261619">
                <a:moveTo>
                  <a:pt x="121183" y="169811"/>
                </a:moveTo>
                <a:lnTo>
                  <a:pt x="103111" y="169811"/>
                </a:lnTo>
                <a:lnTo>
                  <a:pt x="116293" y="184302"/>
                </a:lnTo>
                <a:lnTo>
                  <a:pt x="117424" y="185750"/>
                </a:lnTo>
                <a:lnTo>
                  <a:pt x="118910" y="186550"/>
                </a:lnTo>
                <a:lnTo>
                  <a:pt x="120675" y="186677"/>
                </a:lnTo>
                <a:lnTo>
                  <a:pt x="122415" y="186842"/>
                </a:lnTo>
                <a:lnTo>
                  <a:pt x="124028" y="186334"/>
                </a:lnTo>
                <a:lnTo>
                  <a:pt x="125488" y="185153"/>
                </a:lnTo>
                <a:lnTo>
                  <a:pt x="141979" y="170230"/>
                </a:lnTo>
                <a:lnTo>
                  <a:pt x="121551" y="170230"/>
                </a:lnTo>
                <a:lnTo>
                  <a:pt x="121183" y="169811"/>
                </a:lnTo>
                <a:close/>
              </a:path>
              <a:path w="453389" h="261619">
                <a:moveTo>
                  <a:pt x="144056" y="151511"/>
                </a:moveTo>
                <a:lnTo>
                  <a:pt x="142316" y="152146"/>
                </a:lnTo>
                <a:lnTo>
                  <a:pt x="140842" y="153568"/>
                </a:lnTo>
                <a:lnTo>
                  <a:pt x="121551" y="170230"/>
                </a:lnTo>
                <a:lnTo>
                  <a:pt x="141979" y="170230"/>
                </a:lnTo>
                <a:lnTo>
                  <a:pt x="143916" y="168478"/>
                </a:lnTo>
                <a:lnTo>
                  <a:pt x="160772" y="168478"/>
                </a:lnTo>
                <a:lnTo>
                  <a:pt x="150964" y="154444"/>
                </a:lnTo>
                <a:lnTo>
                  <a:pt x="149186" y="152704"/>
                </a:lnTo>
                <a:lnTo>
                  <a:pt x="147586" y="151803"/>
                </a:lnTo>
                <a:lnTo>
                  <a:pt x="146100" y="151803"/>
                </a:lnTo>
                <a:lnTo>
                  <a:pt x="144056" y="151511"/>
                </a:lnTo>
                <a:close/>
              </a:path>
              <a:path w="453389" h="261619">
                <a:moveTo>
                  <a:pt x="277456" y="0"/>
                </a:moveTo>
                <a:lnTo>
                  <a:pt x="267906" y="0"/>
                </a:lnTo>
                <a:lnTo>
                  <a:pt x="265010" y="749"/>
                </a:lnTo>
                <a:lnTo>
                  <a:pt x="262394" y="2209"/>
                </a:lnTo>
                <a:lnTo>
                  <a:pt x="259740" y="3657"/>
                </a:lnTo>
                <a:lnTo>
                  <a:pt x="186905" y="151803"/>
                </a:lnTo>
                <a:lnTo>
                  <a:pt x="201686" y="151803"/>
                </a:lnTo>
                <a:lnTo>
                  <a:pt x="226390" y="98285"/>
                </a:lnTo>
                <a:lnTo>
                  <a:pt x="245129" y="98285"/>
                </a:lnTo>
                <a:lnTo>
                  <a:pt x="258432" y="28524"/>
                </a:lnTo>
                <a:lnTo>
                  <a:pt x="265696" y="17348"/>
                </a:lnTo>
                <a:lnTo>
                  <a:pt x="267576" y="15151"/>
                </a:lnTo>
                <a:lnTo>
                  <a:pt x="269417" y="13893"/>
                </a:lnTo>
                <a:lnTo>
                  <a:pt x="271144" y="13614"/>
                </a:lnTo>
                <a:lnTo>
                  <a:pt x="293014" y="13614"/>
                </a:lnTo>
                <a:lnTo>
                  <a:pt x="289064" y="7683"/>
                </a:lnTo>
                <a:lnTo>
                  <a:pt x="285407" y="4622"/>
                </a:lnTo>
                <a:lnTo>
                  <a:pt x="281749" y="1524"/>
                </a:lnTo>
                <a:lnTo>
                  <a:pt x="277456" y="0"/>
                </a:lnTo>
                <a:close/>
              </a:path>
              <a:path w="453389" h="261619">
                <a:moveTo>
                  <a:pt x="291429" y="96964"/>
                </a:moveTo>
                <a:lnTo>
                  <a:pt x="273342" y="96964"/>
                </a:lnTo>
                <a:lnTo>
                  <a:pt x="290042" y="116293"/>
                </a:lnTo>
                <a:lnTo>
                  <a:pt x="291490" y="118033"/>
                </a:lnTo>
                <a:lnTo>
                  <a:pt x="293230" y="118922"/>
                </a:lnTo>
                <a:lnTo>
                  <a:pt x="296735" y="118922"/>
                </a:lnTo>
                <a:lnTo>
                  <a:pt x="298068" y="118313"/>
                </a:lnTo>
                <a:lnTo>
                  <a:pt x="299250" y="117170"/>
                </a:lnTo>
                <a:lnTo>
                  <a:pt x="300723" y="115989"/>
                </a:lnTo>
                <a:lnTo>
                  <a:pt x="301523" y="114452"/>
                </a:lnTo>
                <a:lnTo>
                  <a:pt x="301650" y="112572"/>
                </a:lnTo>
                <a:lnTo>
                  <a:pt x="301815" y="110629"/>
                </a:lnTo>
                <a:lnTo>
                  <a:pt x="301269" y="108953"/>
                </a:lnTo>
                <a:lnTo>
                  <a:pt x="300100" y="107480"/>
                </a:lnTo>
                <a:lnTo>
                  <a:pt x="291429" y="96964"/>
                </a:lnTo>
                <a:close/>
              </a:path>
              <a:path w="453389" h="261619">
                <a:moveTo>
                  <a:pt x="245129" y="98285"/>
                </a:moveTo>
                <a:lnTo>
                  <a:pt x="226390" y="98285"/>
                </a:lnTo>
                <a:lnTo>
                  <a:pt x="242633" y="116293"/>
                </a:lnTo>
                <a:lnTo>
                  <a:pt x="244093" y="117741"/>
                </a:lnTo>
                <a:lnTo>
                  <a:pt x="245706" y="118465"/>
                </a:lnTo>
                <a:lnTo>
                  <a:pt x="248919" y="118465"/>
                </a:lnTo>
                <a:lnTo>
                  <a:pt x="250532" y="117894"/>
                </a:lnTo>
                <a:lnTo>
                  <a:pt x="252285" y="116700"/>
                </a:lnTo>
                <a:lnTo>
                  <a:pt x="268220" y="101765"/>
                </a:lnTo>
                <a:lnTo>
                  <a:pt x="248348" y="101765"/>
                </a:lnTo>
                <a:lnTo>
                  <a:pt x="245129" y="98285"/>
                </a:lnTo>
                <a:close/>
              </a:path>
              <a:path w="453389" h="261619">
                <a:moveTo>
                  <a:pt x="276402" y="80289"/>
                </a:moveTo>
                <a:lnTo>
                  <a:pt x="272326" y="80289"/>
                </a:lnTo>
                <a:lnTo>
                  <a:pt x="270548" y="80886"/>
                </a:lnTo>
                <a:lnTo>
                  <a:pt x="269417" y="82067"/>
                </a:lnTo>
                <a:lnTo>
                  <a:pt x="248348" y="101765"/>
                </a:lnTo>
                <a:lnTo>
                  <a:pt x="268220" y="101765"/>
                </a:lnTo>
                <a:lnTo>
                  <a:pt x="273342" y="96964"/>
                </a:lnTo>
                <a:lnTo>
                  <a:pt x="291429" y="96964"/>
                </a:lnTo>
                <a:lnTo>
                  <a:pt x="279501" y="82499"/>
                </a:lnTo>
                <a:lnTo>
                  <a:pt x="278041" y="81026"/>
                </a:lnTo>
                <a:lnTo>
                  <a:pt x="276402" y="80289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390" y="3843141"/>
            <a:ext cx="315595" cy="248285"/>
          </a:xfrm>
          <a:custGeom>
            <a:avLst/>
            <a:gdLst/>
            <a:ahLst/>
            <a:cxnLst/>
            <a:rect l="l" t="t" r="r" b="b"/>
            <a:pathLst>
              <a:path w="315595" h="248285">
                <a:moveTo>
                  <a:pt x="16929" y="46685"/>
                </a:moveTo>
                <a:lnTo>
                  <a:pt x="439" y="93997"/>
                </a:lnTo>
                <a:lnTo>
                  <a:pt x="0" y="109029"/>
                </a:lnTo>
                <a:lnTo>
                  <a:pt x="1230" y="124110"/>
                </a:lnTo>
                <a:lnTo>
                  <a:pt x="14681" y="166357"/>
                </a:lnTo>
                <a:lnTo>
                  <a:pt x="41689" y="199952"/>
                </a:lnTo>
                <a:lnTo>
                  <a:pt x="79341" y="221762"/>
                </a:lnTo>
                <a:lnTo>
                  <a:pt x="109499" y="229044"/>
                </a:lnTo>
                <a:lnTo>
                  <a:pt x="112420" y="229044"/>
                </a:lnTo>
                <a:lnTo>
                  <a:pt x="113995" y="228244"/>
                </a:lnTo>
                <a:lnTo>
                  <a:pt x="115062" y="226656"/>
                </a:lnTo>
                <a:lnTo>
                  <a:pt x="116649" y="224548"/>
                </a:lnTo>
                <a:lnTo>
                  <a:pt x="116763" y="222300"/>
                </a:lnTo>
                <a:lnTo>
                  <a:pt x="115455" y="219925"/>
                </a:lnTo>
                <a:lnTo>
                  <a:pt x="112675" y="214769"/>
                </a:lnTo>
                <a:lnTo>
                  <a:pt x="98780" y="214769"/>
                </a:lnTo>
                <a:lnTo>
                  <a:pt x="75621" y="207057"/>
                </a:lnTo>
                <a:lnTo>
                  <a:pt x="39117" y="179877"/>
                </a:lnTo>
                <a:lnTo>
                  <a:pt x="16270" y="136609"/>
                </a:lnTo>
                <a:lnTo>
                  <a:pt x="12293" y="111213"/>
                </a:lnTo>
                <a:lnTo>
                  <a:pt x="12389" y="98198"/>
                </a:lnTo>
                <a:lnTo>
                  <a:pt x="13876" y="85328"/>
                </a:lnTo>
                <a:lnTo>
                  <a:pt x="16756" y="72605"/>
                </a:lnTo>
                <a:lnTo>
                  <a:pt x="21031" y="60032"/>
                </a:lnTo>
                <a:lnTo>
                  <a:pt x="58451" y="60032"/>
                </a:lnTo>
                <a:lnTo>
                  <a:pt x="47656" y="54932"/>
                </a:lnTo>
                <a:lnTo>
                  <a:pt x="33335" y="50132"/>
                </a:lnTo>
                <a:lnTo>
                  <a:pt x="18249" y="46939"/>
                </a:lnTo>
                <a:lnTo>
                  <a:pt x="16929" y="46685"/>
                </a:lnTo>
                <a:close/>
              </a:path>
              <a:path w="315595" h="248285">
                <a:moveTo>
                  <a:pt x="44831" y="94830"/>
                </a:moveTo>
                <a:lnTo>
                  <a:pt x="38277" y="101231"/>
                </a:lnTo>
                <a:lnTo>
                  <a:pt x="38506" y="102755"/>
                </a:lnTo>
                <a:lnTo>
                  <a:pt x="39281" y="104076"/>
                </a:lnTo>
                <a:lnTo>
                  <a:pt x="98780" y="214769"/>
                </a:lnTo>
                <a:lnTo>
                  <a:pt x="112675" y="214769"/>
                </a:lnTo>
                <a:lnTo>
                  <a:pt x="49826" y="98198"/>
                </a:lnTo>
                <a:lnTo>
                  <a:pt x="49187" y="96939"/>
                </a:lnTo>
                <a:lnTo>
                  <a:pt x="47993" y="95872"/>
                </a:lnTo>
                <a:lnTo>
                  <a:pt x="44831" y="94830"/>
                </a:lnTo>
                <a:close/>
              </a:path>
              <a:path w="315595" h="248285">
                <a:moveTo>
                  <a:pt x="58451" y="60032"/>
                </a:moveTo>
                <a:lnTo>
                  <a:pt x="21031" y="60032"/>
                </a:lnTo>
                <a:lnTo>
                  <a:pt x="33965" y="63257"/>
                </a:lnTo>
                <a:lnTo>
                  <a:pt x="46212" y="67770"/>
                </a:lnTo>
                <a:lnTo>
                  <a:pt x="78593" y="88926"/>
                </a:lnTo>
                <a:lnTo>
                  <a:pt x="101955" y="119951"/>
                </a:lnTo>
                <a:lnTo>
                  <a:pt x="104063" y="123393"/>
                </a:lnTo>
                <a:lnTo>
                  <a:pt x="105664" y="127749"/>
                </a:lnTo>
                <a:lnTo>
                  <a:pt x="106718" y="133032"/>
                </a:lnTo>
                <a:lnTo>
                  <a:pt x="107264" y="134620"/>
                </a:lnTo>
                <a:lnTo>
                  <a:pt x="108254" y="135826"/>
                </a:lnTo>
                <a:lnTo>
                  <a:pt x="111150" y="137401"/>
                </a:lnTo>
                <a:lnTo>
                  <a:pt x="112788" y="137655"/>
                </a:lnTo>
                <a:lnTo>
                  <a:pt x="114642" y="137401"/>
                </a:lnTo>
                <a:lnTo>
                  <a:pt x="116255" y="136880"/>
                </a:lnTo>
                <a:lnTo>
                  <a:pt x="117436" y="135890"/>
                </a:lnTo>
                <a:lnTo>
                  <a:pt x="119011" y="132981"/>
                </a:lnTo>
                <a:lnTo>
                  <a:pt x="119126" y="131457"/>
                </a:lnTo>
                <a:lnTo>
                  <a:pt x="118630" y="129870"/>
                </a:lnTo>
                <a:lnTo>
                  <a:pt x="117309" y="123774"/>
                </a:lnTo>
                <a:lnTo>
                  <a:pt x="96046" y="89350"/>
                </a:lnTo>
                <a:lnTo>
                  <a:pt x="61215" y="61339"/>
                </a:lnTo>
                <a:lnTo>
                  <a:pt x="58451" y="60032"/>
                </a:lnTo>
                <a:close/>
              </a:path>
              <a:path w="315595" h="248285">
                <a:moveTo>
                  <a:pt x="265010" y="48729"/>
                </a:moveTo>
                <a:lnTo>
                  <a:pt x="261848" y="49530"/>
                </a:lnTo>
                <a:lnTo>
                  <a:pt x="260502" y="50393"/>
                </a:lnTo>
                <a:lnTo>
                  <a:pt x="259448" y="51714"/>
                </a:lnTo>
                <a:lnTo>
                  <a:pt x="138303" y="240677"/>
                </a:lnTo>
                <a:lnTo>
                  <a:pt x="138303" y="242925"/>
                </a:lnTo>
                <a:lnTo>
                  <a:pt x="139649" y="245313"/>
                </a:lnTo>
                <a:lnTo>
                  <a:pt x="140970" y="247167"/>
                </a:lnTo>
                <a:lnTo>
                  <a:pt x="142671" y="248081"/>
                </a:lnTo>
                <a:lnTo>
                  <a:pt x="145199" y="248081"/>
                </a:lnTo>
                <a:lnTo>
                  <a:pt x="166107" y="245683"/>
                </a:lnTo>
                <a:lnTo>
                  <a:pt x="186405" y="240852"/>
                </a:lnTo>
                <a:lnTo>
                  <a:pt x="203358" y="234594"/>
                </a:lnTo>
                <a:lnTo>
                  <a:pt x="156692" y="234594"/>
                </a:lnTo>
                <a:lnTo>
                  <a:pt x="269786" y="58458"/>
                </a:lnTo>
                <a:lnTo>
                  <a:pt x="271907" y="54749"/>
                </a:lnTo>
                <a:lnTo>
                  <a:pt x="271221" y="51828"/>
                </a:lnTo>
                <a:lnTo>
                  <a:pt x="267779" y="49707"/>
                </a:lnTo>
                <a:lnTo>
                  <a:pt x="266471" y="48933"/>
                </a:lnTo>
                <a:lnTo>
                  <a:pt x="265010" y="48729"/>
                </a:lnTo>
                <a:close/>
              </a:path>
              <a:path w="315595" h="248285">
                <a:moveTo>
                  <a:pt x="307210" y="13208"/>
                </a:moveTo>
                <a:lnTo>
                  <a:pt x="294360" y="13208"/>
                </a:lnTo>
                <a:lnTo>
                  <a:pt x="299433" y="31913"/>
                </a:lnTo>
                <a:lnTo>
                  <a:pt x="302279" y="50286"/>
                </a:lnTo>
                <a:lnTo>
                  <a:pt x="302385" y="51714"/>
                </a:lnTo>
                <a:lnTo>
                  <a:pt x="302989" y="66824"/>
                </a:lnTo>
                <a:lnTo>
                  <a:pt x="302989" y="71118"/>
                </a:lnTo>
                <a:lnTo>
                  <a:pt x="301701" y="88607"/>
                </a:lnTo>
                <a:lnTo>
                  <a:pt x="285242" y="142605"/>
                </a:lnTo>
                <a:lnTo>
                  <a:pt x="252714" y="187383"/>
                </a:lnTo>
                <a:lnTo>
                  <a:pt x="208170" y="218981"/>
                </a:lnTo>
                <a:lnTo>
                  <a:pt x="156692" y="234594"/>
                </a:lnTo>
                <a:lnTo>
                  <a:pt x="203358" y="234594"/>
                </a:lnTo>
                <a:lnTo>
                  <a:pt x="243015" y="212092"/>
                </a:lnTo>
                <a:lnTo>
                  <a:pt x="273464" y="183124"/>
                </a:lnTo>
                <a:lnTo>
                  <a:pt x="296423" y="147547"/>
                </a:lnTo>
                <a:lnTo>
                  <a:pt x="310397" y="108461"/>
                </a:lnTo>
                <a:lnTo>
                  <a:pt x="315289" y="66824"/>
                </a:lnTo>
                <a:lnTo>
                  <a:pt x="314164" y="45953"/>
                </a:lnTo>
                <a:lnTo>
                  <a:pt x="310637" y="25174"/>
                </a:lnTo>
                <a:lnTo>
                  <a:pt x="307210" y="13208"/>
                </a:lnTo>
                <a:close/>
              </a:path>
              <a:path w="315595" h="248285">
                <a:moveTo>
                  <a:pt x="301244" y="0"/>
                </a:moveTo>
                <a:lnTo>
                  <a:pt x="298348" y="520"/>
                </a:lnTo>
                <a:lnTo>
                  <a:pt x="284566" y="2038"/>
                </a:lnTo>
                <a:lnTo>
                  <a:pt x="270976" y="4592"/>
                </a:lnTo>
                <a:lnTo>
                  <a:pt x="231542" y="18458"/>
                </a:lnTo>
                <a:lnTo>
                  <a:pt x="195986" y="40982"/>
                </a:lnTo>
                <a:lnTo>
                  <a:pt x="166448" y="71118"/>
                </a:lnTo>
                <a:lnTo>
                  <a:pt x="143464" y="108838"/>
                </a:lnTo>
                <a:lnTo>
                  <a:pt x="128401" y="163584"/>
                </a:lnTo>
                <a:lnTo>
                  <a:pt x="128168" y="192151"/>
                </a:lnTo>
                <a:lnTo>
                  <a:pt x="128663" y="196126"/>
                </a:lnTo>
                <a:lnTo>
                  <a:pt x="130924" y="198094"/>
                </a:lnTo>
                <a:lnTo>
                  <a:pt x="134886" y="198094"/>
                </a:lnTo>
                <a:lnTo>
                  <a:pt x="139996" y="177982"/>
                </a:lnTo>
                <a:lnTo>
                  <a:pt x="140679" y="164831"/>
                </a:lnTo>
                <a:lnTo>
                  <a:pt x="149458" y="126623"/>
                </a:lnTo>
                <a:lnTo>
                  <a:pt x="168605" y="89395"/>
                </a:lnTo>
                <a:lnTo>
                  <a:pt x="207106" y="47731"/>
                </a:lnTo>
                <a:lnTo>
                  <a:pt x="257035" y="21156"/>
                </a:lnTo>
                <a:lnTo>
                  <a:pt x="294360" y="13208"/>
                </a:lnTo>
                <a:lnTo>
                  <a:pt x="307210" y="13208"/>
                </a:lnTo>
                <a:lnTo>
                  <a:pt x="304711" y="4483"/>
                </a:lnTo>
                <a:lnTo>
                  <a:pt x="303364" y="1320"/>
                </a:lnTo>
                <a:lnTo>
                  <a:pt x="301244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04828" y="4378280"/>
            <a:ext cx="230504" cy="292100"/>
          </a:xfrm>
          <a:custGeom>
            <a:avLst/>
            <a:gdLst/>
            <a:ahLst/>
            <a:cxnLst/>
            <a:rect l="l" t="t" r="r" b="b"/>
            <a:pathLst>
              <a:path w="230504" h="292100">
                <a:moveTo>
                  <a:pt x="83339" y="0"/>
                </a:moveTo>
                <a:lnTo>
                  <a:pt x="80456" y="635"/>
                </a:lnTo>
                <a:lnTo>
                  <a:pt x="78031" y="2654"/>
                </a:lnTo>
                <a:lnTo>
                  <a:pt x="75554" y="4305"/>
                </a:lnTo>
                <a:lnTo>
                  <a:pt x="74335" y="6985"/>
                </a:lnTo>
                <a:lnTo>
                  <a:pt x="74422" y="17349"/>
                </a:lnTo>
                <a:lnTo>
                  <a:pt x="74091" y="23888"/>
                </a:lnTo>
                <a:lnTo>
                  <a:pt x="63248" y="60794"/>
                </a:lnTo>
                <a:lnTo>
                  <a:pt x="36134" y="100457"/>
                </a:lnTo>
                <a:lnTo>
                  <a:pt x="31438" y="107159"/>
                </a:lnTo>
                <a:lnTo>
                  <a:pt x="9766" y="146362"/>
                </a:lnTo>
                <a:lnTo>
                  <a:pt x="375" y="185999"/>
                </a:lnTo>
                <a:lnTo>
                  <a:pt x="0" y="199979"/>
                </a:lnTo>
                <a:lnTo>
                  <a:pt x="500" y="208660"/>
                </a:lnTo>
                <a:lnTo>
                  <a:pt x="14707" y="248788"/>
                </a:lnTo>
                <a:lnTo>
                  <a:pt x="45180" y="279742"/>
                </a:lnTo>
                <a:lnTo>
                  <a:pt x="78412" y="291528"/>
                </a:lnTo>
                <a:lnTo>
                  <a:pt x="80888" y="291033"/>
                </a:lnTo>
                <a:lnTo>
                  <a:pt x="84978" y="288150"/>
                </a:lnTo>
                <a:lnTo>
                  <a:pt x="86222" y="285991"/>
                </a:lnTo>
                <a:lnTo>
                  <a:pt x="86641" y="283121"/>
                </a:lnTo>
                <a:lnTo>
                  <a:pt x="87035" y="281508"/>
                </a:lnTo>
                <a:lnTo>
                  <a:pt x="82323" y="273888"/>
                </a:lnTo>
                <a:lnTo>
                  <a:pt x="78628" y="269824"/>
                </a:lnTo>
                <a:lnTo>
                  <a:pt x="75956" y="264071"/>
                </a:lnTo>
                <a:lnTo>
                  <a:pt x="55882" y="264071"/>
                </a:lnTo>
                <a:lnTo>
                  <a:pt x="47976" y="258603"/>
                </a:lnTo>
                <a:lnTo>
                  <a:pt x="24687" y="226493"/>
                </a:lnTo>
                <a:lnTo>
                  <a:pt x="19091" y="199979"/>
                </a:lnTo>
                <a:lnTo>
                  <a:pt x="19113" y="194249"/>
                </a:lnTo>
                <a:lnTo>
                  <a:pt x="27444" y="153492"/>
                </a:lnTo>
                <a:lnTo>
                  <a:pt x="47033" y="117911"/>
                </a:lnTo>
                <a:lnTo>
                  <a:pt x="63913" y="94856"/>
                </a:lnTo>
                <a:lnTo>
                  <a:pt x="70176" y="86015"/>
                </a:lnTo>
                <a:lnTo>
                  <a:pt x="89410" y="47244"/>
                </a:lnTo>
                <a:lnTo>
                  <a:pt x="93385" y="23583"/>
                </a:lnTo>
                <a:lnTo>
                  <a:pt x="132833" y="23583"/>
                </a:lnTo>
                <a:lnTo>
                  <a:pt x="121985" y="16224"/>
                </a:lnTo>
                <a:lnTo>
                  <a:pt x="104388" y="7151"/>
                </a:lnTo>
                <a:lnTo>
                  <a:pt x="86641" y="838"/>
                </a:lnTo>
                <a:lnTo>
                  <a:pt x="83339" y="0"/>
                </a:lnTo>
                <a:close/>
              </a:path>
              <a:path w="230504" h="292100">
                <a:moveTo>
                  <a:pt x="132833" y="23583"/>
                </a:moveTo>
                <a:lnTo>
                  <a:pt x="93385" y="23583"/>
                </a:lnTo>
                <a:lnTo>
                  <a:pt x="106933" y="30034"/>
                </a:lnTo>
                <a:lnTo>
                  <a:pt x="120523" y="38333"/>
                </a:lnTo>
                <a:lnTo>
                  <a:pt x="160919" y="73858"/>
                </a:lnTo>
                <a:lnTo>
                  <a:pt x="193321" y="119532"/>
                </a:lnTo>
                <a:lnTo>
                  <a:pt x="210345" y="167979"/>
                </a:lnTo>
                <a:lnTo>
                  <a:pt x="211389" y="184818"/>
                </a:lnTo>
                <a:lnTo>
                  <a:pt x="210302" y="200014"/>
                </a:lnTo>
                <a:lnTo>
                  <a:pt x="192712" y="240677"/>
                </a:lnTo>
                <a:lnTo>
                  <a:pt x="154707" y="266855"/>
                </a:lnTo>
                <a:lnTo>
                  <a:pt x="137657" y="272046"/>
                </a:lnTo>
                <a:lnTo>
                  <a:pt x="135232" y="272897"/>
                </a:lnTo>
                <a:lnTo>
                  <a:pt x="133276" y="274408"/>
                </a:lnTo>
                <a:lnTo>
                  <a:pt x="130393" y="278917"/>
                </a:lnTo>
                <a:lnTo>
                  <a:pt x="129872" y="281279"/>
                </a:lnTo>
                <a:lnTo>
                  <a:pt x="130291" y="283756"/>
                </a:lnTo>
                <a:lnTo>
                  <a:pt x="131117" y="285813"/>
                </a:lnTo>
                <a:lnTo>
                  <a:pt x="132349" y="287528"/>
                </a:lnTo>
                <a:lnTo>
                  <a:pt x="133974" y="288950"/>
                </a:lnTo>
                <a:lnTo>
                  <a:pt x="135600" y="290410"/>
                </a:lnTo>
                <a:lnTo>
                  <a:pt x="137467" y="291096"/>
                </a:lnTo>
                <a:lnTo>
                  <a:pt x="141975" y="291096"/>
                </a:lnTo>
                <a:lnTo>
                  <a:pt x="179958" y="276761"/>
                </a:lnTo>
                <a:lnTo>
                  <a:pt x="217738" y="238444"/>
                </a:lnTo>
                <a:lnTo>
                  <a:pt x="230439" y="184818"/>
                </a:lnTo>
                <a:lnTo>
                  <a:pt x="230399" y="181635"/>
                </a:lnTo>
                <a:lnTo>
                  <a:pt x="219437" y="130594"/>
                </a:lnTo>
                <a:lnTo>
                  <a:pt x="200076" y="93713"/>
                </a:lnTo>
                <a:lnTo>
                  <a:pt x="173032" y="58993"/>
                </a:lnTo>
                <a:lnTo>
                  <a:pt x="139430" y="28059"/>
                </a:lnTo>
                <a:lnTo>
                  <a:pt x="132833" y="23583"/>
                </a:lnTo>
                <a:close/>
              </a:path>
              <a:path w="230504" h="292100">
                <a:moveTo>
                  <a:pt x="75554" y="145999"/>
                </a:moveTo>
                <a:lnTo>
                  <a:pt x="52182" y="179035"/>
                </a:lnTo>
                <a:lnTo>
                  <a:pt x="47271" y="219163"/>
                </a:lnTo>
                <a:lnTo>
                  <a:pt x="48274" y="231191"/>
                </a:lnTo>
                <a:lnTo>
                  <a:pt x="50043" y="242684"/>
                </a:lnTo>
                <a:lnTo>
                  <a:pt x="52579" y="253643"/>
                </a:lnTo>
                <a:lnTo>
                  <a:pt x="55882" y="264071"/>
                </a:lnTo>
                <a:lnTo>
                  <a:pt x="75956" y="264071"/>
                </a:lnTo>
                <a:lnTo>
                  <a:pt x="75148" y="262331"/>
                </a:lnTo>
                <a:lnTo>
                  <a:pt x="71792" y="251183"/>
                </a:lnTo>
                <a:lnTo>
                  <a:pt x="66335" y="206594"/>
                </a:lnTo>
                <a:lnTo>
                  <a:pt x="67558" y="195951"/>
                </a:lnTo>
                <a:lnTo>
                  <a:pt x="70017" y="185999"/>
                </a:lnTo>
                <a:lnTo>
                  <a:pt x="73713" y="176733"/>
                </a:lnTo>
                <a:lnTo>
                  <a:pt x="95038" y="176733"/>
                </a:lnTo>
                <a:lnTo>
                  <a:pt x="94543" y="175995"/>
                </a:lnTo>
                <a:lnTo>
                  <a:pt x="91234" y="169502"/>
                </a:lnTo>
                <a:lnTo>
                  <a:pt x="88394" y="162163"/>
                </a:lnTo>
                <a:lnTo>
                  <a:pt x="86019" y="153987"/>
                </a:lnTo>
                <a:lnTo>
                  <a:pt x="84355" y="149860"/>
                </a:lnTo>
                <a:lnTo>
                  <a:pt x="82107" y="147612"/>
                </a:lnTo>
                <a:lnTo>
                  <a:pt x="79275" y="147205"/>
                </a:lnTo>
                <a:lnTo>
                  <a:pt x="75554" y="145999"/>
                </a:lnTo>
                <a:close/>
              </a:path>
              <a:path w="230504" h="292100">
                <a:moveTo>
                  <a:pt x="150800" y="129997"/>
                </a:moveTo>
                <a:lnTo>
                  <a:pt x="127866" y="129997"/>
                </a:lnTo>
                <a:lnTo>
                  <a:pt x="134387" y="138850"/>
                </a:lnTo>
                <a:lnTo>
                  <a:pt x="139888" y="148820"/>
                </a:lnTo>
                <a:lnTo>
                  <a:pt x="150998" y="195951"/>
                </a:lnTo>
                <a:lnTo>
                  <a:pt x="151109" y="197757"/>
                </a:lnTo>
                <a:lnTo>
                  <a:pt x="150866" y="209891"/>
                </a:lnTo>
                <a:lnTo>
                  <a:pt x="149341" y="222250"/>
                </a:lnTo>
                <a:lnTo>
                  <a:pt x="148948" y="225120"/>
                </a:lnTo>
                <a:lnTo>
                  <a:pt x="149570" y="227558"/>
                </a:lnTo>
                <a:lnTo>
                  <a:pt x="152821" y="231673"/>
                </a:lnTo>
                <a:lnTo>
                  <a:pt x="154878" y="232879"/>
                </a:lnTo>
                <a:lnTo>
                  <a:pt x="157355" y="233311"/>
                </a:lnTo>
                <a:lnTo>
                  <a:pt x="160238" y="233730"/>
                </a:lnTo>
                <a:lnTo>
                  <a:pt x="162664" y="233108"/>
                </a:lnTo>
                <a:lnTo>
                  <a:pt x="170405" y="203174"/>
                </a:lnTo>
                <a:lnTo>
                  <a:pt x="170304" y="196706"/>
                </a:lnTo>
                <a:lnTo>
                  <a:pt x="161590" y="152044"/>
                </a:lnTo>
                <a:lnTo>
                  <a:pt x="151208" y="130594"/>
                </a:lnTo>
                <a:lnTo>
                  <a:pt x="150800" y="129997"/>
                </a:lnTo>
                <a:close/>
              </a:path>
              <a:path w="230504" h="292100">
                <a:moveTo>
                  <a:pt x="95038" y="176733"/>
                </a:moveTo>
                <a:lnTo>
                  <a:pt x="73713" y="176733"/>
                </a:lnTo>
                <a:lnTo>
                  <a:pt x="79055" y="186489"/>
                </a:lnTo>
                <a:lnTo>
                  <a:pt x="99862" y="204812"/>
                </a:lnTo>
                <a:lnTo>
                  <a:pt x="101691" y="204381"/>
                </a:lnTo>
                <a:lnTo>
                  <a:pt x="103545" y="204012"/>
                </a:lnTo>
                <a:lnTo>
                  <a:pt x="119542" y="181635"/>
                </a:lnTo>
                <a:lnTo>
                  <a:pt x="98325" y="181635"/>
                </a:lnTo>
                <a:lnTo>
                  <a:pt x="95038" y="176733"/>
                </a:lnTo>
                <a:close/>
              </a:path>
              <a:path w="230504" h="292100">
                <a:moveTo>
                  <a:pt x="117769" y="98425"/>
                </a:moveTo>
                <a:lnTo>
                  <a:pt x="114492" y="98590"/>
                </a:lnTo>
                <a:lnTo>
                  <a:pt x="111241" y="101104"/>
                </a:lnTo>
                <a:lnTo>
                  <a:pt x="108371" y="102704"/>
                </a:lnTo>
                <a:lnTo>
                  <a:pt x="106923" y="105791"/>
                </a:lnTo>
                <a:lnTo>
                  <a:pt x="107017" y="111283"/>
                </a:lnTo>
                <a:lnTo>
                  <a:pt x="107802" y="119532"/>
                </a:lnTo>
                <a:lnTo>
                  <a:pt x="107919" y="121691"/>
                </a:lnTo>
                <a:lnTo>
                  <a:pt x="108028" y="124661"/>
                </a:lnTo>
                <a:lnTo>
                  <a:pt x="108105" y="135991"/>
                </a:lnTo>
                <a:lnTo>
                  <a:pt x="108069" y="137680"/>
                </a:lnTo>
                <a:lnTo>
                  <a:pt x="101382" y="175574"/>
                </a:lnTo>
                <a:lnTo>
                  <a:pt x="98325" y="181635"/>
                </a:lnTo>
                <a:lnTo>
                  <a:pt x="119542" y="181635"/>
                </a:lnTo>
                <a:lnTo>
                  <a:pt x="127513" y="141948"/>
                </a:lnTo>
                <a:lnTo>
                  <a:pt x="127866" y="129997"/>
                </a:lnTo>
                <a:lnTo>
                  <a:pt x="150800" y="129997"/>
                </a:lnTo>
                <a:lnTo>
                  <a:pt x="144713" y="121091"/>
                </a:lnTo>
                <a:lnTo>
                  <a:pt x="137521" y="112906"/>
                </a:lnTo>
                <a:lnTo>
                  <a:pt x="129638" y="106030"/>
                </a:lnTo>
                <a:lnTo>
                  <a:pt x="121071" y="100457"/>
                </a:lnTo>
                <a:lnTo>
                  <a:pt x="117769" y="98425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66318" y="2211133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" y="1732889"/>
            <a:ext cx="3114675" cy="2214880"/>
          </a:xfrm>
          <a:custGeom>
            <a:avLst/>
            <a:gdLst/>
            <a:ahLst/>
            <a:cxnLst/>
            <a:rect l="l" t="t" r="r" b="b"/>
            <a:pathLst>
              <a:path w="3114675" h="2214879">
                <a:moveTo>
                  <a:pt x="3114421" y="2214410"/>
                </a:moveTo>
                <a:lnTo>
                  <a:pt x="0" y="2214410"/>
                </a:lnTo>
                <a:lnTo>
                  <a:pt x="0" y="0"/>
                </a:lnTo>
                <a:lnTo>
                  <a:pt x="3114421" y="0"/>
                </a:lnTo>
                <a:lnTo>
                  <a:pt x="3114421" y="221441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8" y="1967762"/>
            <a:ext cx="1405890" cy="8705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spc="-60" dirty="0">
                <a:solidFill>
                  <a:srgbClr val="EB1851"/>
                </a:solidFill>
              </a:rPr>
              <a:t>PUNTA  </a:t>
            </a:r>
            <a:r>
              <a:rPr spc="-5" dirty="0">
                <a:solidFill>
                  <a:srgbClr val="EB1851"/>
                </a:solidFill>
              </a:rPr>
              <a:t>ARENAS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6" y="2948346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8627" y="2878888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6" y="1732889"/>
            <a:ext cx="3114675" cy="2214880"/>
          </a:xfrm>
          <a:custGeom>
            <a:avLst/>
            <a:gdLst/>
            <a:ahLst/>
            <a:cxnLst/>
            <a:rect l="l" t="t" r="r" b="b"/>
            <a:pathLst>
              <a:path w="3114675" h="2214879">
                <a:moveTo>
                  <a:pt x="3114433" y="2214410"/>
                </a:moveTo>
                <a:lnTo>
                  <a:pt x="0" y="2214410"/>
                </a:lnTo>
                <a:lnTo>
                  <a:pt x="0" y="0"/>
                </a:lnTo>
                <a:lnTo>
                  <a:pt x="3114433" y="0"/>
                </a:lnTo>
                <a:lnTo>
                  <a:pt x="3114433" y="221441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62"/>
            <a:ext cx="1405890" cy="8705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spc="-60" dirty="0">
                <a:solidFill>
                  <a:srgbClr val="EB1851"/>
                </a:solidFill>
              </a:rPr>
              <a:t>PUNTA  </a:t>
            </a:r>
            <a:r>
              <a:rPr spc="-5" dirty="0">
                <a:solidFill>
                  <a:srgbClr val="EB1851"/>
                </a:solidFill>
              </a:rPr>
              <a:t>ARENAS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0" y="2948346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8632" y="2878888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9" y="1732889"/>
            <a:ext cx="3114675" cy="2214880"/>
          </a:xfrm>
          <a:custGeom>
            <a:avLst/>
            <a:gdLst/>
            <a:ahLst/>
            <a:cxnLst/>
            <a:rect l="l" t="t" r="r" b="b"/>
            <a:pathLst>
              <a:path w="3114675" h="2214879">
                <a:moveTo>
                  <a:pt x="3114421" y="2214410"/>
                </a:moveTo>
                <a:lnTo>
                  <a:pt x="0" y="2214410"/>
                </a:lnTo>
                <a:lnTo>
                  <a:pt x="0" y="0"/>
                </a:lnTo>
                <a:lnTo>
                  <a:pt x="3114421" y="0"/>
                </a:lnTo>
                <a:lnTo>
                  <a:pt x="3114421" y="221441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62"/>
            <a:ext cx="1405890" cy="8705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3050"/>
              </a:lnSpc>
              <a:spcBef>
                <a:spcPts val="660"/>
              </a:spcBef>
            </a:pPr>
            <a:r>
              <a:rPr spc="-60" dirty="0">
                <a:solidFill>
                  <a:srgbClr val="EB1851"/>
                </a:solidFill>
              </a:rPr>
              <a:t>PUNTA  </a:t>
            </a:r>
            <a:r>
              <a:rPr spc="-5" dirty="0">
                <a:solidFill>
                  <a:srgbClr val="EB1851"/>
                </a:solidFill>
              </a:rPr>
              <a:t>ARENAS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6" y="2948346"/>
            <a:ext cx="2275205" cy="770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85" dirty="0">
                <a:solidFill>
                  <a:srgbClr val="1B0087"/>
                </a:solidFill>
                <a:latin typeface="Trebuchet MS"/>
                <a:cs typeface="Trebuchet MS"/>
              </a:rPr>
              <a:t>PATAGONIA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  EXTREME</a:t>
            </a:r>
            <a:r>
              <a:rPr sz="2400" spc="-10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SOUTH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8630" y="2878888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EC15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676399"/>
            <a:ext cx="4038600" cy="2209801"/>
          </a:xfrm>
          <a:prstGeom prst="rect">
            <a:avLst/>
          </a:prstGeom>
          <a:solidFill>
            <a:srgbClr val="E7245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435768" y="1828800"/>
            <a:ext cx="3223260" cy="1833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529"/>
              </a:lnSpc>
              <a:spcBef>
                <a:spcPts val="100"/>
              </a:spcBef>
            </a:pPr>
            <a:r>
              <a:rPr sz="3000" b="1" spc="-5" dirty="0">
                <a:solidFill>
                  <a:schemeClr val="bg1"/>
                </a:solidFill>
                <a:latin typeface="Trebuchet MS"/>
                <a:cs typeface="Trebuchet MS"/>
              </a:rPr>
              <a:t>ZONE</a:t>
            </a:r>
            <a:r>
              <a:rPr sz="3000" b="1" spc="-10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chemeClr val="bg1"/>
                </a:solidFill>
                <a:latin typeface="Trebuchet MS"/>
                <a:cs typeface="Trebuchet MS"/>
              </a:rPr>
              <a:t>5:</a:t>
            </a:r>
            <a:endParaRPr sz="30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ts val="3460"/>
              </a:lnSpc>
              <a:spcBef>
                <a:spcPts val="160"/>
              </a:spcBef>
            </a:pPr>
            <a:r>
              <a:rPr sz="3000" spc="-5" dirty="0">
                <a:solidFill>
                  <a:schemeClr val="bg1"/>
                </a:solidFill>
                <a:latin typeface="Trebuchet MS"/>
                <a:cs typeface="Trebuchet MS"/>
              </a:rPr>
              <a:t>ISLANDS </a:t>
            </a:r>
            <a:r>
              <a:rPr sz="3000" dirty="0">
                <a:solidFill>
                  <a:schemeClr val="bg1"/>
                </a:solidFill>
                <a:latin typeface="Trebuchet MS"/>
                <a:cs typeface="Trebuchet MS"/>
              </a:rPr>
              <a:t>EASTER,  </a:t>
            </a:r>
            <a:r>
              <a:rPr sz="3000" spc="-5" dirty="0">
                <a:solidFill>
                  <a:schemeClr val="bg1"/>
                </a:solidFill>
                <a:latin typeface="Trebuchet MS"/>
                <a:cs typeface="Trebuchet MS"/>
              </a:rPr>
              <a:t>ISLAND </a:t>
            </a:r>
            <a:r>
              <a:rPr sz="3000" dirty="0">
                <a:solidFill>
                  <a:schemeClr val="bg1"/>
                </a:solidFill>
                <a:latin typeface="Trebuchet MS"/>
                <a:cs typeface="Trebuchet MS"/>
              </a:rPr>
              <a:t>ROBINSON  CRUSOE &amp;</a:t>
            </a:r>
            <a:r>
              <a:rPr sz="3000" spc="-10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000" dirty="0">
                <a:solidFill>
                  <a:schemeClr val="bg1"/>
                </a:solidFill>
                <a:latin typeface="Trebuchet MS"/>
                <a:cs typeface="Trebuchet MS"/>
              </a:rPr>
              <a:t>CHILOÉ</a:t>
            </a:r>
          </a:p>
        </p:txBody>
      </p:sp>
      <p:sp>
        <p:nvSpPr>
          <p:cNvPr id="9" name="object 9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1" y="5"/>
                </a:moveTo>
                <a:lnTo>
                  <a:pt x="1" y="503775"/>
                </a:lnTo>
                <a:lnTo>
                  <a:pt x="9144001" y="503775"/>
                </a:lnTo>
                <a:lnTo>
                  <a:pt x="9144001" y="5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5391" y="2989407"/>
            <a:ext cx="132080" cy="146050"/>
          </a:xfrm>
          <a:custGeom>
            <a:avLst/>
            <a:gdLst/>
            <a:ahLst/>
            <a:cxnLst/>
            <a:rect l="l" t="t" r="r" b="b"/>
            <a:pathLst>
              <a:path w="132079" h="146050">
                <a:moveTo>
                  <a:pt x="68770" y="144779"/>
                </a:moveTo>
                <a:lnTo>
                  <a:pt x="62725" y="144779"/>
                </a:lnTo>
                <a:lnTo>
                  <a:pt x="64020" y="146049"/>
                </a:lnTo>
                <a:lnTo>
                  <a:pt x="67475" y="146049"/>
                </a:lnTo>
                <a:lnTo>
                  <a:pt x="68770" y="144779"/>
                </a:lnTo>
                <a:close/>
              </a:path>
              <a:path w="132079" h="146050">
                <a:moveTo>
                  <a:pt x="69088" y="124459"/>
                </a:moveTo>
                <a:lnTo>
                  <a:pt x="62395" y="124459"/>
                </a:lnTo>
                <a:lnTo>
                  <a:pt x="62395" y="144779"/>
                </a:lnTo>
                <a:lnTo>
                  <a:pt x="69088" y="144779"/>
                </a:lnTo>
                <a:lnTo>
                  <a:pt x="69088" y="124459"/>
                </a:lnTo>
                <a:close/>
              </a:path>
              <a:path w="132079" h="146050">
                <a:moveTo>
                  <a:pt x="69088" y="78739"/>
                </a:moveTo>
                <a:lnTo>
                  <a:pt x="62395" y="78739"/>
                </a:lnTo>
                <a:lnTo>
                  <a:pt x="62395" y="116839"/>
                </a:lnTo>
                <a:lnTo>
                  <a:pt x="42354" y="129539"/>
                </a:lnTo>
                <a:lnTo>
                  <a:pt x="41478" y="130809"/>
                </a:lnTo>
                <a:lnTo>
                  <a:pt x="40944" y="130809"/>
                </a:lnTo>
                <a:lnTo>
                  <a:pt x="40513" y="133349"/>
                </a:lnTo>
                <a:lnTo>
                  <a:pt x="40690" y="133349"/>
                </a:lnTo>
                <a:lnTo>
                  <a:pt x="41275" y="134619"/>
                </a:lnTo>
                <a:lnTo>
                  <a:pt x="41986" y="135889"/>
                </a:lnTo>
                <a:lnTo>
                  <a:pt x="45364" y="135889"/>
                </a:lnTo>
                <a:lnTo>
                  <a:pt x="45808" y="134619"/>
                </a:lnTo>
                <a:lnTo>
                  <a:pt x="62395" y="124459"/>
                </a:lnTo>
                <a:lnTo>
                  <a:pt x="69088" y="124459"/>
                </a:lnTo>
                <a:lnTo>
                  <a:pt x="69088" y="78739"/>
                </a:lnTo>
                <a:close/>
              </a:path>
              <a:path w="132079" h="146050">
                <a:moveTo>
                  <a:pt x="81597" y="124459"/>
                </a:moveTo>
                <a:lnTo>
                  <a:pt x="78371" y="124459"/>
                </a:lnTo>
                <a:lnTo>
                  <a:pt x="77647" y="125729"/>
                </a:lnTo>
                <a:lnTo>
                  <a:pt x="77076" y="125729"/>
                </a:lnTo>
                <a:lnTo>
                  <a:pt x="76631" y="126999"/>
                </a:lnTo>
                <a:lnTo>
                  <a:pt x="76962" y="129539"/>
                </a:lnTo>
                <a:lnTo>
                  <a:pt x="77419" y="129539"/>
                </a:lnTo>
                <a:lnTo>
                  <a:pt x="78143" y="130809"/>
                </a:lnTo>
                <a:lnTo>
                  <a:pt x="85686" y="134619"/>
                </a:lnTo>
                <a:lnTo>
                  <a:pt x="86309" y="135889"/>
                </a:lnTo>
                <a:lnTo>
                  <a:pt x="89712" y="135889"/>
                </a:lnTo>
                <a:lnTo>
                  <a:pt x="90436" y="134619"/>
                </a:lnTo>
                <a:lnTo>
                  <a:pt x="90868" y="133349"/>
                </a:lnTo>
                <a:lnTo>
                  <a:pt x="90551" y="130809"/>
                </a:lnTo>
                <a:lnTo>
                  <a:pt x="90068" y="130809"/>
                </a:lnTo>
                <a:lnTo>
                  <a:pt x="89357" y="129539"/>
                </a:lnTo>
                <a:lnTo>
                  <a:pt x="81597" y="124459"/>
                </a:lnTo>
                <a:close/>
              </a:path>
              <a:path w="132079" h="146050">
                <a:moveTo>
                  <a:pt x="27368" y="109219"/>
                </a:moveTo>
                <a:lnTo>
                  <a:pt x="23914" y="109219"/>
                </a:lnTo>
                <a:lnTo>
                  <a:pt x="22618" y="110489"/>
                </a:lnTo>
                <a:lnTo>
                  <a:pt x="22301" y="111759"/>
                </a:lnTo>
                <a:lnTo>
                  <a:pt x="21856" y="121919"/>
                </a:lnTo>
                <a:lnTo>
                  <a:pt x="22148" y="123189"/>
                </a:lnTo>
                <a:lnTo>
                  <a:pt x="22733" y="124459"/>
                </a:lnTo>
                <a:lnTo>
                  <a:pt x="27584" y="124459"/>
                </a:lnTo>
                <a:lnTo>
                  <a:pt x="28219" y="123189"/>
                </a:lnTo>
                <a:lnTo>
                  <a:pt x="28549" y="123189"/>
                </a:lnTo>
                <a:lnTo>
                  <a:pt x="28752" y="113029"/>
                </a:lnTo>
                <a:lnTo>
                  <a:pt x="28905" y="111759"/>
                </a:lnTo>
                <a:lnTo>
                  <a:pt x="28651" y="110489"/>
                </a:lnTo>
                <a:lnTo>
                  <a:pt x="27368" y="109219"/>
                </a:lnTo>
                <a:close/>
              </a:path>
              <a:path w="132079" h="146050">
                <a:moveTo>
                  <a:pt x="82934" y="78739"/>
                </a:moveTo>
                <a:lnTo>
                  <a:pt x="69088" y="78739"/>
                </a:lnTo>
                <a:lnTo>
                  <a:pt x="101879" y="97789"/>
                </a:lnTo>
                <a:lnTo>
                  <a:pt x="103162" y="121919"/>
                </a:lnTo>
                <a:lnTo>
                  <a:pt x="103162" y="123189"/>
                </a:lnTo>
                <a:lnTo>
                  <a:pt x="103479" y="123189"/>
                </a:lnTo>
                <a:lnTo>
                  <a:pt x="104127" y="124459"/>
                </a:lnTo>
                <a:lnTo>
                  <a:pt x="108864" y="124459"/>
                </a:lnTo>
                <a:lnTo>
                  <a:pt x="109524" y="123189"/>
                </a:lnTo>
                <a:lnTo>
                  <a:pt x="109778" y="121919"/>
                </a:lnTo>
                <a:lnTo>
                  <a:pt x="109626" y="121919"/>
                </a:lnTo>
                <a:lnTo>
                  <a:pt x="108762" y="101599"/>
                </a:lnTo>
                <a:lnTo>
                  <a:pt x="121902" y="101599"/>
                </a:lnTo>
                <a:lnTo>
                  <a:pt x="82934" y="78739"/>
                </a:lnTo>
                <a:close/>
              </a:path>
              <a:path w="132079" h="146050">
                <a:moveTo>
                  <a:pt x="3302" y="80009"/>
                </a:moveTo>
                <a:lnTo>
                  <a:pt x="1587" y="81279"/>
                </a:lnTo>
                <a:lnTo>
                  <a:pt x="939" y="81279"/>
                </a:lnTo>
                <a:lnTo>
                  <a:pt x="76" y="83819"/>
                </a:lnTo>
                <a:lnTo>
                  <a:pt x="584" y="86359"/>
                </a:lnTo>
                <a:lnTo>
                  <a:pt x="1803" y="86359"/>
                </a:lnTo>
                <a:lnTo>
                  <a:pt x="19494" y="96519"/>
                </a:lnTo>
                <a:lnTo>
                  <a:pt x="3302" y="105409"/>
                </a:lnTo>
                <a:lnTo>
                  <a:pt x="2451" y="105409"/>
                </a:lnTo>
                <a:lnTo>
                  <a:pt x="1930" y="106679"/>
                </a:lnTo>
                <a:lnTo>
                  <a:pt x="1689" y="107949"/>
                </a:lnTo>
                <a:lnTo>
                  <a:pt x="1587" y="109219"/>
                </a:lnTo>
                <a:lnTo>
                  <a:pt x="2743" y="110489"/>
                </a:lnTo>
                <a:lnTo>
                  <a:pt x="3759" y="111759"/>
                </a:lnTo>
                <a:lnTo>
                  <a:pt x="6007" y="111759"/>
                </a:lnTo>
                <a:lnTo>
                  <a:pt x="6553" y="110489"/>
                </a:lnTo>
                <a:lnTo>
                  <a:pt x="27254" y="99059"/>
                </a:lnTo>
                <a:lnTo>
                  <a:pt x="28181" y="99059"/>
                </a:lnTo>
                <a:lnTo>
                  <a:pt x="28752" y="97789"/>
                </a:lnTo>
                <a:lnTo>
                  <a:pt x="37724" y="92709"/>
                </a:lnTo>
                <a:lnTo>
                  <a:pt x="26174" y="92709"/>
                </a:lnTo>
                <a:lnTo>
                  <a:pt x="4178" y="81279"/>
                </a:lnTo>
                <a:lnTo>
                  <a:pt x="3302" y="80009"/>
                </a:lnTo>
                <a:close/>
              </a:path>
              <a:path w="132079" h="146050">
                <a:moveTo>
                  <a:pt x="121902" y="101599"/>
                </a:moveTo>
                <a:lnTo>
                  <a:pt x="108762" y="101599"/>
                </a:lnTo>
                <a:lnTo>
                  <a:pt x="125234" y="111759"/>
                </a:lnTo>
                <a:lnTo>
                  <a:pt x="127812" y="111759"/>
                </a:lnTo>
                <a:lnTo>
                  <a:pt x="128739" y="110489"/>
                </a:lnTo>
                <a:lnTo>
                  <a:pt x="129908" y="109219"/>
                </a:lnTo>
                <a:lnTo>
                  <a:pt x="129997" y="107949"/>
                </a:lnTo>
                <a:lnTo>
                  <a:pt x="129578" y="106679"/>
                </a:lnTo>
                <a:lnTo>
                  <a:pt x="129108" y="105409"/>
                </a:lnTo>
                <a:lnTo>
                  <a:pt x="128397" y="105409"/>
                </a:lnTo>
                <a:lnTo>
                  <a:pt x="121902" y="101599"/>
                </a:lnTo>
                <a:close/>
              </a:path>
              <a:path w="132079" h="146050">
                <a:moveTo>
                  <a:pt x="5829" y="34289"/>
                </a:moveTo>
                <a:lnTo>
                  <a:pt x="4064" y="34289"/>
                </a:lnTo>
                <a:lnTo>
                  <a:pt x="3124" y="35559"/>
                </a:lnTo>
                <a:lnTo>
                  <a:pt x="2451" y="35559"/>
                </a:lnTo>
                <a:lnTo>
                  <a:pt x="2019" y="36829"/>
                </a:lnTo>
                <a:lnTo>
                  <a:pt x="1587" y="36829"/>
                </a:lnTo>
                <a:lnTo>
                  <a:pt x="1485" y="38099"/>
                </a:lnTo>
                <a:lnTo>
                  <a:pt x="1689" y="39369"/>
                </a:lnTo>
                <a:lnTo>
                  <a:pt x="1930" y="39369"/>
                </a:lnTo>
                <a:lnTo>
                  <a:pt x="2451" y="40639"/>
                </a:lnTo>
                <a:lnTo>
                  <a:pt x="3302" y="40639"/>
                </a:lnTo>
                <a:lnTo>
                  <a:pt x="24231" y="53339"/>
                </a:lnTo>
                <a:lnTo>
                  <a:pt x="25527" y="53339"/>
                </a:lnTo>
                <a:lnTo>
                  <a:pt x="59169" y="73659"/>
                </a:lnTo>
                <a:lnTo>
                  <a:pt x="26174" y="92709"/>
                </a:lnTo>
                <a:lnTo>
                  <a:pt x="37724" y="92709"/>
                </a:lnTo>
                <a:lnTo>
                  <a:pt x="62395" y="78739"/>
                </a:lnTo>
                <a:lnTo>
                  <a:pt x="82934" y="78739"/>
                </a:lnTo>
                <a:lnTo>
                  <a:pt x="72110" y="72389"/>
                </a:lnTo>
                <a:lnTo>
                  <a:pt x="80966" y="67309"/>
                </a:lnTo>
                <a:lnTo>
                  <a:pt x="62395" y="67309"/>
                </a:lnTo>
                <a:lnTo>
                  <a:pt x="29413" y="48259"/>
                </a:lnTo>
                <a:lnTo>
                  <a:pt x="29276" y="44449"/>
                </a:lnTo>
                <a:lnTo>
                  <a:pt x="22733" y="44449"/>
                </a:lnTo>
                <a:lnTo>
                  <a:pt x="6553" y="35559"/>
                </a:lnTo>
                <a:lnTo>
                  <a:pt x="5829" y="34289"/>
                </a:lnTo>
                <a:close/>
              </a:path>
              <a:path w="132079" h="146050">
                <a:moveTo>
                  <a:pt x="130543" y="81279"/>
                </a:moveTo>
                <a:lnTo>
                  <a:pt x="126669" y="81279"/>
                </a:lnTo>
                <a:lnTo>
                  <a:pt x="118478" y="85089"/>
                </a:lnTo>
                <a:lnTo>
                  <a:pt x="117754" y="85089"/>
                </a:lnTo>
                <a:lnTo>
                  <a:pt x="117259" y="86359"/>
                </a:lnTo>
                <a:lnTo>
                  <a:pt x="116674" y="87629"/>
                </a:lnTo>
                <a:lnTo>
                  <a:pt x="116751" y="88899"/>
                </a:lnTo>
                <a:lnTo>
                  <a:pt x="117894" y="91439"/>
                </a:lnTo>
                <a:lnTo>
                  <a:pt x="121716" y="91439"/>
                </a:lnTo>
                <a:lnTo>
                  <a:pt x="130543" y="86359"/>
                </a:lnTo>
                <a:lnTo>
                  <a:pt x="131089" y="86359"/>
                </a:lnTo>
                <a:lnTo>
                  <a:pt x="131521" y="83819"/>
                </a:lnTo>
                <a:lnTo>
                  <a:pt x="130543" y="81279"/>
                </a:lnTo>
                <a:close/>
              </a:path>
              <a:path w="132079" h="146050">
                <a:moveTo>
                  <a:pt x="128168" y="80009"/>
                </a:moveTo>
                <a:lnTo>
                  <a:pt x="127381" y="81279"/>
                </a:lnTo>
                <a:lnTo>
                  <a:pt x="129908" y="81279"/>
                </a:lnTo>
                <a:lnTo>
                  <a:pt x="128168" y="80009"/>
                </a:lnTo>
                <a:close/>
              </a:path>
              <a:path w="132079" h="146050">
                <a:moveTo>
                  <a:pt x="69088" y="1269"/>
                </a:moveTo>
                <a:lnTo>
                  <a:pt x="62395" y="1269"/>
                </a:lnTo>
                <a:lnTo>
                  <a:pt x="62395" y="67309"/>
                </a:lnTo>
                <a:lnTo>
                  <a:pt x="69088" y="67309"/>
                </a:lnTo>
                <a:lnTo>
                  <a:pt x="69088" y="29209"/>
                </a:lnTo>
                <a:lnTo>
                  <a:pt x="81249" y="21589"/>
                </a:lnTo>
                <a:lnTo>
                  <a:pt x="69088" y="21589"/>
                </a:lnTo>
                <a:lnTo>
                  <a:pt x="69088" y="1269"/>
                </a:lnTo>
                <a:close/>
              </a:path>
              <a:path w="132079" h="146050">
                <a:moveTo>
                  <a:pt x="127533" y="34289"/>
                </a:moveTo>
                <a:lnTo>
                  <a:pt x="125806" y="34289"/>
                </a:lnTo>
                <a:lnTo>
                  <a:pt x="124942" y="35559"/>
                </a:lnTo>
                <a:lnTo>
                  <a:pt x="69088" y="67309"/>
                </a:lnTo>
                <a:lnTo>
                  <a:pt x="80966" y="67309"/>
                </a:lnTo>
                <a:lnTo>
                  <a:pt x="105321" y="53339"/>
                </a:lnTo>
                <a:lnTo>
                  <a:pt x="118635" y="53339"/>
                </a:lnTo>
                <a:lnTo>
                  <a:pt x="112001" y="49529"/>
                </a:lnTo>
                <a:lnTo>
                  <a:pt x="129108" y="40639"/>
                </a:lnTo>
                <a:lnTo>
                  <a:pt x="129578" y="39369"/>
                </a:lnTo>
                <a:lnTo>
                  <a:pt x="129997" y="38099"/>
                </a:lnTo>
                <a:lnTo>
                  <a:pt x="129908" y="36829"/>
                </a:lnTo>
                <a:lnTo>
                  <a:pt x="129476" y="36829"/>
                </a:lnTo>
                <a:lnTo>
                  <a:pt x="129044" y="35559"/>
                </a:lnTo>
                <a:lnTo>
                  <a:pt x="128397" y="35559"/>
                </a:lnTo>
                <a:lnTo>
                  <a:pt x="127533" y="34289"/>
                </a:lnTo>
                <a:close/>
              </a:path>
              <a:path w="132079" h="146050">
                <a:moveTo>
                  <a:pt x="13233" y="54609"/>
                </a:moveTo>
                <a:lnTo>
                  <a:pt x="9994" y="54609"/>
                </a:lnTo>
                <a:lnTo>
                  <a:pt x="1803" y="59689"/>
                </a:lnTo>
                <a:lnTo>
                  <a:pt x="1092" y="59689"/>
                </a:lnTo>
                <a:lnTo>
                  <a:pt x="584" y="60959"/>
                </a:lnTo>
                <a:lnTo>
                  <a:pt x="0" y="62229"/>
                </a:lnTo>
                <a:lnTo>
                  <a:pt x="76" y="63499"/>
                </a:lnTo>
                <a:lnTo>
                  <a:pt x="508" y="63499"/>
                </a:lnTo>
                <a:lnTo>
                  <a:pt x="1231" y="64769"/>
                </a:lnTo>
                <a:lnTo>
                  <a:pt x="2235" y="66039"/>
                </a:lnTo>
                <a:lnTo>
                  <a:pt x="4064" y="66039"/>
                </a:lnTo>
                <a:lnTo>
                  <a:pt x="4508" y="64769"/>
                </a:lnTo>
                <a:lnTo>
                  <a:pt x="4749" y="64769"/>
                </a:lnTo>
                <a:lnTo>
                  <a:pt x="13017" y="60959"/>
                </a:lnTo>
                <a:lnTo>
                  <a:pt x="13741" y="60959"/>
                </a:lnTo>
                <a:lnTo>
                  <a:pt x="14236" y="59689"/>
                </a:lnTo>
                <a:lnTo>
                  <a:pt x="14820" y="58419"/>
                </a:lnTo>
                <a:lnTo>
                  <a:pt x="14757" y="57149"/>
                </a:lnTo>
                <a:lnTo>
                  <a:pt x="14312" y="55879"/>
                </a:lnTo>
                <a:lnTo>
                  <a:pt x="13881" y="55879"/>
                </a:lnTo>
                <a:lnTo>
                  <a:pt x="13233" y="54609"/>
                </a:lnTo>
                <a:close/>
              </a:path>
              <a:path w="132079" h="146050">
                <a:moveTo>
                  <a:pt x="118635" y="53339"/>
                </a:moveTo>
                <a:lnTo>
                  <a:pt x="105321" y="53339"/>
                </a:lnTo>
                <a:lnTo>
                  <a:pt x="126669" y="64769"/>
                </a:lnTo>
                <a:lnTo>
                  <a:pt x="127038" y="64769"/>
                </a:lnTo>
                <a:lnTo>
                  <a:pt x="127596" y="66039"/>
                </a:lnTo>
                <a:lnTo>
                  <a:pt x="129616" y="66039"/>
                </a:lnTo>
                <a:lnTo>
                  <a:pt x="130619" y="64769"/>
                </a:lnTo>
                <a:lnTo>
                  <a:pt x="131191" y="63499"/>
                </a:lnTo>
                <a:lnTo>
                  <a:pt x="131495" y="63499"/>
                </a:lnTo>
                <a:lnTo>
                  <a:pt x="131495" y="62229"/>
                </a:lnTo>
                <a:lnTo>
                  <a:pt x="130898" y="60959"/>
                </a:lnTo>
                <a:lnTo>
                  <a:pt x="130403" y="59689"/>
                </a:lnTo>
                <a:lnTo>
                  <a:pt x="129692" y="59689"/>
                </a:lnTo>
                <a:lnTo>
                  <a:pt x="118635" y="53339"/>
                </a:lnTo>
                <a:close/>
              </a:path>
              <a:path w="132079" h="146050">
                <a:moveTo>
                  <a:pt x="28397" y="22859"/>
                </a:moveTo>
                <a:lnTo>
                  <a:pt x="22148" y="22859"/>
                </a:lnTo>
                <a:lnTo>
                  <a:pt x="21856" y="24129"/>
                </a:lnTo>
                <a:lnTo>
                  <a:pt x="22733" y="44449"/>
                </a:lnTo>
                <a:lnTo>
                  <a:pt x="29276" y="44449"/>
                </a:lnTo>
                <a:lnTo>
                  <a:pt x="28549" y="24129"/>
                </a:lnTo>
                <a:lnTo>
                  <a:pt x="28397" y="22859"/>
                </a:lnTo>
                <a:close/>
              </a:path>
              <a:path w="132079" h="146050">
                <a:moveTo>
                  <a:pt x="108407" y="21589"/>
                </a:moveTo>
                <a:lnTo>
                  <a:pt x="104775" y="21589"/>
                </a:lnTo>
                <a:lnTo>
                  <a:pt x="103479" y="22859"/>
                </a:lnTo>
                <a:lnTo>
                  <a:pt x="103162" y="24129"/>
                </a:lnTo>
                <a:lnTo>
                  <a:pt x="102730" y="33019"/>
                </a:lnTo>
                <a:lnTo>
                  <a:pt x="102730" y="34289"/>
                </a:lnTo>
                <a:lnTo>
                  <a:pt x="103022" y="35559"/>
                </a:lnTo>
                <a:lnTo>
                  <a:pt x="103581" y="35559"/>
                </a:lnTo>
                <a:lnTo>
                  <a:pt x="104165" y="36829"/>
                </a:lnTo>
                <a:lnTo>
                  <a:pt x="107975" y="36829"/>
                </a:lnTo>
                <a:lnTo>
                  <a:pt x="109118" y="35559"/>
                </a:lnTo>
                <a:lnTo>
                  <a:pt x="109410" y="34289"/>
                </a:lnTo>
                <a:lnTo>
                  <a:pt x="109626" y="24129"/>
                </a:lnTo>
                <a:lnTo>
                  <a:pt x="109778" y="24129"/>
                </a:lnTo>
                <a:lnTo>
                  <a:pt x="109550" y="22859"/>
                </a:lnTo>
                <a:lnTo>
                  <a:pt x="108991" y="22859"/>
                </a:lnTo>
                <a:lnTo>
                  <a:pt x="108407" y="21589"/>
                </a:lnTo>
                <a:close/>
              </a:path>
              <a:path w="132079" h="146050">
                <a:moveTo>
                  <a:pt x="26708" y="21589"/>
                </a:moveTo>
                <a:lnTo>
                  <a:pt x="23304" y="21589"/>
                </a:lnTo>
                <a:lnTo>
                  <a:pt x="22733" y="22859"/>
                </a:lnTo>
                <a:lnTo>
                  <a:pt x="28003" y="22859"/>
                </a:lnTo>
                <a:lnTo>
                  <a:pt x="26708" y="21589"/>
                </a:lnTo>
                <a:close/>
              </a:path>
              <a:path w="132079" h="146050">
                <a:moveTo>
                  <a:pt x="54749" y="16509"/>
                </a:moveTo>
                <a:lnTo>
                  <a:pt x="42354" y="16509"/>
                </a:lnTo>
                <a:lnTo>
                  <a:pt x="49898" y="21589"/>
                </a:lnTo>
                <a:lnTo>
                  <a:pt x="53848" y="21589"/>
                </a:lnTo>
                <a:lnTo>
                  <a:pt x="54991" y="19049"/>
                </a:lnTo>
                <a:lnTo>
                  <a:pt x="55181" y="19049"/>
                </a:lnTo>
                <a:lnTo>
                  <a:pt x="54749" y="16509"/>
                </a:lnTo>
                <a:close/>
              </a:path>
              <a:path w="132079" h="146050">
                <a:moveTo>
                  <a:pt x="89141" y="10159"/>
                </a:moveTo>
                <a:lnTo>
                  <a:pt x="86563" y="10159"/>
                </a:lnTo>
                <a:lnTo>
                  <a:pt x="85686" y="11429"/>
                </a:lnTo>
                <a:lnTo>
                  <a:pt x="69088" y="21589"/>
                </a:lnTo>
                <a:lnTo>
                  <a:pt x="81249" y="21589"/>
                </a:lnTo>
                <a:lnTo>
                  <a:pt x="89357" y="16509"/>
                </a:lnTo>
                <a:lnTo>
                  <a:pt x="90068" y="16509"/>
                </a:lnTo>
                <a:lnTo>
                  <a:pt x="90551" y="15239"/>
                </a:lnTo>
                <a:lnTo>
                  <a:pt x="90970" y="13969"/>
                </a:lnTo>
                <a:lnTo>
                  <a:pt x="90868" y="12699"/>
                </a:lnTo>
                <a:lnTo>
                  <a:pt x="90436" y="11429"/>
                </a:lnTo>
                <a:lnTo>
                  <a:pt x="89865" y="11429"/>
                </a:lnTo>
                <a:lnTo>
                  <a:pt x="89141" y="10159"/>
                </a:lnTo>
                <a:close/>
              </a:path>
              <a:path w="132079" h="146050">
                <a:moveTo>
                  <a:pt x="45072" y="10159"/>
                </a:moveTo>
                <a:lnTo>
                  <a:pt x="42379" y="10159"/>
                </a:lnTo>
                <a:lnTo>
                  <a:pt x="41694" y="11429"/>
                </a:lnTo>
                <a:lnTo>
                  <a:pt x="41275" y="11429"/>
                </a:lnTo>
                <a:lnTo>
                  <a:pt x="40690" y="12699"/>
                </a:lnTo>
                <a:lnTo>
                  <a:pt x="40513" y="13969"/>
                </a:lnTo>
                <a:lnTo>
                  <a:pt x="40944" y="15239"/>
                </a:lnTo>
                <a:lnTo>
                  <a:pt x="41478" y="16509"/>
                </a:lnTo>
                <a:lnTo>
                  <a:pt x="54279" y="16509"/>
                </a:lnTo>
                <a:lnTo>
                  <a:pt x="53555" y="15239"/>
                </a:lnTo>
                <a:lnTo>
                  <a:pt x="45808" y="11429"/>
                </a:lnTo>
                <a:lnTo>
                  <a:pt x="45072" y="10159"/>
                </a:lnTo>
                <a:close/>
              </a:path>
              <a:path w="132079" h="146050">
                <a:moveTo>
                  <a:pt x="67475" y="0"/>
                </a:moveTo>
                <a:lnTo>
                  <a:pt x="64020" y="0"/>
                </a:lnTo>
                <a:lnTo>
                  <a:pt x="62725" y="1269"/>
                </a:lnTo>
                <a:lnTo>
                  <a:pt x="68770" y="1269"/>
                </a:lnTo>
                <a:lnTo>
                  <a:pt x="67475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76"/>
            <a:ext cx="4114800" cy="6853555"/>
          </a:xfrm>
          <a:custGeom>
            <a:avLst/>
            <a:gdLst/>
            <a:ahLst/>
            <a:cxnLst/>
            <a:rect l="l" t="t" r="r" b="b"/>
            <a:pathLst>
              <a:path w="4114800" h="6853555">
                <a:moveTo>
                  <a:pt x="0" y="6853047"/>
                </a:moveTo>
                <a:lnTo>
                  <a:pt x="4114800" y="6853047"/>
                </a:lnTo>
                <a:lnTo>
                  <a:pt x="4114800" y="0"/>
                </a:lnTo>
                <a:lnTo>
                  <a:pt x="0" y="0"/>
                </a:lnTo>
                <a:lnTo>
                  <a:pt x="0" y="6853047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4459" y="2816329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4459" y="3747535"/>
            <a:ext cx="3417570" cy="0"/>
          </a:xfrm>
          <a:custGeom>
            <a:avLst/>
            <a:gdLst/>
            <a:ahLst/>
            <a:cxnLst/>
            <a:rect l="l" t="t" r="r" b="b"/>
            <a:pathLst>
              <a:path w="3417570">
                <a:moveTo>
                  <a:pt x="0" y="0"/>
                </a:moveTo>
                <a:lnTo>
                  <a:pt x="34174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369644"/>
            <a:ext cx="3888740" cy="3602990"/>
          </a:xfrm>
          <a:custGeom>
            <a:avLst/>
            <a:gdLst/>
            <a:ahLst/>
            <a:cxnLst/>
            <a:rect l="l" t="t" r="r" b="b"/>
            <a:pathLst>
              <a:path w="3888740" h="3602990">
                <a:moveTo>
                  <a:pt x="3888562" y="3602888"/>
                </a:moveTo>
                <a:lnTo>
                  <a:pt x="0" y="3602888"/>
                </a:lnTo>
                <a:lnTo>
                  <a:pt x="0" y="0"/>
                </a:lnTo>
                <a:lnTo>
                  <a:pt x="3888562" y="0"/>
                </a:lnTo>
                <a:lnTo>
                  <a:pt x="3888562" y="3602888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35768" y="1553114"/>
            <a:ext cx="3223260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z="3000" b="1" spc="-5" dirty="0">
                <a:solidFill>
                  <a:srgbClr val="EB1851"/>
                </a:solidFill>
                <a:latin typeface="Trebuchet MS"/>
                <a:cs typeface="Trebuchet MS"/>
              </a:rPr>
              <a:t>ISLANDS </a:t>
            </a:r>
            <a:r>
              <a:rPr sz="3000" b="1" dirty="0">
                <a:solidFill>
                  <a:srgbClr val="EB1851"/>
                </a:solidFill>
                <a:latin typeface="Trebuchet MS"/>
                <a:cs typeface="Trebuchet MS"/>
              </a:rPr>
              <a:t>EASTER,  </a:t>
            </a:r>
            <a:r>
              <a:rPr sz="3000" b="1" spc="-5" dirty="0">
                <a:solidFill>
                  <a:srgbClr val="EB1851"/>
                </a:solidFill>
                <a:latin typeface="Trebuchet MS"/>
                <a:cs typeface="Trebuchet MS"/>
              </a:rPr>
              <a:t>ISLAND </a:t>
            </a:r>
            <a:r>
              <a:rPr sz="3000" b="1" dirty="0">
                <a:solidFill>
                  <a:srgbClr val="EB1851"/>
                </a:solidFill>
                <a:latin typeface="Trebuchet MS"/>
                <a:cs typeface="Trebuchet MS"/>
              </a:rPr>
              <a:t>ROBINSON  CRUSOE &amp;</a:t>
            </a:r>
            <a:r>
              <a:rPr sz="3000" b="1" spc="-105" dirty="0">
                <a:solidFill>
                  <a:srgbClr val="EB1851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EB1851"/>
                </a:solidFill>
                <a:latin typeface="Trebuchet MS"/>
                <a:cs typeface="Trebuchet MS"/>
              </a:rPr>
              <a:t>CHILOÉ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456485" y="1257697"/>
            <a:ext cx="2150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</a:rPr>
              <a:t>Main</a:t>
            </a:r>
            <a:r>
              <a:rPr sz="2400" spc="-10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highlights</a:t>
            </a:r>
            <a:endParaRPr sz="2400"/>
          </a:p>
        </p:txBody>
      </p:sp>
      <p:sp>
        <p:nvSpPr>
          <p:cNvPr id="13" name="object 13"/>
          <p:cNvSpPr txBox="1"/>
          <p:nvPr/>
        </p:nvSpPr>
        <p:spPr>
          <a:xfrm>
            <a:off x="1207846" y="3296308"/>
            <a:ext cx="1466850" cy="78803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420"/>
              </a:spcBef>
              <a:buChar char="•"/>
              <a:tabLst>
                <a:tab pos="159385" algn="l"/>
              </a:tabLst>
            </a:pP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Easter</a:t>
            </a:r>
            <a:r>
              <a:rPr sz="1400" spc="-10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Island</a:t>
            </a:r>
            <a:endParaRPr sz="1400">
              <a:latin typeface="Trebuchet MS"/>
              <a:cs typeface="Trebuchet MS"/>
            </a:endParaRPr>
          </a:p>
          <a:p>
            <a:pPr marL="158750" indent="-146050">
              <a:lnSpc>
                <a:spcPct val="100000"/>
              </a:lnSpc>
              <a:spcBef>
                <a:spcPts val="320"/>
              </a:spcBef>
              <a:buChar char="•"/>
              <a:tabLst>
                <a:tab pos="159385" algn="l"/>
              </a:tabLst>
            </a:pP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Robinson</a:t>
            </a:r>
            <a:r>
              <a:rPr sz="1400" spc="-8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Crusoe</a:t>
            </a:r>
            <a:endParaRPr sz="1400">
              <a:latin typeface="Trebuchet MS"/>
              <a:cs typeface="Trebuchet MS"/>
            </a:endParaRPr>
          </a:p>
          <a:p>
            <a:pPr marL="158750" indent="-146050">
              <a:lnSpc>
                <a:spcPct val="100000"/>
              </a:lnSpc>
              <a:spcBef>
                <a:spcPts val="320"/>
              </a:spcBef>
              <a:buChar char="•"/>
              <a:tabLst>
                <a:tab pos="159385" algn="l"/>
              </a:tabLst>
            </a:pP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Chiloé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02870" y="1963323"/>
            <a:ext cx="278892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>
              <a:lnSpc>
                <a:spcPct val="125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Easter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Island (also known as Rapa Nui)  was declared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UNESCO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World</a:t>
            </a:r>
            <a:r>
              <a:rPr sz="12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Heritage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Site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1995.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195580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Sixteen of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Chiloé’s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80 churches have  been named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UNESCO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World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Heritage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Sites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, and are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open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tourists.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5080">
              <a:lnSpc>
                <a:spcPct val="125000"/>
              </a:lnSpc>
            </a:pP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Robinson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Crusoe Island is 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only 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 three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Juan Fernández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Islands that is  inhabited, and takes its name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from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 1719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Daniel Defoe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novel.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69197" y="1716763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8495" y="3524898"/>
            <a:ext cx="58419" cy="709930"/>
          </a:xfrm>
          <a:custGeom>
            <a:avLst/>
            <a:gdLst/>
            <a:ahLst/>
            <a:cxnLst/>
            <a:rect l="l" t="t" r="r" b="b"/>
            <a:pathLst>
              <a:path w="58419" h="709929">
                <a:moveTo>
                  <a:pt x="0" y="709676"/>
                </a:moveTo>
                <a:lnTo>
                  <a:pt x="58216" y="709676"/>
                </a:lnTo>
                <a:lnTo>
                  <a:pt x="58216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EB18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5"/>
                </a:moveTo>
                <a:lnTo>
                  <a:pt x="0" y="503775"/>
                </a:lnTo>
                <a:lnTo>
                  <a:pt x="9144000" y="503775"/>
                </a:lnTo>
                <a:lnTo>
                  <a:pt x="9144000" y="5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64900" y="2043281"/>
            <a:ext cx="256540" cy="377190"/>
          </a:xfrm>
          <a:custGeom>
            <a:avLst/>
            <a:gdLst/>
            <a:ahLst/>
            <a:cxnLst/>
            <a:rect l="l" t="t" r="r" b="b"/>
            <a:pathLst>
              <a:path w="256539" h="377189">
                <a:moveTo>
                  <a:pt x="232163" y="357619"/>
                </a:moveTo>
                <a:lnTo>
                  <a:pt x="24035" y="357619"/>
                </a:lnTo>
                <a:lnTo>
                  <a:pt x="22029" y="358508"/>
                </a:lnTo>
                <a:lnTo>
                  <a:pt x="18371" y="362191"/>
                </a:lnTo>
                <a:lnTo>
                  <a:pt x="17457" y="364362"/>
                </a:lnTo>
                <a:lnTo>
                  <a:pt x="17457" y="369519"/>
                </a:lnTo>
                <a:lnTo>
                  <a:pt x="18371" y="371767"/>
                </a:lnTo>
                <a:lnTo>
                  <a:pt x="22029" y="375792"/>
                </a:lnTo>
                <a:lnTo>
                  <a:pt x="24035" y="376770"/>
                </a:lnTo>
                <a:lnTo>
                  <a:pt x="232163" y="376770"/>
                </a:lnTo>
                <a:lnTo>
                  <a:pt x="234284" y="375792"/>
                </a:lnTo>
                <a:lnTo>
                  <a:pt x="235897" y="373773"/>
                </a:lnTo>
                <a:lnTo>
                  <a:pt x="237586" y="371767"/>
                </a:lnTo>
                <a:lnTo>
                  <a:pt x="238360" y="369519"/>
                </a:lnTo>
                <a:lnTo>
                  <a:pt x="238360" y="364362"/>
                </a:lnTo>
                <a:lnTo>
                  <a:pt x="237586" y="362191"/>
                </a:lnTo>
                <a:lnTo>
                  <a:pt x="235897" y="360362"/>
                </a:lnTo>
                <a:lnTo>
                  <a:pt x="234284" y="358508"/>
                </a:lnTo>
                <a:lnTo>
                  <a:pt x="232163" y="357619"/>
                </a:lnTo>
                <a:close/>
              </a:path>
              <a:path w="256539" h="377189">
                <a:moveTo>
                  <a:pt x="9989" y="165201"/>
                </a:moveTo>
                <a:lnTo>
                  <a:pt x="7220" y="165201"/>
                </a:lnTo>
                <a:lnTo>
                  <a:pt x="4312" y="166293"/>
                </a:lnTo>
                <a:lnTo>
                  <a:pt x="1378" y="168122"/>
                </a:lnTo>
                <a:lnTo>
                  <a:pt x="98" y="170319"/>
                </a:lnTo>
                <a:lnTo>
                  <a:pt x="0" y="175750"/>
                </a:lnTo>
                <a:lnTo>
                  <a:pt x="1629" y="206728"/>
                </a:lnTo>
                <a:lnTo>
                  <a:pt x="15341" y="257939"/>
                </a:lnTo>
                <a:lnTo>
                  <a:pt x="43374" y="290964"/>
                </a:lnTo>
                <a:lnTo>
                  <a:pt x="89422" y="309882"/>
                </a:lnTo>
                <a:lnTo>
                  <a:pt x="119425" y="314286"/>
                </a:lnTo>
                <a:lnTo>
                  <a:pt x="119425" y="357619"/>
                </a:lnTo>
                <a:lnTo>
                  <a:pt x="136405" y="357619"/>
                </a:lnTo>
                <a:lnTo>
                  <a:pt x="136525" y="302106"/>
                </a:lnTo>
                <a:lnTo>
                  <a:pt x="137388" y="297281"/>
                </a:lnTo>
                <a:lnTo>
                  <a:pt x="119425" y="297281"/>
                </a:lnTo>
                <a:lnTo>
                  <a:pt x="94713" y="293821"/>
                </a:lnTo>
                <a:lnTo>
                  <a:pt x="56476" y="279166"/>
                </a:lnTo>
                <a:lnTo>
                  <a:pt x="24935" y="235694"/>
                </a:lnTo>
                <a:lnTo>
                  <a:pt x="17457" y="188760"/>
                </a:lnTo>
                <a:lnTo>
                  <a:pt x="48299" y="188760"/>
                </a:lnTo>
                <a:lnTo>
                  <a:pt x="31794" y="177865"/>
                </a:lnTo>
                <a:lnTo>
                  <a:pt x="12529" y="166293"/>
                </a:lnTo>
                <a:lnTo>
                  <a:pt x="9989" y="165201"/>
                </a:lnTo>
                <a:close/>
              </a:path>
              <a:path w="256539" h="377189">
                <a:moveTo>
                  <a:pt x="255403" y="188760"/>
                </a:moveTo>
                <a:lnTo>
                  <a:pt x="238360" y="188760"/>
                </a:lnTo>
                <a:lnTo>
                  <a:pt x="236980" y="206728"/>
                </a:lnTo>
                <a:lnTo>
                  <a:pt x="234422" y="222816"/>
                </a:lnTo>
                <a:lnTo>
                  <a:pt x="219575" y="260007"/>
                </a:lnTo>
                <a:lnTo>
                  <a:pt x="190139" y="284708"/>
                </a:lnTo>
                <a:lnTo>
                  <a:pt x="188691" y="286334"/>
                </a:lnTo>
                <a:lnTo>
                  <a:pt x="187967" y="288531"/>
                </a:lnTo>
                <a:lnTo>
                  <a:pt x="187260" y="290592"/>
                </a:lnTo>
                <a:lnTo>
                  <a:pt x="187241" y="290964"/>
                </a:lnTo>
                <a:lnTo>
                  <a:pt x="193720" y="299224"/>
                </a:lnTo>
                <a:lnTo>
                  <a:pt x="196057" y="300151"/>
                </a:lnTo>
                <a:lnTo>
                  <a:pt x="234815" y="268116"/>
                </a:lnTo>
                <a:lnTo>
                  <a:pt x="252581" y="218905"/>
                </a:lnTo>
                <a:lnTo>
                  <a:pt x="255090" y="197659"/>
                </a:lnTo>
                <a:lnTo>
                  <a:pt x="255403" y="188760"/>
                </a:lnTo>
                <a:close/>
              </a:path>
              <a:path w="256539" h="377189">
                <a:moveTo>
                  <a:pt x="131109" y="723"/>
                </a:moveTo>
                <a:lnTo>
                  <a:pt x="125546" y="723"/>
                </a:lnTo>
                <a:lnTo>
                  <a:pt x="125254" y="914"/>
                </a:lnTo>
                <a:lnTo>
                  <a:pt x="124924" y="1269"/>
                </a:lnTo>
                <a:lnTo>
                  <a:pt x="124594" y="1269"/>
                </a:lnTo>
                <a:lnTo>
                  <a:pt x="124264" y="1358"/>
                </a:lnTo>
                <a:lnTo>
                  <a:pt x="123629" y="2019"/>
                </a:lnTo>
                <a:lnTo>
                  <a:pt x="123260" y="2362"/>
                </a:lnTo>
                <a:lnTo>
                  <a:pt x="122714" y="2362"/>
                </a:lnTo>
                <a:lnTo>
                  <a:pt x="102726" y="29021"/>
                </a:lnTo>
                <a:lnTo>
                  <a:pt x="76006" y="71783"/>
                </a:lnTo>
                <a:lnTo>
                  <a:pt x="59484" y="122302"/>
                </a:lnTo>
                <a:lnTo>
                  <a:pt x="59447" y="137467"/>
                </a:lnTo>
                <a:lnTo>
                  <a:pt x="61881" y="150380"/>
                </a:lnTo>
                <a:lnTo>
                  <a:pt x="89648" y="185862"/>
                </a:lnTo>
                <a:lnTo>
                  <a:pt x="119425" y="200812"/>
                </a:lnTo>
                <a:lnTo>
                  <a:pt x="119425" y="297281"/>
                </a:lnTo>
                <a:lnTo>
                  <a:pt x="137388" y="297281"/>
                </a:lnTo>
                <a:lnTo>
                  <a:pt x="138791" y="289438"/>
                </a:lnTo>
                <a:lnTo>
                  <a:pt x="144293" y="275720"/>
                </a:lnTo>
                <a:lnTo>
                  <a:pt x="152912" y="261625"/>
                </a:lnTo>
                <a:lnTo>
                  <a:pt x="157326" y="256184"/>
                </a:lnTo>
                <a:lnTo>
                  <a:pt x="136405" y="256184"/>
                </a:lnTo>
                <a:lnTo>
                  <a:pt x="136405" y="183286"/>
                </a:lnTo>
                <a:lnTo>
                  <a:pt x="119425" y="183286"/>
                </a:lnTo>
                <a:lnTo>
                  <a:pt x="104308" y="175750"/>
                </a:lnTo>
                <a:lnTo>
                  <a:pt x="92423" y="166839"/>
                </a:lnTo>
                <a:lnTo>
                  <a:pt x="83765" y="156558"/>
                </a:lnTo>
                <a:lnTo>
                  <a:pt x="78328" y="144906"/>
                </a:lnTo>
                <a:lnTo>
                  <a:pt x="76411" y="134140"/>
                </a:lnTo>
                <a:lnTo>
                  <a:pt x="76729" y="122302"/>
                </a:lnTo>
                <a:lnTo>
                  <a:pt x="91234" y="79436"/>
                </a:lnTo>
                <a:lnTo>
                  <a:pt x="113316" y="43523"/>
                </a:lnTo>
                <a:lnTo>
                  <a:pt x="128239" y="23202"/>
                </a:lnTo>
                <a:lnTo>
                  <a:pt x="149286" y="23202"/>
                </a:lnTo>
                <a:lnTo>
                  <a:pt x="135351" y="4559"/>
                </a:lnTo>
                <a:lnTo>
                  <a:pt x="133687" y="2362"/>
                </a:lnTo>
                <a:lnTo>
                  <a:pt x="132582" y="1269"/>
                </a:lnTo>
                <a:lnTo>
                  <a:pt x="131109" y="723"/>
                </a:lnTo>
                <a:close/>
              </a:path>
              <a:path w="256539" h="377189">
                <a:moveTo>
                  <a:pt x="248990" y="165201"/>
                </a:moveTo>
                <a:lnTo>
                  <a:pt x="246285" y="165201"/>
                </a:lnTo>
                <a:lnTo>
                  <a:pt x="243301" y="166293"/>
                </a:lnTo>
                <a:lnTo>
                  <a:pt x="207841" y="188561"/>
                </a:lnTo>
                <a:lnTo>
                  <a:pt x="178208" y="210962"/>
                </a:lnTo>
                <a:lnTo>
                  <a:pt x="154399" y="233502"/>
                </a:lnTo>
                <a:lnTo>
                  <a:pt x="136405" y="256184"/>
                </a:lnTo>
                <a:lnTo>
                  <a:pt x="157326" y="256184"/>
                </a:lnTo>
                <a:lnTo>
                  <a:pt x="164650" y="247154"/>
                </a:lnTo>
                <a:lnTo>
                  <a:pt x="179239" y="232503"/>
                </a:lnTo>
                <a:lnTo>
                  <a:pt x="196390" y="217885"/>
                </a:lnTo>
                <a:lnTo>
                  <a:pt x="216099" y="203304"/>
                </a:lnTo>
                <a:lnTo>
                  <a:pt x="238360" y="188760"/>
                </a:lnTo>
                <a:lnTo>
                  <a:pt x="255403" y="188760"/>
                </a:lnTo>
                <a:lnTo>
                  <a:pt x="255861" y="175750"/>
                </a:lnTo>
                <a:lnTo>
                  <a:pt x="255925" y="170649"/>
                </a:lnTo>
                <a:lnTo>
                  <a:pt x="254464" y="168122"/>
                </a:lnTo>
                <a:lnTo>
                  <a:pt x="251556" y="166293"/>
                </a:lnTo>
                <a:lnTo>
                  <a:pt x="248990" y="165201"/>
                </a:lnTo>
                <a:close/>
              </a:path>
              <a:path w="256539" h="377189">
                <a:moveTo>
                  <a:pt x="48299" y="188760"/>
                </a:moveTo>
                <a:lnTo>
                  <a:pt x="17457" y="188760"/>
                </a:lnTo>
                <a:lnTo>
                  <a:pt x="33255" y="199111"/>
                </a:lnTo>
                <a:lnTo>
                  <a:pt x="47200" y="208773"/>
                </a:lnTo>
                <a:lnTo>
                  <a:pt x="59298" y="217747"/>
                </a:lnTo>
                <a:lnTo>
                  <a:pt x="71381" y="227520"/>
                </a:lnTo>
                <a:lnTo>
                  <a:pt x="73387" y="228231"/>
                </a:lnTo>
                <a:lnTo>
                  <a:pt x="77769" y="228231"/>
                </a:lnTo>
                <a:lnTo>
                  <a:pt x="79737" y="227317"/>
                </a:lnTo>
                <a:lnTo>
                  <a:pt x="81579" y="225475"/>
                </a:lnTo>
                <a:lnTo>
                  <a:pt x="83065" y="223659"/>
                </a:lnTo>
                <a:lnTo>
                  <a:pt x="83687" y="221640"/>
                </a:lnTo>
                <a:lnTo>
                  <a:pt x="83344" y="217258"/>
                </a:lnTo>
                <a:lnTo>
                  <a:pt x="82316" y="215252"/>
                </a:lnTo>
                <a:lnTo>
                  <a:pt x="80512" y="213423"/>
                </a:lnTo>
                <a:lnTo>
                  <a:pt x="65784" y="201437"/>
                </a:lnTo>
                <a:lnTo>
                  <a:pt x="49545" y="189582"/>
                </a:lnTo>
                <a:lnTo>
                  <a:pt x="48299" y="188760"/>
                </a:lnTo>
                <a:close/>
              </a:path>
              <a:path w="256539" h="377189">
                <a:moveTo>
                  <a:pt x="130423" y="93357"/>
                </a:moveTo>
                <a:lnTo>
                  <a:pt x="125623" y="93357"/>
                </a:lnTo>
                <a:lnTo>
                  <a:pt x="123527" y="94195"/>
                </a:lnTo>
                <a:lnTo>
                  <a:pt x="120276" y="97485"/>
                </a:lnTo>
                <a:lnTo>
                  <a:pt x="119425" y="99593"/>
                </a:lnTo>
                <a:lnTo>
                  <a:pt x="119425" y="183286"/>
                </a:lnTo>
                <a:lnTo>
                  <a:pt x="136405" y="183286"/>
                </a:lnTo>
                <a:lnTo>
                  <a:pt x="136405" y="99593"/>
                </a:lnTo>
                <a:lnTo>
                  <a:pt x="135617" y="97485"/>
                </a:lnTo>
                <a:lnTo>
                  <a:pt x="132315" y="94195"/>
                </a:lnTo>
                <a:lnTo>
                  <a:pt x="130423" y="93357"/>
                </a:lnTo>
                <a:close/>
              </a:path>
              <a:path w="256539" h="377189">
                <a:moveTo>
                  <a:pt x="149286" y="23202"/>
                </a:moveTo>
                <a:lnTo>
                  <a:pt x="128239" y="23202"/>
                </a:lnTo>
                <a:lnTo>
                  <a:pt x="145170" y="46588"/>
                </a:lnTo>
                <a:lnTo>
                  <a:pt x="158706" y="67952"/>
                </a:lnTo>
                <a:lnTo>
                  <a:pt x="168851" y="87291"/>
                </a:lnTo>
                <a:lnTo>
                  <a:pt x="175610" y="104597"/>
                </a:lnTo>
                <a:lnTo>
                  <a:pt x="179164" y="120141"/>
                </a:lnTo>
                <a:lnTo>
                  <a:pt x="179650" y="134192"/>
                </a:lnTo>
                <a:lnTo>
                  <a:pt x="177110" y="146591"/>
                </a:lnTo>
                <a:lnTo>
                  <a:pt x="171520" y="157492"/>
                </a:lnTo>
                <a:lnTo>
                  <a:pt x="170034" y="159334"/>
                </a:lnTo>
                <a:lnTo>
                  <a:pt x="169603" y="161442"/>
                </a:lnTo>
                <a:lnTo>
                  <a:pt x="170161" y="163804"/>
                </a:lnTo>
                <a:lnTo>
                  <a:pt x="170615" y="165935"/>
                </a:lnTo>
                <a:lnTo>
                  <a:pt x="170732" y="166293"/>
                </a:lnTo>
                <a:lnTo>
                  <a:pt x="171863" y="168122"/>
                </a:lnTo>
                <a:lnTo>
                  <a:pt x="173705" y="169570"/>
                </a:lnTo>
                <a:lnTo>
                  <a:pt x="174810" y="170319"/>
                </a:lnTo>
                <a:lnTo>
                  <a:pt x="176461" y="170649"/>
                </a:lnTo>
                <a:lnTo>
                  <a:pt x="181934" y="170649"/>
                </a:lnTo>
                <a:lnTo>
                  <a:pt x="196743" y="126263"/>
                </a:lnTo>
                <a:lnTo>
                  <a:pt x="195359" y="114382"/>
                </a:lnTo>
                <a:lnTo>
                  <a:pt x="181363" y="74460"/>
                </a:lnTo>
                <a:lnTo>
                  <a:pt x="150136" y="24339"/>
                </a:lnTo>
                <a:lnTo>
                  <a:pt x="149286" y="23202"/>
                </a:lnTo>
                <a:close/>
              </a:path>
              <a:path w="256539" h="377189">
                <a:moveTo>
                  <a:pt x="128582" y="0"/>
                </a:moveTo>
                <a:lnTo>
                  <a:pt x="127680" y="0"/>
                </a:lnTo>
                <a:lnTo>
                  <a:pt x="126562" y="723"/>
                </a:lnTo>
                <a:lnTo>
                  <a:pt x="129293" y="723"/>
                </a:lnTo>
                <a:lnTo>
                  <a:pt x="128582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25396" y="2989407"/>
            <a:ext cx="132080" cy="146050"/>
          </a:xfrm>
          <a:custGeom>
            <a:avLst/>
            <a:gdLst/>
            <a:ahLst/>
            <a:cxnLst/>
            <a:rect l="l" t="t" r="r" b="b"/>
            <a:pathLst>
              <a:path w="132079" h="146050">
                <a:moveTo>
                  <a:pt x="68770" y="144779"/>
                </a:moveTo>
                <a:lnTo>
                  <a:pt x="62712" y="144779"/>
                </a:lnTo>
                <a:lnTo>
                  <a:pt x="63360" y="146049"/>
                </a:lnTo>
                <a:lnTo>
                  <a:pt x="68122" y="146049"/>
                </a:lnTo>
                <a:lnTo>
                  <a:pt x="68770" y="144779"/>
                </a:lnTo>
                <a:close/>
              </a:path>
              <a:path w="132079" h="146050">
                <a:moveTo>
                  <a:pt x="69075" y="124459"/>
                </a:moveTo>
                <a:lnTo>
                  <a:pt x="62395" y="124459"/>
                </a:lnTo>
                <a:lnTo>
                  <a:pt x="62395" y="144779"/>
                </a:lnTo>
                <a:lnTo>
                  <a:pt x="69075" y="144779"/>
                </a:lnTo>
                <a:lnTo>
                  <a:pt x="69075" y="124459"/>
                </a:lnTo>
                <a:close/>
              </a:path>
              <a:path w="132079" h="146050">
                <a:moveTo>
                  <a:pt x="69075" y="78739"/>
                </a:moveTo>
                <a:lnTo>
                  <a:pt x="62395" y="78739"/>
                </a:lnTo>
                <a:lnTo>
                  <a:pt x="62395" y="116839"/>
                </a:lnTo>
                <a:lnTo>
                  <a:pt x="42341" y="129539"/>
                </a:lnTo>
                <a:lnTo>
                  <a:pt x="41465" y="130809"/>
                </a:lnTo>
                <a:lnTo>
                  <a:pt x="40932" y="130809"/>
                </a:lnTo>
                <a:lnTo>
                  <a:pt x="40500" y="133349"/>
                </a:lnTo>
                <a:lnTo>
                  <a:pt x="40690" y="133349"/>
                </a:lnTo>
                <a:lnTo>
                  <a:pt x="41275" y="134619"/>
                </a:lnTo>
                <a:lnTo>
                  <a:pt x="41986" y="135889"/>
                </a:lnTo>
                <a:lnTo>
                  <a:pt x="45364" y="135889"/>
                </a:lnTo>
                <a:lnTo>
                  <a:pt x="45796" y="134619"/>
                </a:lnTo>
                <a:lnTo>
                  <a:pt x="62395" y="124459"/>
                </a:lnTo>
                <a:lnTo>
                  <a:pt x="69075" y="124459"/>
                </a:lnTo>
                <a:lnTo>
                  <a:pt x="69075" y="78739"/>
                </a:lnTo>
                <a:close/>
              </a:path>
              <a:path w="132079" h="146050">
                <a:moveTo>
                  <a:pt x="81584" y="124459"/>
                </a:moveTo>
                <a:lnTo>
                  <a:pt x="78359" y="124459"/>
                </a:lnTo>
                <a:lnTo>
                  <a:pt x="77647" y="125729"/>
                </a:lnTo>
                <a:lnTo>
                  <a:pt x="77063" y="125729"/>
                </a:lnTo>
                <a:lnTo>
                  <a:pt x="76631" y="126999"/>
                </a:lnTo>
                <a:lnTo>
                  <a:pt x="76949" y="129539"/>
                </a:lnTo>
                <a:lnTo>
                  <a:pt x="77419" y="129539"/>
                </a:lnTo>
                <a:lnTo>
                  <a:pt x="78130" y="130809"/>
                </a:lnTo>
                <a:lnTo>
                  <a:pt x="85686" y="134619"/>
                </a:lnTo>
                <a:lnTo>
                  <a:pt x="85966" y="135889"/>
                </a:lnTo>
                <a:lnTo>
                  <a:pt x="89712" y="135889"/>
                </a:lnTo>
                <a:lnTo>
                  <a:pt x="90436" y="134619"/>
                </a:lnTo>
                <a:lnTo>
                  <a:pt x="90868" y="133349"/>
                </a:lnTo>
                <a:lnTo>
                  <a:pt x="90551" y="130809"/>
                </a:lnTo>
                <a:lnTo>
                  <a:pt x="90055" y="130809"/>
                </a:lnTo>
                <a:lnTo>
                  <a:pt x="89357" y="129539"/>
                </a:lnTo>
                <a:lnTo>
                  <a:pt x="81584" y="124459"/>
                </a:lnTo>
                <a:close/>
              </a:path>
              <a:path w="132079" h="146050">
                <a:moveTo>
                  <a:pt x="27368" y="109219"/>
                </a:moveTo>
                <a:lnTo>
                  <a:pt x="23901" y="109219"/>
                </a:lnTo>
                <a:lnTo>
                  <a:pt x="22606" y="110489"/>
                </a:lnTo>
                <a:lnTo>
                  <a:pt x="22301" y="111759"/>
                </a:lnTo>
                <a:lnTo>
                  <a:pt x="21844" y="121919"/>
                </a:lnTo>
                <a:lnTo>
                  <a:pt x="22148" y="123189"/>
                </a:lnTo>
                <a:lnTo>
                  <a:pt x="23291" y="124459"/>
                </a:lnTo>
                <a:lnTo>
                  <a:pt x="27571" y="124459"/>
                </a:lnTo>
                <a:lnTo>
                  <a:pt x="28206" y="123189"/>
                </a:lnTo>
                <a:lnTo>
                  <a:pt x="28549" y="123189"/>
                </a:lnTo>
                <a:lnTo>
                  <a:pt x="28740" y="113029"/>
                </a:lnTo>
                <a:lnTo>
                  <a:pt x="28905" y="111759"/>
                </a:lnTo>
                <a:lnTo>
                  <a:pt x="28651" y="110489"/>
                </a:lnTo>
                <a:lnTo>
                  <a:pt x="27368" y="109219"/>
                </a:lnTo>
                <a:close/>
              </a:path>
              <a:path w="132079" h="146050">
                <a:moveTo>
                  <a:pt x="82924" y="78739"/>
                </a:moveTo>
                <a:lnTo>
                  <a:pt x="69075" y="78739"/>
                </a:lnTo>
                <a:lnTo>
                  <a:pt x="101866" y="97789"/>
                </a:lnTo>
                <a:lnTo>
                  <a:pt x="103162" y="121919"/>
                </a:lnTo>
                <a:lnTo>
                  <a:pt x="103162" y="123189"/>
                </a:lnTo>
                <a:lnTo>
                  <a:pt x="103466" y="123189"/>
                </a:lnTo>
                <a:lnTo>
                  <a:pt x="104775" y="124459"/>
                </a:lnTo>
                <a:lnTo>
                  <a:pt x="108864" y="124459"/>
                </a:lnTo>
                <a:lnTo>
                  <a:pt x="109524" y="123189"/>
                </a:lnTo>
                <a:lnTo>
                  <a:pt x="109766" y="121919"/>
                </a:lnTo>
                <a:lnTo>
                  <a:pt x="109626" y="121919"/>
                </a:lnTo>
                <a:lnTo>
                  <a:pt x="108762" y="101599"/>
                </a:lnTo>
                <a:lnTo>
                  <a:pt x="121900" y="101599"/>
                </a:lnTo>
                <a:lnTo>
                  <a:pt x="82924" y="78739"/>
                </a:lnTo>
                <a:close/>
              </a:path>
              <a:path w="132079" h="146050">
                <a:moveTo>
                  <a:pt x="3302" y="80009"/>
                </a:moveTo>
                <a:lnTo>
                  <a:pt x="1587" y="81279"/>
                </a:lnTo>
                <a:lnTo>
                  <a:pt x="939" y="81279"/>
                </a:lnTo>
                <a:lnTo>
                  <a:pt x="76" y="83819"/>
                </a:lnTo>
                <a:lnTo>
                  <a:pt x="584" y="86359"/>
                </a:lnTo>
                <a:lnTo>
                  <a:pt x="1790" y="86359"/>
                </a:lnTo>
                <a:lnTo>
                  <a:pt x="19481" y="96519"/>
                </a:lnTo>
                <a:lnTo>
                  <a:pt x="3302" y="105409"/>
                </a:lnTo>
                <a:lnTo>
                  <a:pt x="2451" y="105409"/>
                </a:lnTo>
                <a:lnTo>
                  <a:pt x="1917" y="106679"/>
                </a:lnTo>
                <a:lnTo>
                  <a:pt x="1485" y="107949"/>
                </a:lnTo>
                <a:lnTo>
                  <a:pt x="1587" y="109219"/>
                </a:lnTo>
                <a:lnTo>
                  <a:pt x="2743" y="110489"/>
                </a:lnTo>
                <a:lnTo>
                  <a:pt x="3746" y="111759"/>
                </a:lnTo>
                <a:lnTo>
                  <a:pt x="6007" y="111759"/>
                </a:lnTo>
                <a:lnTo>
                  <a:pt x="6540" y="110489"/>
                </a:lnTo>
                <a:lnTo>
                  <a:pt x="27241" y="99059"/>
                </a:lnTo>
                <a:lnTo>
                  <a:pt x="28181" y="99059"/>
                </a:lnTo>
                <a:lnTo>
                  <a:pt x="28740" y="97789"/>
                </a:lnTo>
                <a:lnTo>
                  <a:pt x="37714" y="92709"/>
                </a:lnTo>
                <a:lnTo>
                  <a:pt x="26174" y="92709"/>
                </a:lnTo>
                <a:lnTo>
                  <a:pt x="4178" y="81279"/>
                </a:lnTo>
                <a:lnTo>
                  <a:pt x="3302" y="80009"/>
                </a:lnTo>
                <a:close/>
              </a:path>
              <a:path w="132079" h="146050">
                <a:moveTo>
                  <a:pt x="121900" y="101599"/>
                </a:moveTo>
                <a:lnTo>
                  <a:pt x="108762" y="101599"/>
                </a:lnTo>
                <a:lnTo>
                  <a:pt x="125222" y="111759"/>
                </a:lnTo>
                <a:lnTo>
                  <a:pt x="127812" y="111759"/>
                </a:lnTo>
                <a:lnTo>
                  <a:pt x="128739" y="110489"/>
                </a:lnTo>
                <a:lnTo>
                  <a:pt x="129895" y="109219"/>
                </a:lnTo>
                <a:lnTo>
                  <a:pt x="129997" y="107949"/>
                </a:lnTo>
                <a:lnTo>
                  <a:pt x="129578" y="106679"/>
                </a:lnTo>
                <a:lnTo>
                  <a:pt x="129108" y="105409"/>
                </a:lnTo>
                <a:lnTo>
                  <a:pt x="128397" y="105409"/>
                </a:lnTo>
                <a:lnTo>
                  <a:pt x="121900" y="101599"/>
                </a:lnTo>
                <a:close/>
              </a:path>
              <a:path w="132079" h="146050">
                <a:moveTo>
                  <a:pt x="5829" y="34289"/>
                </a:moveTo>
                <a:lnTo>
                  <a:pt x="4051" y="34289"/>
                </a:lnTo>
                <a:lnTo>
                  <a:pt x="3124" y="35559"/>
                </a:lnTo>
                <a:lnTo>
                  <a:pt x="2451" y="35559"/>
                </a:lnTo>
                <a:lnTo>
                  <a:pt x="2019" y="36829"/>
                </a:lnTo>
                <a:lnTo>
                  <a:pt x="1587" y="36829"/>
                </a:lnTo>
                <a:lnTo>
                  <a:pt x="1485" y="38099"/>
                </a:lnTo>
                <a:lnTo>
                  <a:pt x="1917" y="39369"/>
                </a:lnTo>
                <a:lnTo>
                  <a:pt x="2451" y="40639"/>
                </a:lnTo>
                <a:lnTo>
                  <a:pt x="3302" y="40639"/>
                </a:lnTo>
                <a:lnTo>
                  <a:pt x="24218" y="53339"/>
                </a:lnTo>
                <a:lnTo>
                  <a:pt x="25527" y="53339"/>
                </a:lnTo>
                <a:lnTo>
                  <a:pt x="59169" y="73659"/>
                </a:lnTo>
                <a:lnTo>
                  <a:pt x="26174" y="92709"/>
                </a:lnTo>
                <a:lnTo>
                  <a:pt x="37714" y="92709"/>
                </a:lnTo>
                <a:lnTo>
                  <a:pt x="62395" y="78739"/>
                </a:lnTo>
                <a:lnTo>
                  <a:pt x="82924" y="78739"/>
                </a:lnTo>
                <a:lnTo>
                  <a:pt x="72097" y="72389"/>
                </a:lnTo>
                <a:lnTo>
                  <a:pt x="80954" y="67309"/>
                </a:lnTo>
                <a:lnTo>
                  <a:pt x="62395" y="67309"/>
                </a:lnTo>
                <a:lnTo>
                  <a:pt x="29400" y="48259"/>
                </a:lnTo>
                <a:lnTo>
                  <a:pt x="29266" y="44449"/>
                </a:lnTo>
                <a:lnTo>
                  <a:pt x="22720" y="44449"/>
                </a:lnTo>
                <a:lnTo>
                  <a:pt x="6540" y="35559"/>
                </a:lnTo>
                <a:lnTo>
                  <a:pt x="5829" y="34289"/>
                </a:lnTo>
                <a:close/>
              </a:path>
              <a:path w="132079" h="146050">
                <a:moveTo>
                  <a:pt x="130543" y="81279"/>
                </a:moveTo>
                <a:lnTo>
                  <a:pt x="126657" y="81279"/>
                </a:lnTo>
                <a:lnTo>
                  <a:pt x="118465" y="85089"/>
                </a:lnTo>
                <a:lnTo>
                  <a:pt x="117741" y="85089"/>
                </a:lnTo>
                <a:lnTo>
                  <a:pt x="117246" y="86359"/>
                </a:lnTo>
                <a:lnTo>
                  <a:pt x="116662" y="87629"/>
                </a:lnTo>
                <a:lnTo>
                  <a:pt x="116738" y="88899"/>
                </a:lnTo>
                <a:lnTo>
                  <a:pt x="117894" y="91439"/>
                </a:lnTo>
                <a:lnTo>
                  <a:pt x="121704" y="91439"/>
                </a:lnTo>
                <a:lnTo>
                  <a:pt x="130543" y="86359"/>
                </a:lnTo>
                <a:lnTo>
                  <a:pt x="131089" y="86359"/>
                </a:lnTo>
                <a:lnTo>
                  <a:pt x="131508" y="83819"/>
                </a:lnTo>
                <a:lnTo>
                  <a:pt x="130543" y="81279"/>
                </a:lnTo>
                <a:close/>
              </a:path>
              <a:path w="132079" h="146050">
                <a:moveTo>
                  <a:pt x="128155" y="80009"/>
                </a:moveTo>
                <a:lnTo>
                  <a:pt x="127381" y="81279"/>
                </a:lnTo>
                <a:lnTo>
                  <a:pt x="129895" y="81279"/>
                </a:lnTo>
                <a:lnTo>
                  <a:pt x="128155" y="80009"/>
                </a:lnTo>
                <a:close/>
              </a:path>
              <a:path w="132079" h="146050">
                <a:moveTo>
                  <a:pt x="69075" y="1269"/>
                </a:moveTo>
                <a:lnTo>
                  <a:pt x="62395" y="1269"/>
                </a:lnTo>
                <a:lnTo>
                  <a:pt x="62395" y="67309"/>
                </a:lnTo>
                <a:lnTo>
                  <a:pt x="69075" y="67309"/>
                </a:lnTo>
                <a:lnTo>
                  <a:pt x="69075" y="29209"/>
                </a:lnTo>
                <a:lnTo>
                  <a:pt x="81663" y="21589"/>
                </a:lnTo>
                <a:lnTo>
                  <a:pt x="69075" y="21589"/>
                </a:lnTo>
                <a:lnTo>
                  <a:pt x="69075" y="1269"/>
                </a:lnTo>
                <a:close/>
              </a:path>
              <a:path w="132079" h="146050">
                <a:moveTo>
                  <a:pt x="127533" y="34289"/>
                </a:moveTo>
                <a:lnTo>
                  <a:pt x="125806" y="34289"/>
                </a:lnTo>
                <a:lnTo>
                  <a:pt x="124942" y="35559"/>
                </a:lnTo>
                <a:lnTo>
                  <a:pt x="69075" y="67309"/>
                </a:lnTo>
                <a:lnTo>
                  <a:pt x="80954" y="67309"/>
                </a:lnTo>
                <a:lnTo>
                  <a:pt x="105308" y="53339"/>
                </a:lnTo>
                <a:lnTo>
                  <a:pt x="118630" y="53339"/>
                </a:lnTo>
                <a:lnTo>
                  <a:pt x="112001" y="49529"/>
                </a:lnTo>
                <a:lnTo>
                  <a:pt x="129108" y="40639"/>
                </a:lnTo>
                <a:lnTo>
                  <a:pt x="129578" y="39369"/>
                </a:lnTo>
                <a:lnTo>
                  <a:pt x="129997" y="38099"/>
                </a:lnTo>
                <a:lnTo>
                  <a:pt x="129895" y="36829"/>
                </a:lnTo>
                <a:lnTo>
                  <a:pt x="129463" y="36829"/>
                </a:lnTo>
                <a:lnTo>
                  <a:pt x="129032" y="35559"/>
                </a:lnTo>
                <a:lnTo>
                  <a:pt x="128397" y="35559"/>
                </a:lnTo>
                <a:lnTo>
                  <a:pt x="127533" y="34289"/>
                </a:lnTo>
                <a:close/>
              </a:path>
              <a:path w="132079" h="146050">
                <a:moveTo>
                  <a:pt x="13233" y="54609"/>
                </a:moveTo>
                <a:lnTo>
                  <a:pt x="9994" y="54609"/>
                </a:lnTo>
                <a:lnTo>
                  <a:pt x="1790" y="59689"/>
                </a:lnTo>
                <a:lnTo>
                  <a:pt x="1079" y="59689"/>
                </a:lnTo>
                <a:lnTo>
                  <a:pt x="584" y="60959"/>
                </a:lnTo>
                <a:lnTo>
                  <a:pt x="0" y="62229"/>
                </a:lnTo>
                <a:lnTo>
                  <a:pt x="76" y="63499"/>
                </a:lnTo>
                <a:lnTo>
                  <a:pt x="508" y="63499"/>
                </a:lnTo>
                <a:lnTo>
                  <a:pt x="1219" y="64769"/>
                </a:lnTo>
                <a:lnTo>
                  <a:pt x="2222" y="66039"/>
                </a:lnTo>
                <a:lnTo>
                  <a:pt x="4051" y="66039"/>
                </a:lnTo>
                <a:lnTo>
                  <a:pt x="4749" y="64769"/>
                </a:lnTo>
                <a:lnTo>
                  <a:pt x="13017" y="60959"/>
                </a:lnTo>
                <a:lnTo>
                  <a:pt x="13741" y="60959"/>
                </a:lnTo>
                <a:lnTo>
                  <a:pt x="14236" y="59689"/>
                </a:lnTo>
                <a:lnTo>
                  <a:pt x="14820" y="58419"/>
                </a:lnTo>
                <a:lnTo>
                  <a:pt x="14744" y="57149"/>
                </a:lnTo>
                <a:lnTo>
                  <a:pt x="14312" y="55879"/>
                </a:lnTo>
                <a:lnTo>
                  <a:pt x="13881" y="55879"/>
                </a:lnTo>
                <a:lnTo>
                  <a:pt x="13233" y="54609"/>
                </a:lnTo>
                <a:close/>
              </a:path>
              <a:path w="132079" h="146050">
                <a:moveTo>
                  <a:pt x="118630" y="53339"/>
                </a:moveTo>
                <a:lnTo>
                  <a:pt x="105308" y="53339"/>
                </a:lnTo>
                <a:lnTo>
                  <a:pt x="126657" y="64769"/>
                </a:lnTo>
                <a:lnTo>
                  <a:pt x="127025" y="64769"/>
                </a:lnTo>
                <a:lnTo>
                  <a:pt x="127596" y="66039"/>
                </a:lnTo>
                <a:lnTo>
                  <a:pt x="129616" y="66039"/>
                </a:lnTo>
                <a:lnTo>
                  <a:pt x="130606" y="64769"/>
                </a:lnTo>
                <a:lnTo>
                  <a:pt x="131191" y="63499"/>
                </a:lnTo>
                <a:lnTo>
                  <a:pt x="131483" y="63499"/>
                </a:lnTo>
                <a:lnTo>
                  <a:pt x="131483" y="62229"/>
                </a:lnTo>
                <a:lnTo>
                  <a:pt x="130898" y="60959"/>
                </a:lnTo>
                <a:lnTo>
                  <a:pt x="130390" y="59689"/>
                </a:lnTo>
                <a:lnTo>
                  <a:pt x="129679" y="59689"/>
                </a:lnTo>
                <a:lnTo>
                  <a:pt x="118630" y="53339"/>
                </a:lnTo>
                <a:close/>
              </a:path>
              <a:path w="132079" h="146050">
                <a:moveTo>
                  <a:pt x="26695" y="21589"/>
                </a:moveTo>
                <a:lnTo>
                  <a:pt x="23291" y="21589"/>
                </a:lnTo>
                <a:lnTo>
                  <a:pt x="22148" y="22859"/>
                </a:lnTo>
                <a:lnTo>
                  <a:pt x="21844" y="24129"/>
                </a:lnTo>
                <a:lnTo>
                  <a:pt x="22720" y="44449"/>
                </a:lnTo>
                <a:lnTo>
                  <a:pt x="29266" y="44449"/>
                </a:lnTo>
                <a:lnTo>
                  <a:pt x="28549" y="24129"/>
                </a:lnTo>
                <a:lnTo>
                  <a:pt x="28384" y="22859"/>
                </a:lnTo>
                <a:lnTo>
                  <a:pt x="28003" y="22859"/>
                </a:lnTo>
                <a:lnTo>
                  <a:pt x="26695" y="21589"/>
                </a:lnTo>
                <a:close/>
              </a:path>
              <a:path w="132079" h="146050">
                <a:moveTo>
                  <a:pt x="108407" y="21589"/>
                </a:moveTo>
                <a:lnTo>
                  <a:pt x="104775" y="21589"/>
                </a:lnTo>
                <a:lnTo>
                  <a:pt x="103466" y="22859"/>
                </a:lnTo>
                <a:lnTo>
                  <a:pt x="103162" y="24129"/>
                </a:lnTo>
                <a:lnTo>
                  <a:pt x="102730" y="33019"/>
                </a:lnTo>
                <a:lnTo>
                  <a:pt x="102730" y="34289"/>
                </a:lnTo>
                <a:lnTo>
                  <a:pt x="103009" y="35559"/>
                </a:lnTo>
                <a:lnTo>
                  <a:pt x="104165" y="36829"/>
                </a:lnTo>
                <a:lnTo>
                  <a:pt x="107975" y="36829"/>
                </a:lnTo>
                <a:lnTo>
                  <a:pt x="109118" y="35559"/>
                </a:lnTo>
                <a:lnTo>
                  <a:pt x="109410" y="34289"/>
                </a:lnTo>
                <a:lnTo>
                  <a:pt x="109626" y="24129"/>
                </a:lnTo>
                <a:lnTo>
                  <a:pt x="109766" y="24129"/>
                </a:lnTo>
                <a:lnTo>
                  <a:pt x="109550" y="22859"/>
                </a:lnTo>
                <a:lnTo>
                  <a:pt x="108991" y="22859"/>
                </a:lnTo>
                <a:lnTo>
                  <a:pt x="108407" y="21589"/>
                </a:lnTo>
                <a:close/>
              </a:path>
              <a:path w="132079" h="146050">
                <a:moveTo>
                  <a:pt x="54737" y="16509"/>
                </a:moveTo>
                <a:lnTo>
                  <a:pt x="42341" y="16509"/>
                </a:lnTo>
                <a:lnTo>
                  <a:pt x="49885" y="21589"/>
                </a:lnTo>
                <a:lnTo>
                  <a:pt x="53835" y="21589"/>
                </a:lnTo>
                <a:lnTo>
                  <a:pt x="54991" y="19049"/>
                </a:lnTo>
                <a:lnTo>
                  <a:pt x="55168" y="19049"/>
                </a:lnTo>
                <a:lnTo>
                  <a:pt x="54737" y="16509"/>
                </a:lnTo>
                <a:close/>
              </a:path>
              <a:path w="132079" h="146050">
                <a:moveTo>
                  <a:pt x="89128" y="10159"/>
                </a:moveTo>
                <a:lnTo>
                  <a:pt x="86550" y="10159"/>
                </a:lnTo>
                <a:lnTo>
                  <a:pt x="85686" y="11429"/>
                </a:lnTo>
                <a:lnTo>
                  <a:pt x="69075" y="21589"/>
                </a:lnTo>
                <a:lnTo>
                  <a:pt x="81663" y="21589"/>
                </a:lnTo>
                <a:lnTo>
                  <a:pt x="90055" y="16509"/>
                </a:lnTo>
                <a:lnTo>
                  <a:pt x="90551" y="15239"/>
                </a:lnTo>
                <a:lnTo>
                  <a:pt x="90970" y="13969"/>
                </a:lnTo>
                <a:lnTo>
                  <a:pt x="90868" y="12699"/>
                </a:lnTo>
                <a:lnTo>
                  <a:pt x="90436" y="11429"/>
                </a:lnTo>
                <a:lnTo>
                  <a:pt x="89865" y="11429"/>
                </a:lnTo>
                <a:lnTo>
                  <a:pt x="89128" y="10159"/>
                </a:lnTo>
                <a:close/>
              </a:path>
              <a:path w="132079" h="146050">
                <a:moveTo>
                  <a:pt x="45072" y="10159"/>
                </a:moveTo>
                <a:lnTo>
                  <a:pt x="42379" y="10159"/>
                </a:lnTo>
                <a:lnTo>
                  <a:pt x="41694" y="11429"/>
                </a:lnTo>
                <a:lnTo>
                  <a:pt x="41275" y="11429"/>
                </a:lnTo>
                <a:lnTo>
                  <a:pt x="40690" y="12699"/>
                </a:lnTo>
                <a:lnTo>
                  <a:pt x="40500" y="13969"/>
                </a:lnTo>
                <a:lnTo>
                  <a:pt x="40932" y="15239"/>
                </a:lnTo>
                <a:lnTo>
                  <a:pt x="41465" y="16509"/>
                </a:lnTo>
                <a:lnTo>
                  <a:pt x="54267" y="16509"/>
                </a:lnTo>
                <a:lnTo>
                  <a:pt x="53543" y="15239"/>
                </a:lnTo>
                <a:lnTo>
                  <a:pt x="45796" y="11429"/>
                </a:lnTo>
                <a:lnTo>
                  <a:pt x="45072" y="10159"/>
                </a:lnTo>
                <a:close/>
              </a:path>
              <a:path w="132079" h="146050">
                <a:moveTo>
                  <a:pt x="67462" y="0"/>
                </a:moveTo>
                <a:lnTo>
                  <a:pt x="64020" y="0"/>
                </a:lnTo>
                <a:lnTo>
                  <a:pt x="62712" y="1269"/>
                </a:lnTo>
                <a:lnTo>
                  <a:pt x="68770" y="1269"/>
                </a:lnTo>
                <a:lnTo>
                  <a:pt x="67462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39626" y="3919573"/>
            <a:ext cx="281305" cy="319405"/>
          </a:xfrm>
          <a:custGeom>
            <a:avLst/>
            <a:gdLst/>
            <a:ahLst/>
            <a:cxnLst/>
            <a:rect l="l" t="t" r="r" b="b"/>
            <a:pathLst>
              <a:path w="281304" h="319404">
                <a:moveTo>
                  <a:pt x="112331" y="186055"/>
                </a:moveTo>
                <a:lnTo>
                  <a:pt x="67881" y="311150"/>
                </a:lnTo>
                <a:lnTo>
                  <a:pt x="68033" y="312877"/>
                </a:lnTo>
                <a:lnTo>
                  <a:pt x="69951" y="316077"/>
                </a:lnTo>
                <a:lnTo>
                  <a:pt x="71373" y="317195"/>
                </a:lnTo>
                <a:lnTo>
                  <a:pt x="73317" y="317830"/>
                </a:lnTo>
                <a:lnTo>
                  <a:pt x="77749" y="318782"/>
                </a:lnTo>
                <a:lnTo>
                  <a:pt x="80619" y="317512"/>
                </a:lnTo>
                <a:lnTo>
                  <a:pt x="81914" y="313994"/>
                </a:lnTo>
                <a:lnTo>
                  <a:pt x="114884" y="206476"/>
                </a:lnTo>
                <a:lnTo>
                  <a:pt x="132726" y="206476"/>
                </a:lnTo>
                <a:lnTo>
                  <a:pt x="116789" y="189268"/>
                </a:lnTo>
                <a:lnTo>
                  <a:pt x="114553" y="187020"/>
                </a:lnTo>
                <a:lnTo>
                  <a:pt x="112331" y="186055"/>
                </a:lnTo>
                <a:close/>
              </a:path>
              <a:path w="281304" h="319404">
                <a:moveTo>
                  <a:pt x="54660" y="68173"/>
                </a:moveTo>
                <a:lnTo>
                  <a:pt x="48666" y="68491"/>
                </a:lnTo>
                <a:lnTo>
                  <a:pt x="38176" y="72974"/>
                </a:lnTo>
                <a:lnTo>
                  <a:pt x="34747" y="77114"/>
                </a:lnTo>
                <a:lnTo>
                  <a:pt x="33010" y="83642"/>
                </a:lnTo>
                <a:lnTo>
                  <a:pt x="1600" y="194983"/>
                </a:lnTo>
                <a:lnTo>
                  <a:pt x="0" y="200406"/>
                </a:lnTo>
                <a:lnTo>
                  <a:pt x="800" y="205841"/>
                </a:lnTo>
                <a:lnTo>
                  <a:pt x="4025" y="211226"/>
                </a:lnTo>
                <a:lnTo>
                  <a:pt x="7188" y="216674"/>
                </a:lnTo>
                <a:lnTo>
                  <a:pt x="11988" y="220306"/>
                </a:lnTo>
                <a:lnTo>
                  <a:pt x="18376" y="222237"/>
                </a:lnTo>
                <a:lnTo>
                  <a:pt x="50330" y="231317"/>
                </a:lnTo>
                <a:lnTo>
                  <a:pt x="30276" y="309689"/>
                </a:lnTo>
                <a:lnTo>
                  <a:pt x="29311" y="314172"/>
                </a:lnTo>
                <a:lnTo>
                  <a:pt x="30899" y="316865"/>
                </a:lnTo>
                <a:lnTo>
                  <a:pt x="35090" y="317830"/>
                </a:lnTo>
                <a:lnTo>
                  <a:pt x="36664" y="318147"/>
                </a:lnTo>
                <a:lnTo>
                  <a:pt x="38176" y="317893"/>
                </a:lnTo>
                <a:lnTo>
                  <a:pt x="39585" y="317093"/>
                </a:lnTo>
                <a:lnTo>
                  <a:pt x="41046" y="316318"/>
                </a:lnTo>
                <a:lnTo>
                  <a:pt x="42062" y="315137"/>
                </a:lnTo>
                <a:lnTo>
                  <a:pt x="42697" y="313524"/>
                </a:lnTo>
                <a:lnTo>
                  <a:pt x="67323" y="217944"/>
                </a:lnTo>
                <a:lnTo>
                  <a:pt x="53695" y="217944"/>
                </a:lnTo>
                <a:lnTo>
                  <a:pt x="22148" y="208864"/>
                </a:lnTo>
                <a:lnTo>
                  <a:pt x="14477" y="200583"/>
                </a:lnTo>
                <a:lnTo>
                  <a:pt x="15468" y="198348"/>
                </a:lnTo>
                <a:lnTo>
                  <a:pt x="24549" y="164414"/>
                </a:lnTo>
                <a:lnTo>
                  <a:pt x="56571" y="164414"/>
                </a:lnTo>
                <a:lnTo>
                  <a:pt x="56730" y="163931"/>
                </a:lnTo>
                <a:lnTo>
                  <a:pt x="56578" y="162255"/>
                </a:lnTo>
                <a:lnTo>
                  <a:pt x="54660" y="159372"/>
                </a:lnTo>
                <a:lnTo>
                  <a:pt x="53047" y="158356"/>
                </a:lnTo>
                <a:lnTo>
                  <a:pt x="50812" y="157734"/>
                </a:lnTo>
                <a:lnTo>
                  <a:pt x="28384" y="151015"/>
                </a:lnTo>
                <a:lnTo>
                  <a:pt x="36004" y="123304"/>
                </a:lnTo>
                <a:lnTo>
                  <a:pt x="67638" y="123304"/>
                </a:lnTo>
                <a:lnTo>
                  <a:pt x="67681" y="122910"/>
                </a:lnTo>
                <a:lnTo>
                  <a:pt x="67551" y="121564"/>
                </a:lnTo>
                <a:lnTo>
                  <a:pt x="65646" y="118364"/>
                </a:lnTo>
                <a:lnTo>
                  <a:pt x="64223" y="117424"/>
                </a:lnTo>
                <a:lnTo>
                  <a:pt x="62306" y="117106"/>
                </a:lnTo>
                <a:lnTo>
                  <a:pt x="39357" y="110401"/>
                </a:lnTo>
                <a:lnTo>
                  <a:pt x="46050" y="86982"/>
                </a:lnTo>
                <a:lnTo>
                  <a:pt x="46367" y="85051"/>
                </a:lnTo>
                <a:lnTo>
                  <a:pt x="47739" y="83566"/>
                </a:lnTo>
                <a:lnTo>
                  <a:pt x="52501" y="81330"/>
                </a:lnTo>
                <a:lnTo>
                  <a:pt x="54952" y="81089"/>
                </a:lnTo>
                <a:lnTo>
                  <a:pt x="107368" y="81089"/>
                </a:lnTo>
                <a:lnTo>
                  <a:pt x="54660" y="68173"/>
                </a:lnTo>
                <a:close/>
              </a:path>
              <a:path w="281304" h="319404">
                <a:moveTo>
                  <a:pt x="132726" y="206476"/>
                </a:moveTo>
                <a:lnTo>
                  <a:pt x="114884" y="206476"/>
                </a:lnTo>
                <a:lnTo>
                  <a:pt x="146430" y="242316"/>
                </a:lnTo>
                <a:lnTo>
                  <a:pt x="146430" y="313055"/>
                </a:lnTo>
                <a:lnTo>
                  <a:pt x="147142" y="314655"/>
                </a:lnTo>
                <a:lnTo>
                  <a:pt x="150025" y="317195"/>
                </a:lnTo>
                <a:lnTo>
                  <a:pt x="151688" y="317830"/>
                </a:lnTo>
                <a:lnTo>
                  <a:pt x="155181" y="317830"/>
                </a:lnTo>
                <a:lnTo>
                  <a:pt x="156705" y="317195"/>
                </a:lnTo>
                <a:lnTo>
                  <a:pt x="158127" y="315912"/>
                </a:lnTo>
                <a:lnTo>
                  <a:pt x="159600" y="314655"/>
                </a:lnTo>
                <a:lnTo>
                  <a:pt x="160286" y="313055"/>
                </a:lnTo>
                <a:lnTo>
                  <a:pt x="159835" y="242316"/>
                </a:lnTo>
                <a:lnTo>
                  <a:pt x="159816" y="236918"/>
                </a:lnTo>
                <a:lnTo>
                  <a:pt x="159499" y="235318"/>
                </a:lnTo>
                <a:lnTo>
                  <a:pt x="158838" y="234670"/>
                </a:lnTo>
                <a:lnTo>
                  <a:pt x="132726" y="206476"/>
                </a:lnTo>
                <a:close/>
              </a:path>
              <a:path w="281304" h="319404">
                <a:moveTo>
                  <a:pt x="107368" y="81089"/>
                </a:moveTo>
                <a:lnTo>
                  <a:pt x="54952" y="81089"/>
                </a:lnTo>
                <a:lnTo>
                  <a:pt x="57530" y="81711"/>
                </a:lnTo>
                <a:lnTo>
                  <a:pt x="86207" y="89852"/>
                </a:lnTo>
                <a:lnTo>
                  <a:pt x="53695" y="217944"/>
                </a:lnTo>
                <a:lnTo>
                  <a:pt x="67323" y="217944"/>
                </a:lnTo>
                <a:lnTo>
                  <a:pt x="99593" y="92697"/>
                </a:lnTo>
                <a:lnTo>
                  <a:pt x="140250" y="92697"/>
                </a:lnTo>
                <a:lnTo>
                  <a:pt x="136067" y="89458"/>
                </a:lnTo>
                <a:lnTo>
                  <a:pt x="128244" y="86194"/>
                </a:lnTo>
                <a:lnTo>
                  <a:pt x="107368" y="81089"/>
                </a:lnTo>
                <a:close/>
              </a:path>
              <a:path w="281304" h="319404">
                <a:moveTo>
                  <a:pt x="56571" y="164414"/>
                </a:moveTo>
                <a:lnTo>
                  <a:pt x="24549" y="164414"/>
                </a:lnTo>
                <a:lnTo>
                  <a:pt x="47497" y="170141"/>
                </a:lnTo>
                <a:lnTo>
                  <a:pt x="49695" y="170459"/>
                </a:lnTo>
                <a:lnTo>
                  <a:pt x="51561" y="170218"/>
                </a:lnTo>
                <a:lnTo>
                  <a:pt x="54419" y="168617"/>
                </a:lnTo>
                <a:lnTo>
                  <a:pt x="55460" y="167436"/>
                </a:lnTo>
                <a:lnTo>
                  <a:pt x="56095" y="165849"/>
                </a:lnTo>
                <a:lnTo>
                  <a:pt x="56571" y="164414"/>
                </a:lnTo>
                <a:close/>
              </a:path>
              <a:path w="281304" h="319404">
                <a:moveTo>
                  <a:pt x="140250" y="92697"/>
                </a:moveTo>
                <a:lnTo>
                  <a:pt x="99593" y="92697"/>
                </a:lnTo>
                <a:lnTo>
                  <a:pt x="115354" y="96545"/>
                </a:lnTo>
                <a:lnTo>
                  <a:pt x="123964" y="99085"/>
                </a:lnTo>
                <a:lnTo>
                  <a:pt x="145478" y="120904"/>
                </a:lnTo>
                <a:lnTo>
                  <a:pt x="165049" y="154851"/>
                </a:lnTo>
                <a:lnTo>
                  <a:pt x="165696" y="156451"/>
                </a:lnTo>
                <a:lnTo>
                  <a:pt x="166966" y="157480"/>
                </a:lnTo>
                <a:lnTo>
                  <a:pt x="170789" y="158419"/>
                </a:lnTo>
                <a:lnTo>
                  <a:pt x="172554" y="158356"/>
                </a:lnTo>
                <a:lnTo>
                  <a:pt x="174142" y="157734"/>
                </a:lnTo>
                <a:lnTo>
                  <a:pt x="201266" y="141960"/>
                </a:lnTo>
                <a:lnTo>
                  <a:pt x="173177" y="141960"/>
                </a:lnTo>
                <a:lnTo>
                  <a:pt x="156921" y="115189"/>
                </a:lnTo>
                <a:lnTo>
                  <a:pt x="152905" y="107914"/>
                </a:lnTo>
                <a:lnTo>
                  <a:pt x="148939" y="101861"/>
                </a:lnTo>
                <a:lnTo>
                  <a:pt x="145030" y="97031"/>
                </a:lnTo>
                <a:lnTo>
                  <a:pt x="141185" y="93421"/>
                </a:lnTo>
                <a:lnTo>
                  <a:pt x="140250" y="92697"/>
                </a:lnTo>
                <a:close/>
              </a:path>
              <a:path w="281304" h="319404">
                <a:moveTo>
                  <a:pt x="227698" y="111988"/>
                </a:moveTo>
                <a:lnTo>
                  <a:pt x="223824" y="114249"/>
                </a:lnTo>
                <a:lnTo>
                  <a:pt x="173177" y="141960"/>
                </a:lnTo>
                <a:lnTo>
                  <a:pt x="201266" y="141960"/>
                </a:lnTo>
                <a:lnTo>
                  <a:pt x="230073" y="125209"/>
                </a:lnTo>
                <a:lnTo>
                  <a:pt x="231635" y="124269"/>
                </a:lnTo>
                <a:lnTo>
                  <a:pt x="232689" y="122910"/>
                </a:lnTo>
                <a:lnTo>
                  <a:pt x="233227" y="120904"/>
                </a:lnTo>
                <a:lnTo>
                  <a:pt x="233654" y="119405"/>
                </a:lnTo>
                <a:lnTo>
                  <a:pt x="233527" y="117881"/>
                </a:lnTo>
                <a:lnTo>
                  <a:pt x="232930" y="116598"/>
                </a:lnTo>
                <a:lnTo>
                  <a:pt x="230695" y="112776"/>
                </a:lnTo>
                <a:lnTo>
                  <a:pt x="227698" y="111988"/>
                </a:lnTo>
                <a:close/>
              </a:path>
              <a:path w="281304" h="319404">
                <a:moveTo>
                  <a:pt x="67638" y="123304"/>
                </a:moveTo>
                <a:lnTo>
                  <a:pt x="36004" y="123304"/>
                </a:lnTo>
                <a:lnTo>
                  <a:pt x="58953" y="129514"/>
                </a:lnTo>
                <a:lnTo>
                  <a:pt x="60845" y="129844"/>
                </a:lnTo>
                <a:lnTo>
                  <a:pt x="62509" y="129514"/>
                </a:lnTo>
                <a:lnTo>
                  <a:pt x="65404" y="127596"/>
                </a:lnTo>
                <a:lnTo>
                  <a:pt x="66446" y="126326"/>
                </a:lnTo>
                <a:lnTo>
                  <a:pt x="67638" y="123304"/>
                </a:lnTo>
                <a:close/>
              </a:path>
              <a:path w="281304" h="319404">
                <a:moveTo>
                  <a:pt x="138772" y="0"/>
                </a:moveTo>
                <a:lnTo>
                  <a:pt x="105931" y="27235"/>
                </a:lnTo>
                <a:lnTo>
                  <a:pt x="105321" y="33921"/>
                </a:lnTo>
                <a:lnTo>
                  <a:pt x="105931" y="40604"/>
                </a:lnTo>
                <a:lnTo>
                  <a:pt x="138772" y="67398"/>
                </a:lnTo>
                <a:lnTo>
                  <a:pt x="145465" y="66784"/>
                </a:lnTo>
                <a:lnTo>
                  <a:pt x="151679" y="64944"/>
                </a:lnTo>
                <a:lnTo>
                  <a:pt x="157421" y="61880"/>
                </a:lnTo>
                <a:lnTo>
                  <a:pt x="162699" y="57594"/>
                </a:lnTo>
                <a:lnTo>
                  <a:pt x="165743" y="54013"/>
                </a:lnTo>
                <a:lnTo>
                  <a:pt x="133045" y="54013"/>
                </a:lnTo>
                <a:lnTo>
                  <a:pt x="128244" y="52095"/>
                </a:lnTo>
                <a:lnTo>
                  <a:pt x="120611" y="44450"/>
                </a:lnTo>
                <a:lnTo>
                  <a:pt x="118681" y="39662"/>
                </a:lnTo>
                <a:lnTo>
                  <a:pt x="118681" y="28181"/>
                </a:lnTo>
                <a:lnTo>
                  <a:pt x="120611" y="23355"/>
                </a:lnTo>
                <a:lnTo>
                  <a:pt x="128244" y="15379"/>
                </a:lnTo>
                <a:lnTo>
                  <a:pt x="133045" y="13385"/>
                </a:lnTo>
                <a:lnTo>
                  <a:pt x="165482" y="13385"/>
                </a:lnTo>
                <a:lnTo>
                  <a:pt x="162699" y="10045"/>
                </a:lnTo>
                <a:lnTo>
                  <a:pt x="157421" y="5647"/>
                </a:lnTo>
                <a:lnTo>
                  <a:pt x="151679" y="2508"/>
                </a:lnTo>
                <a:lnTo>
                  <a:pt x="145465" y="626"/>
                </a:lnTo>
                <a:lnTo>
                  <a:pt x="138772" y="0"/>
                </a:lnTo>
                <a:close/>
              </a:path>
              <a:path w="281304" h="319404">
                <a:moveTo>
                  <a:pt x="165482" y="13385"/>
                </a:moveTo>
                <a:lnTo>
                  <a:pt x="144525" y="13385"/>
                </a:lnTo>
                <a:lnTo>
                  <a:pt x="149364" y="15379"/>
                </a:lnTo>
                <a:lnTo>
                  <a:pt x="153352" y="19342"/>
                </a:lnTo>
                <a:lnTo>
                  <a:pt x="157327" y="23355"/>
                </a:lnTo>
                <a:lnTo>
                  <a:pt x="159321" y="28181"/>
                </a:lnTo>
                <a:lnTo>
                  <a:pt x="159321" y="39662"/>
                </a:lnTo>
                <a:lnTo>
                  <a:pt x="157327" y="44450"/>
                </a:lnTo>
                <a:lnTo>
                  <a:pt x="149364" y="52095"/>
                </a:lnTo>
                <a:lnTo>
                  <a:pt x="144525" y="54013"/>
                </a:lnTo>
                <a:lnTo>
                  <a:pt x="165743" y="54013"/>
                </a:lnTo>
                <a:lnTo>
                  <a:pt x="167074" y="52447"/>
                </a:lnTo>
                <a:lnTo>
                  <a:pt x="170197" y="46782"/>
                </a:lnTo>
                <a:lnTo>
                  <a:pt x="172070" y="40604"/>
                </a:lnTo>
                <a:lnTo>
                  <a:pt x="172694" y="33921"/>
                </a:lnTo>
                <a:lnTo>
                  <a:pt x="172070" y="27235"/>
                </a:lnTo>
                <a:lnTo>
                  <a:pt x="170197" y="21026"/>
                </a:lnTo>
                <a:lnTo>
                  <a:pt x="167074" y="15296"/>
                </a:lnTo>
                <a:lnTo>
                  <a:pt x="165482" y="13385"/>
                </a:lnTo>
                <a:close/>
              </a:path>
              <a:path w="281304" h="319404">
                <a:moveTo>
                  <a:pt x="256832" y="40309"/>
                </a:moveTo>
                <a:lnTo>
                  <a:pt x="254901" y="40627"/>
                </a:lnTo>
                <a:lnTo>
                  <a:pt x="250774" y="40932"/>
                </a:lnTo>
                <a:lnTo>
                  <a:pt x="248797" y="43357"/>
                </a:lnTo>
                <a:lnTo>
                  <a:pt x="248704" y="48272"/>
                </a:lnTo>
                <a:lnTo>
                  <a:pt x="268217" y="308749"/>
                </a:lnTo>
                <a:lnTo>
                  <a:pt x="268287" y="311632"/>
                </a:lnTo>
                <a:lnTo>
                  <a:pt x="268922" y="313207"/>
                </a:lnTo>
                <a:lnTo>
                  <a:pt x="270217" y="314477"/>
                </a:lnTo>
                <a:lnTo>
                  <a:pt x="271475" y="315747"/>
                </a:lnTo>
                <a:lnTo>
                  <a:pt x="272922" y="316395"/>
                </a:lnTo>
                <a:lnTo>
                  <a:pt x="274980" y="316395"/>
                </a:lnTo>
                <a:lnTo>
                  <a:pt x="276593" y="316077"/>
                </a:lnTo>
                <a:lnTo>
                  <a:pt x="278002" y="315264"/>
                </a:lnTo>
                <a:lnTo>
                  <a:pt x="280555" y="312750"/>
                </a:lnTo>
                <a:lnTo>
                  <a:pt x="281203" y="310972"/>
                </a:lnTo>
                <a:lnTo>
                  <a:pt x="281203" y="308749"/>
                </a:lnTo>
                <a:lnTo>
                  <a:pt x="262572" y="47307"/>
                </a:lnTo>
                <a:lnTo>
                  <a:pt x="258508" y="40792"/>
                </a:lnTo>
                <a:lnTo>
                  <a:pt x="256832" y="40309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66200" y="3090181"/>
            <a:ext cx="453390" cy="261620"/>
          </a:xfrm>
          <a:custGeom>
            <a:avLst/>
            <a:gdLst/>
            <a:ahLst/>
            <a:cxnLst/>
            <a:rect l="l" t="t" r="r" b="b"/>
            <a:pathLst>
              <a:path w="453389" h="261620">
                <a:moveTo>
                  <a:pt x="254787" y="247459"/>
                </a:moveTo>
                <a:lnTo>
                  <a:pt x="4965" y="247459"/>
                </a:lnTo>
                <a:lnTo>
                  <a:pt x="3289" y="248145"/>
                </a:lnTo>
                <a:lnTo>
                  <a:pt x="660" y="250748"/>
                </a:lnTo>
                <a:lnTo>
                  <a:pt x="0" y="252450"/>
                </a:lnTo>
                <a:lnTo>
                  <a:pt x="0" y="256260"/>
                </a:lnTo>
                <a:lnTo>
                  <a:pt x="660" y="257797"/>
                </a:lnTo>
                <a:lnTo>
                  <a:pt x="3289" y="260413"/>
                </a:lnTo>
                <a:lnTo>
                  <a:pt x="4965" y="261061"/>
                </a:lnTo>
                <a:lnTo>
                  <a:pt x="254787" y="261061"/>
                </a:lnTo>
                <a:lnTo>
                  <a:pt x="256476" y="260413"/>
                </a:lnTo>
                <a:lnTo>
                  <a:pt x="259105" y="257797"/>
                </a:lnTo>
                <a:lnTo>
                  <a:pt x="259740" y="256260"/>
                </a:lnTo>
                <a:lnTo>
                  <a:pt x="259740" y="252450"/>
                </a:lnTo>
                <a:lnTo>
                  <a:pt x="259105" y="250748"/>
                </a:lnTo>
                <a:lnTo>
                  <a:pt x="256476" y="248145"/>
                </a:lnTo>
                <a:lnTo>
                  <a:pt x="254787" y="247459"/>
                </a:lnTo>
                <a:close/>
              </a:path>
              <a:path w="453389" h="261620">
                <a:moveTo>
                  <a:pt x="448437" y="247459"/>
                </a:moveTo>
                <a:lnTo>
                  <a:pt x="311962" y="247459"/>
                </a:lnTo>
                <a:lnTo>
                  <a:pt x="310426" y="248145"/>
                </a:lnTo>
                <a:lnTo>
                  <a:pt x="309092" y="249427"/>
                </a:lnTo>
                <a:lnTo>
                  <a:pt x="307809" y="250748"/>
                </a:lnTo>
                <a:lnTo>
                  <a:pt x="307136" y="252450"/>
                </a:lnTo>
                <a:lnTo>
                  <a:pt x="307136" y="256260"/>
                </a:lnTo>
                <a:lnTo>
                  <a:pt x="307809" y="257797"/>
                </a:lnTo>
                <a:lnTo>
                  <a:pt x="309092" y="259105"/>
                </a:lnTo>
                <a:lnTo>
                  <a:pt x="310426" y="260413"/>
                </a:lnTo>
                <a:lnTo>
                  <a:pt x="311962" y="261061"/>
                </a:lnTo>
                <a:lnTo>
                  <a:pt x="448437" y="261061"/>
                </a:lnTo>
                <a:lnTo>
                  <a:pt x="449961" y="260413"/>
                </a:lnTo>
                <a:lnTo>
                  <a:pt x="452602" y="257797"/>
                </a:lnTo>
                <a:lnTo>
                  <a:pt x="453237" y="256260"/>
                </a:lnTo>
                <a:lnTo>
                  <a:pt x="453237" y="252450"/>
                </a:lnTo>
                <a:lnTo>
                  <a:pt x="452602" y="250748"/>
                </a:lnTo>
                <a:lnTo>
                  <a:pt x="451294" y="249427"/>
                </a:lnTo>
                <a:lnTo>
                  <a:pt x="449961" y="248145"/>
                </a:lnTo>
                <a:lnTo>
                  <a:pt x="448437" y="247459"/>
                </a:lnTo>
                <a:close/>
              </a:path>
              <a:path w="453389" h="261620">
                <a:moveTo>
                  <a:pt x="141719" y="82486"/>
                </a:moveTo>
                <a:lnTo>
                  <a:pt x="140855" y="82486"/>
                </a:lnTo>
                <a:lnTo>
                  <a:pt x="136728" y="82778"/>
                </a:lnTo>
                <a:lnTo>
                  <a:pt x="133096" y="84239"/>
                </a:lnTo>
                <a:lnTo>
                  <a:pt x="129882" y="86880"/>
                </a:lnTo>
                <a:lnTo>
                  <a:pt x="126644" y="89484"/>
                </a:lnTo>
                <a:lnTo>
                  <a:pt x="122847" y="94640"/>
                </a:lnTo>
                <a:lnTo>
                  <a:pt x="118478" y="102247"/>
                </a:lnTo>
                <a:lnTo>
                  <a:pt x="118478" y="102666"/>
                </a:lnTo>
                <a:lnTo>
                  <a:pt x="52641" y="247459"/>
                </a:lnTo>
                <a:lnTo>
                  <a:pt x="67576" y="247459"/>
                </a:lnTo>
                <a:lnTo>
                  <a:pt x="103111" y="169798"/>
                </a:lnTo>
                <a:lnTo>
                  <a:pt x="121184" y="169798"/>
                </a:lnTo>
                <a:lnTo>
                  <a:pt x="130759" y="108381"/>
                </a:lnTo>
                <a:lnTo>
                  <a:pt x="139979" y="96100"/>
                </a:lnTo>
                <a:lnTo>
                  <a:pt x="161379" y="96100"/>
                </a:lnTo>
                <a:lnTo>
                  <a:pt x="161010" y="95338"/>
                </a:lnTo>
                <a:lnTo>
                  <a:pt x="157518" y="90246"/>
                </a:lnTo>
                <a:lnTo>
                  <a:pt x="154025" y="87299"/>
                </a:lnTo>
                <a:lnTo>
                  <a:pt x="150507" y="84391"/>
                </a:lnTo>
                <a:lnTo>
                  <a:pt x="146405" y="82778"/>
                </a:lnTo>
                <a:lnTo>
                  <a:pt x="141719" y="82486"/>
                </a:lnTo>
                <a:close/>
              </a:path>
              <a:path w="453389" h="261620">
                <a:moveTo>
                  <a:pt x="293035" y="13614"/>
                </a:moveTo>
                <a:lnTo>
                  <a:pt x="274396" y="13614"/>
                </a:lnTo>
                <a:lnTo>
                  <a:pt x="276580" y="14757"/>
                </a:lnTo>
                <a:lnTo>
                  <a:pt x="280706" y="19507"/>
                </a:lnTo>
                <a:lnTo>
                  <a:pt x="283006" y="23240"/>
                </a:lnTo>
                <a:lnTo>
                  <a:pt x="285648" y="28511"/>
                </a:lnTo>
                <a:lnTo>
                  <a:pt x="385254" y="247459"/>
                </a:lnTo>
                <a:lnTo>
                  <a:pt x="399719" y="247459"/>
                </a:lnTo>
                <a:lnTo>
                  <a:pt x="297484" y="22821"/>
                </a:lnTo>
                <a:lnTo>
                  <a:pt x="293128" y="13754"/>
                </a:lnTo>
                <a:lnTo>
                  <a:pt x="293035" y="13614"/>
                </a:lnTo>
                <a:close/>
              </a:path>
              <a:path w="453389" h="261620">
                <a:moveTo>
                  <a:pt x="161379" y="96100"/>
                </a:moveTo>
                <a:lnTo>
                  <a:pt x="143040" y="96100"/>
                </a:lnTo>
                <a:lnTo>
                  <a:pt x="145376" y="96672"/>
                </a:lnTo>
                <a:lnTo>
                  <a:pt x="148602" y="100774"/>
                </a:lnTo>
                <a:lnTo>
                  <a:pt x="152704" y="108381"/>
                </a:lnTo>
                <a:lnTo>
                  <a:pt x="194805" y="201815"/>
                </a:lnTo>
                <a:lnTo>
                  <a:pt x="195681" y="204482"/>
                </a:lnTo>
                <a:lnTo>
                  <a:pt x="197739" y="205790"/>
                </a:lnTo>
                <a:lnTo>
                  <a:pt x="202958" y="205790"/>
                </a:lnTo>
                <a:lnTo>
                  <a:pt x="203288" y="205651"/>
                </a:lnTo>
                <a:lnTo>
                  <a:pt x="203593" y="205320"/>
                </a:lnTo>
                <a:lnTo>
                  <a:pt x="205359" y="204749"/>
                </a:lnTo>
                <a:lnTo>
                  <a:pt x="206502" y="203504"/>
                </a:lnTo>
                <a:lnTo>
                  <a:pt x="207111" y="201612"/>
                </a:lnTo>
                <a:lnTo>
                  <a:pt x="207683" y="199732"/>
                </a:lnTo>
                <a:lnTo>
                  <a:pt x="207683" y="198056"/>
                </a:lnTo>
                <a:lnTo>
                  <a:pt x="207111" y="196583"/>
                </a:lnTo>
                <a:lnTo>
                  <a:pt x="194373" y="168033"/>
                </a:lnTo>
                <a:lnTo>
                  <a:pt x="194437" y="167551"/>
                </a:lnTo>
                <a:lnTo>
                  <a:pt x="194729" y="167246"/>
                </a:lnTo>
                <a:lnTo>
                  <a:pt x="194805" y="166725"/>
                </a:lnTo>
                <a:lnTo>
                  <a:pt x="201697" y="151790"/>
                </a:lnTo>
                <a:lnTo>
                  <a:pt x="186918" y="151790"/>
                </a:lnTo>
                <a:lnTo>
                  <a:pt x="164553" y="102666"/>
                </a:lnTo>
                <a:lnTo>
                  <a:pt x="161379" y="96100"/>
                </a:lnTo>
                <a:close/>
              </a:path>
              <a:path w="453389" h="261620">
                <a:moveTo>
                  <a:pt x="160789" y="168478"/>
                </a:moveTo>
                <a:lnTo>
                  <a:pt x="143929" y="168478"/>
                </a:lnTo>
                <a:lnTo>
                  <a:pt x="154889" y="184302"/>
                </a:lnTo>
                <a:lnTo>
                  <a:pt x="156337" y="186054"/>
                </a:lnTo>
                <a:lnTo>
                  <a:pt x="158229" y="186918"/>
                </a:lnTo>
                <a:lnTo>
                  <a:pt x="161175" y="186918"/>
                </a:lnTo>
                <a:lnTo>
                  <a:pt x="161861" y="186829"/>
                </a:lnTo>
                <a:lnTo>
                  <a:pt x="162560" y="186677"/>
                </a:lnTo>
                <a:lnTo>
                  <a:pt x="163296" y="186550"/>
                </a:lnTo>
                <a:lnTo>
                  <a:pt x="167843" y="179539"/>
                </a:lnTo>
                <a:lnTo>
                  <a:pt x="167462" y="177850"/>
                </a:lnTo>
                <a:lnTo>
                  <a:pt x="166306" y="176364"/>
                </a:lnTo>
                <a:lnTo>
                  <a:pt x="160789" y="168478"/>
                </a:lnTo>
                <a:close/>
              </a:path>
              <a:path w="453389" h="261620">
                <a:moveTo>
                  <a:pt x="121184" y="169798"/>
                </a:moveTo>
                <a:lnTo>
                  <a:pt x="103111" y="169798"/>
                </a:lnTo>
                <a:lnTo>
                  <a:pt x="116293" y="184302"/>
                </a:lnTo>
                <a:lnTo>
                  <a:pt x="117436" y="185737"/>
                </a:lnTo>
                <a:lnTo>
                  <a:pt x="118922" y="186550"/>
                </a:lnTo>
                <a:lnTo>
                  <a:pt x="120675" y="186677"/>
                </a:lnTo>
                <a:lnTo>
                  <a:pt x="122415" y="186829"/>
                </a:lnTo>
                <a:lnTo>
                  <a:pt x="124028" y="186334"/>
                </a:lnTo>
                <a:lnTo>
                  <a:pt x="125501" y="185140"/>
                </a:lnTo>
                <a:lnTo>
                  <a:pt x="142004" y="170218"/>
                </a:lnTo>
                <a:lnTo>
                  <a:pt x="121551" y="170218"/>
                </a:lnTo>
                <a:lnTo>
                  <a:pt x="121184" y="169798"/>
                </a:lnTo>
                <a:close/>
              </a:path>
              <a:path w="453389" h="261620">
                <a:moveTo>
                  <a:pt x="144068" y="151510"/>
                </a:moveTo>
                <a:lnTo>
                  <a:pt x="142328" y="152133"/>
                </a:lnTo>
                <a:lnTo>
                  <a:pt x="140855" y="153568"/>
                </a:lnTo>
                <a:lnTo>
                  <a:pt x="121551" y="170218"/>
                </a:lnTo>
                <a:lnTo>
                  <a:pt x="142004" y="170218"/>
                </a:lnTo>
                <a:lnTo>
                  <a:pt x="143929" y="168478"/>
                </a:lnTo>
                <a:lnTo>
                  <a:pt x="160789" y="168478"/>
                </a:lnTo>
                <a:lnTo>
                  <a:pt x="150964" y="154431"/>
                </a:lnTo>
                <a:lnTo>
                  <a:pt x="149199" y="152692"/>
                </a:lnTo>
                <a:lnTo>
                  <a:pt x="147599" y="151790"/>
                </a:lnTo>
                <a:lnTo>
                  <a:pt x="146113" y="151790"/>
                </a:lnTo>
                <a:lnTo>
                  <a:pt x="144068" y="151510"/>
                </a:lnTo>
                <a:close/>
              </a:path>
              <a:path w="453389" h="261620">
                <a:moveTo>
                  <a:pt x="277456" y="0"/>
                </a:moveTo>
                <a:lnTo>
                  <a:pt x="267919" y="0"/>
                </a:lnTo>
                <a:lnTo>
                  <a:pt x="265023" y="736"/>
                </a:lnTo>
                <a:lnTo>
                  <a:pt x="262394" y="2209"/>
                </a:lnTo>
                <a:lnTo>
                  <a:pt x="259740" y="3657"/>
                </a:lnTo>
                <a:lnTo>
                  <a:pt x="186918" y="151790"/>
                </a:lnTo>
                <a:lnTo>
                  <a:pt x="201697" y="151790"/>
                </a:lnTo>
                <a:lnTo>
                  <a:pt x="226390" y="98285"/>
                </a:lnTo>
                <a:lnTo>
                  <a:pt x="245134" y="98285"/>
                </a:lnTo>
                <a:lnTo>
                  <a:pt x="258432" y="28511"/>
                </a:lnTo>
                <a:lnTo>
                  <a:pt x="265696" y="17348"/>
                </a:lnTo>
                <a:lnTo>
                  <a:pt x="267589" y="15138"/>
                </a:lnTo>
                <a:lnTo>
                  <a:pt x="269417" y="13881"/>
                </a:lnTo>
                <a:lnTo>
                  <a:pt x="271157" y="13614"/>
                </a:lnTo>
                <a:lnTo>
                  <a:pt x="293035" y="13614"/>
                </a:lnTo>
                <a:lnTo>
                  <a:pt x="289064" y="7670"/>
                </a:lnTo>
                <a:lnTo>
                  <a:pt x="281762" y="1523"/>
                </a:lnTo>
                <a:lnTo>
                  <a:pt x="277456" y="0"/>
                </a:lnTo>
                <a:close/>
              </a:path>
              <a:path w="453389" h="261620">
                <a:moveTo>
                  <a:pt x="291431" y="96951"/>
                </a:moveTo>
                <a:lnTo>
                  <a:pt x="273354" y="96951"/>
                </a:lnTo>
                <a:lnTo>
                  <a:pt x="290042" y="116281"/>
                </a:lnTo>
                <a:lnTo>
                  <a:pt x="291490" y="118021"/>
                </a:lnTo>
                <a:lnTo>
                  <a:pt x="293243" y="118922"/>
                </a:lnTo>
                <a:lnTo>
                  <a:pt x="296735" y="118922"/>
                </a:lnTo>
                <a:lnTo>
                  <a:pt x="298069" y="118313"/>
                </a:lnTo>
                <a:lnTo>
                  <a:pt x="299262" y="117157"/>
                </a:lnTo>
                <a:lnTo>
                  <a:pt x="300723" y="115989"/>
                </a:lnTo>
                <a:lnTo>
                  <a:pt x="301536" y="114452"/>
                </a:lnTo>
                <a:lnTo>
                  <a:pt x="301650" y="112560"/>
                </a:lnTo>
                <a:lnTo>
                  <a:pt x="301828" y="110629"/>
                </a:lnTo>
                <a:lnTo>
                  <a:pt x="301269" y="108940"/>
                </a:lnTo>
                <a:lnTo>
                  <a:pt x="300113" y="107480"/>
                </a:lnTo>
                <a:lnTo>
                  <a:pt x="291431" y="96951"/>
                </a:lnTo>
                <a:close/>
              </a:path>
              <a:path w="453389" h="261620">
                <a:moveTo>
                  <a:pt x="245134" y="98285"/>
                </a:moveTo>
                <a:lnTo>
                  <a:pt x="226390" y="98285"/>
                </a:lnTo>
                <a:lnTo>
                  <a:pt x="242633" y="116281"/>
                </a:lnTo>
                <a:lnTo>
                  <a:pt x="244094" y="117728"/>
                </a:lnTo>
                <a:lnTo>
                  <a:pt x="245719" y="118452"/>
                </a:lnTo>
                <a:lnTo>
                  <a:pt x="248932" y="118452"/>
                </a:lnTo>
                <a:lnTo>
                  <a:pt x="250545" y="117894"/>
                </a:lnTo>
                <a:lnTo>
                  <a:pt x="252298" y="116700"/>
                </a:lnTo>
                <a:lnTo>
                  <a:pt x="268222" y="101765"/>
                </a:lnTo>
                <a:lnTo>
                  <a:pt x="248348" y="101765"/>
                </a:lnTo>
                <a:lnTo>
                  <a:pt x="245134" y="98285"/>
                </a:lnTo>
                <a:close/>
              </a:path>
              <a:path w="453389" h="261620">
                <a:moveTo>
                  <a:pt x="276415" y="80289"/>
                </a:moveTo>
                <a:lnTo>
                  <a:pt x="272326" y="80289"/>
                </a:lnTo>
                <a:lnTo>
                  <a:pt x="270560" y="80873"/>
                </a:lnTo>
                <a:lnTo>
                  <a:pt x="269417" y="82067"/>
                </a:lnTo>
                <a:lnTo>
                  <a:pt x="248348" y="101765"/>
                </a:lnTo>
                <a:lnTo>
                  <a:pt x="268222" y="101765"/>
                </a:lnTo>
                <a:lnTo>
                  <a:pt x="273354" y="96951"/>
                </a:lnTo>
                <a:lnTo>
                  <a:pt x="291431" y="96951"/>
                </a:lnTo>
                <a:lnTo>
                  <a:pt x="279501" y="82486"/>
                </a:lnTo>
                <a:lnTo>
                  <a:pt x="278041" y="81025"/>
                </a:lnTo>
                <a:lnTo>
                  <a:pt x="276415" y="80289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7890" y="3039479"/>
            <a:ext cx="326368" cy="17106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9390" y="3514156"/>
            <a:ext cx="128905" cy="85725"/>
          </a:xfrm>
          <a:custGeom>
            <a:avLst/>
            <a:gdLst/>
            <a:ahLst/>
            <a:cxnLst/>
            <a:rect l="l" t="t" r="r" b="b"/>
            <a:pathLst>
              <a:path w="128904" h="85725">
                <a:moveTo>
                  <a:pt x="42492" y="0"/>
                </a:moveTo>
                <a:lnTo>
                  <a:pt x="39810" y="638"/>
                </a:lnTo>
                <a:lnTo>
                  <a:pt x="35610" y="2181"/>
                </a:lnTo>
                <a:lnTo>
                  <a:pt x="27851" y="4772"/>
                </a:lnTo>
                <a:lnTo>
                  <a:pt x="12954" y="44281"/>
                </a:lnTo>
                <a:lnTo>
                  <a:pt x="9462" y="50781"/>
                </a:lnTo>
                <a:lnTo>
                  <a:pt x="8339" y="56495"/>
                </a:lnTo>
                <a:lnTo>
                  <a:pt x="7580" y="61119"/>
                </a:lnTo>
                <a:lnTo>
                  <a:pt x="5181" y="64347"/>
                </a:lnTo>
                <a:lnTo>
                  <a:pt x="0" y="67586"/>
                </a:lnTo>
                <a:lnTo>
                  <a:pt x="5181" y="78584"/>
                </a:lnTo>
                <a:lnTo>
                  <a:pt x="11658" y="85709"/>
                </a:lnTo>
                <a:lnTo>
                  <a:pt x="18135" y="83118"/>
                </a:lnTo>
                <a:lnTo>
                  <a:pt x="24612" y="82470"/>
                </a:lnTo>
                <a:lnTo>
                  <a:pt x="27190" y="74698"/>
                </a:lnTo>
                <a:lnTo>
                  <a:pt x="29781" y="70177"/>
                </a:lnTo>
                <a:lnTo>
                  <a:pt x="36258" y="66278"/>
                </a:lnTo>
                <a:lnTo>
                  <a:pt x="51946" y="66278"/>
                </a:lnTo>
                <a:lnTo>
                  <a:pt x="58915" y="60461"/>
                </a:lnTo>
                <a:lnTo>
                  <a:pt x="67983" y="51393"/>
                </a:lnTo>
                <a:lnTo>
                  <a:pt x="75755" y="46212"/>
                </a:lnTo>
                <a:lnTo>
                  <a:pt x="91287" y="46212"/>
                </a:lnTo>
                <a:lnTo>
                  <a:pt x="96286" y="44555"/>
                </a:lnTo>
                <a:lnTo>
                  <a:pt x="117992" y="36841"/>
                </a:lnTo>
                <a:lnTo>
                  <a:pt x="119955" y="35327"/>
                </a:lnTo>
                <a:lnTo>
                  <a:pt x="123012" y="31315"/>
                </a:lnTo>
                <a:lnTo>
                  <a:pt x="128841" y="23555"/>
                </a:lnTo>
                <a:lnTo>
                  <a:pt x="117830" y="22259"/>
                </a:lnTo>
                <a:lnTo>
                  <a:pt x="113296" y="17726"/>
                </a:lnTo>
                <a:lnTo>
                  <a:pt x="84162" y="17726"/>
                </a:lnTo>
                <a:lnTo>
                  <a:pt x="85458" y="16430"/>
                </a:lnTo>
                <a:lnTo>
                  <a:pt x="78994" y="9966"/>
                </a:lnTo>
                <a:lnTo>
                  <a:pt x="74227" y="6472"/>
                </a:lnTo>
                <a:lnTo>
                  <a:pt x="69037" y="4859"/>
                </a:lnTo>
                <a:lnTo>
                  <a:pt x="62513" y="3853"/>
                </a:lnTo>
                <a:lnTo>
                  <a:pt x="53746" y="2181"/>
                </a:lnTo>
                <a:lnTo>
                  <a:pt x="46267" y="452"/>
                </a:lnTo>
                <a:lnTo>
                  <a:pt x="42492" y="0"/>
                </a:lnTo>
                <a:close/>
              </a:path>
              <a:path w="128904" h="85725">
                <a:moveTo>
                  <a:pt x="51946" y="66278"/>
                </a:moveTo>
                <a:lnTo>
                  <a:pt x="36258" y="66278"/>
                </a:lnTo>
                <a:lnTo>
                  <a:pt x="38849" y="68868"/>
                </a:lnTo>
                <a:lnTo>
                  <a:pt x="53086" y="71459"/>
                </a:lnTo>
                <a:lnTo>
                  <a:pt x="51155" y="66938"/>
                </a:lnTo>
                <a:lnTo>
                  <a:pt x="51946" y="66278"/>
                </a:lnTo>
                <a:close/>
              </a:path>
              <a:path w="128904" h="85725">
                <a:moveTo>
                  <a:pt x="91287" y="46212"/>
                </a:moveTo>
                <a:lnTo>
                  <a:pt x="75755" y="46212"/>
                </a:lnTo>
                <a:lnTo>
                  <a:pt x="81584" y="48802"/>
                </a:lnTo>
                <a:lnTo>
                  <a:pt x="91287" y="46212"/>
                </a:lnTo>
                <a:close/>
              </a:path>
              <a:path w="128904" h="85725">
                <a:moveTo>
                  <a:pt x="108775" y="13204"/>
                </a:moveTo>
                <a:lnTo>
                  <a:pt x="106184" y="17726"/>
                </a:lnTo>
                <a:lnTo>
                  <a:pt x="113296" y="17726"/>
                </a:lnTo>
                <a:lnTo>
                  <a:pt x="108775" y="13204"/>
                </a:lnTo>
                <a:close/>
              </a:path>
            </a:pathLst>
          </a:custGeom>
          <a:solidFill>
            <a:srgbClr val="EB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4931" y="3775105"/>
            <a:ext cx="141605" cy="86995"/>
          </a:xfrm>
          <a:custGeom>
            <a:avLst/>
            <a:gdLst/>
            <a:ahLst/>
            <a:cxnLst/>
            <a:rect l="l" t="t" r="r" b="b"/>
            <a:pathLst>
              <a:path w="141604" h="86995">
                <a:moveTo>
                  <a:pt x="29997" y="43583"/>
                </a:moveTo>
                <a:lnTo>
                  <a:pt x="17056" y="43583"/>
                </a:lnTo>
                <a:lnTo>
                  <a:pt x="20294" y="44891"/>
                </a:lnTo>
                <a:lnTo>
                  <a:pt x="14389" y="55241"/>
                </a:lnTo>
                <a:lnTo>
                  <a:pt x="18999" y="55241"/>
                </a:lnTo>
                <a:lnTo>
                  <a:pt x="9931" y="57832"/>
                </a:lnTo>
                <a:lnTo>
                  <a:pt x="10579" y="59127"/>
                </a:lnTo>
                <a:lnTo>
                  <a:pt x="4102" y="68182"/>
                </a:lnTo>
                <a:lnTo>
                  <a:pt x="7340" y="73377"/>
                </a:lnTo>
                <a:lnTo>
                  <a:pt x="0" y="75866"/>
                </a:lnTo>
                <a:lnTo>
                  <a:pt x="6045" y="86966"/>
                </a:lnTo>
                <a:lnTo>
                  <a:pt x="4749" y="83727"/>
                </a:lnTo>
                <a:lnTo>
                  <a:pt x="21589" y="83727"/>
                </a:lnTo>
                <a:lnTo>
                  <a:pt x="15112" y="80489"/>
                </a:lnTo>
                <a:lnTo>
                  <a:pt x="21597" y="75307"/>
                </a:lnTo>
                <a:lnTo>
                  <a:pt x="24009" y="65592"/>
                </a:lnTo>
                <a:lnTo>
                  <a:pt x="22872" y="65592"/>
                </a:lnTo>
                <a:lnTo>
                  <a:pt x="28066" y="56537"/>
                </a:lnTo>
                <a:lnTo>
                  <a:pt x="42947" y="56537"/>
                </a:lnTo>
                <a:lnTo>
                  <a:pt x="44246" y="55889"/>
                </a:lnTo>
                <a:lnTo>
                  <a:pt x="47466" y="55889"/>
                </a:lnTo>
                <a:lnTo>
                  <a:pt x="51358" y="53933"/>
                </a:lnTo>
                <a:lnTo>
                  <a:pt x="52666" y="48764"/>
                </a:lnTo>
                <a:lnTo>
                  <a:pt x="55261" y="47469"/>
                </a:lnTo>
                <a:lnTo>
                  <a:pt x="27406" y="47469"/>
                </a:lnTo>
                <a:lnTo>
                  <a:pt x="29997" y="43583"/>
                </a:lnTo>
                <a:close/>
              </a:path>
              <a:path w="141604" h="86995">
                <a:moveTo>
                  <a:pt x="24168" y="64957"/>
                </a:moveTo>
                <a:lnTo>
                  <a:pt x="22872" y="65592"/>
                </a:lnTo>
                <a:lnTo>
                  <a:pt x="24009" y="65592"/>
                </a:lnTo>
                <a:lnTo>
                  <a:pt x="24168" y="64957"/>
                </a:lnTo>
                <a:close/>
              </a:path>
              <a:path w="141604" h="86995">
                <a:moveTo>
                  <a:pt x="133231" y="44891"/>
                </a:moveTo>
                <a:lnTo>
                  <a:pt x="60426" y="44891"/>
                </a:lnTo>
                <a:lnTo>
                  <a:pt x="60426" y="48116"/>
                </a:lnTo>
                <a:lnTo>
                  <a:pt x="66903" y="64957"/>
                </a:lnTo>
                <a:lnTo>
                  <a:pt x="74028" y="57832"/>
                </a:lnTo>
                <a:lnTo>
                  <a:pt x="92151" y="57832"/>
                </a:lnTo>
                <a:lnTo>
                  <a:pt x="88264" y="49412"/>
                </a:lnTo>
                <a:lnTo>
                  <a:pt x="98628" y="45526"/>
                </a:lnTo>
                <a:lnTo>
                  <a:pt x="133591" y="45526"/>
                </a:lnTo>
                <a:lnTo>
                  <a:pt x="133231" y="44891"/>
                </a:lnTo>
                <a:close/>
              </a:path>
              <a:path w="141604" h="86995">
                <a:moveTo>
                  <a:pt x="42947" y="56537"/>
                </a:moveTo>
                <a:lnTo>
                  <a:pt x="28066" y="56537"/>
                </a:lnTo>
                <a:lnTo>
                  <a:pt x="36474" y="59762"/>
                </a:lnTo>
                <a:lnTo>
                  <a:pt x="42947" y="56537"/>
                </a:lnTo>
                <a:close/>
              </a:path>
              <a:path w="141604" h="86995">
                <a:moveTo>
                  <a:pt x="47466" y="55889"/>
                </a:moveTo>
                <a:lnTo>
                  <a:pt x="44246" y="55889"/>
                </a:lnTo>
                <a:lnTo>
                  <a:pt x="43599" y="57832"/>
                </a:lnTo>
                <a:lnTo>
                  <a:pt x="47466" y="55889"/>
                </a:lnTo>
                <a:close/>
              </a:path>
              <a:path w="141604" h="86995">
                <a:moveTo>
                  <a:pt x="133591" y="45526"/>
                </a:moveTo>
                <a:lnTo>
                  <a:pt x="98628" y="45526"/>
                </a:lnTo>
                <a:lnTo>
                  <a:pt x="99275" y="48764"/>
                </a:lnTo>
                <a:lnTo>
                  <a:pt x="112217" y="53933"/>
                </a:lnTo>
                <a:lnTo>
                  <a:pt x="117398" y="57184"/>
                </a:lnTo>
                <a:lnTo>
                  <a:pt x="138125" y="57184"/>
                </a:lnTo>
                <a:lnTo>
                  <a:pt x="136817" y="56537"/>
                </a:lnTo>
                <a:lnTo>
                  <a:pt x="141439" y="52650"/>
                </a:lnTo>
                <a:lnTo>
                  <a:pt x="133591" y="45526"/>
                </a:lnTo>
                <a:close/>
              </a:path>
              <a:path w="141604" h="86995">
                <a:moveTo>
                  <a:pt x="63230" y="0"/>
                </a:moveTo>
                <a:lnTo>
                  <a:pt x="60023" y="455"/>
                </a:lnTo>
                <a:lnTo>
                  <a:pt x="55240" y="2732"/>
                </a:lnTo>
                <a:lnTo>
                  <a:pt x="47485" y="4098"/>
                </a:lnTo>
                <a:lnTo>
                  <a:pt x="34531" y="4098"/>
                </a:lnTo>
                <a:lnTo>
                  <a:pt x="42951" y="7324"/>
                </a:lnTo>
                <a:lnTo>
                  <a:pt x="45542" y="22869"/>
                </a:lnTo>
                <a:lnTo>
                  <a:pt x="49428" y="23517"/>
                </a:lnTo>
                <a:lnTo>
                  <a:pt x="50723" y="35175"/>
                </a:lnTo>
                <a:lnTo>
                  <a:pt x="39065" y="39696"/>
                </a:lnTo>
                <a:lnTo>
                  <a:pt x="27406" y="47469"/>
                </a:lnTo>
                <a:lnTo>
                  <a:pt x="55261" y="47469"/>
                </a:lnTo>
                <a:lnTo>
                  <a:pt x="60426" y="44891"/>
                </a:lnTo>
                <a:lnTo>
                  <a:pt x="133231" y="44891"/>
                </a:lnTo>
                <a:lnTo>
                  <a:pt x="130352" y="39811"/>
                </a:lnTo>
                <a:lnTo>
                  <a:pt x="126572" y="34446"/>
                </a:lnTo>
                <a:lnTo>
                  <a:pt x="121860" y="30146"/>
                </a:lnTo>
                <a:lnTo>
                  <a:pt x="89407" y="30146"/>
                </a:lnTo>
                <a:lnTo>
                  <a:pt x="83731" y="21573"/>
                </a:lnTo>
                <a:lnTo>
                  <a:pt x="76399" y="13801"/>
                </a:lnTo>
                <a:lnTo>
                  <a:pt x="70789" y="13801"/>
                </a:lnTo>
                <a:lnTo>
                  <a:pt x="66255" y="4098"/>
                </a:lnTo>
                <a:lnTo>
                  <a:pt x="63230" y="0"/>
                </a:lnTo>
                <a:close/>
              </a:path>
              <a:path w="141604" h="86995">
                <a:moveTo>
                  <a:pt x="111487" y="25007"/>
                </a:moveTo>
                <a:lnTo>
                  <a:pt x="100571" y="26107"/>
                </a:lnTo>
                <a:lnTo>
                  <a:pt x="89407" y="30146"/>
                </a:lnTo>
                <a:lnTo>
                  <a:pt x="121860" y="30146"/>
                </a:lnTo>
                <a:lnTo>
                  <a:pt x="120219" y="28649"/>
                </a:lnTo>
                <a:lnTo>
                  <a:pt x="111487" y="25007"/>
                </a:lnTo>
                <a:close/>
              </a:path>
              <a:path w="141604" h="86995">
                <a:moveTo>
                  <a:pt x="72745" y="9928"/>
                </a:moveTo>
                <a:lnTo>
                  <a:pt x="70789" y="13801"/>
                </a:lnTo>
                <a:lnTo>
                  <a:pt x="76399" y="13801"/>
                </a:lnTo>
                <a:lnTo>
                  <a:pt x="72745" y="9928"/>
                </a:lnTo>
                <a:close/>
              </a:path>
            </a:pathLst>
          </a:custGeom>
          <a:solidFill>
            <a:srgbClr val="EB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398"/>
            <a:ext cx="9144000" cy="68546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67768" y="2345613"/>
            <a:ext cx="3076575" cy="527685"/>
          </a:xfrm>
          <a:custGeom>
            <a:avLst/>
            <a:gdLst/>
            <a:ahLst/>
            <a:cxnLst/>
            <a:rect l="l" t="t" r="r" b="b"/>
            <a:pathLst>
              <a:path w="3076575" h="527685">
                <a:moveTo>
                  <a:pt x="0" y="527176"/>
                </a:moveTo>
                <a:lnTo>
                  <a:pt x="3076232" y="527176"/>
                </a:lnTo>
                <a:lnTo>
                  <a:pt x="3076232" y="0"/>
                </a:lnTo>
                <a:lnTo>
                  <a:pt x="0" y="0"/>
                </a:lnTo>
                <a:lnTo>
                  <a:pt x="0" y="527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67768" y="3179775"/>
            <a:ext cx="3076575" cy="259079"/>
          </a:xfrm>
          <a:custGeom>
            <a:avLst/>
            <a:gdLst/>
            <a:ahLst/>
            <a:cxnLst/>
            <a:rect l="l" t="t" r="r" b="b"/>
            <a:pathLst>
              <a:path w="3076575" h="259079">
                <a:moveTo>
                  <a:pt x="0" y="258610"/>
                </a:moveTo>
                <a:lnTo>
                  <a:pt x="3076232" y="258610"/>
                </a:lnTo>
                <a:lnTo>
                  <a:pt x="3076232" y="0"/>
                </a:lnTo>
                <a:lnTo>
                  <a:pt x="0" y="0"/>
                </a:lnTo>
                <a:lnTo>
                  <a:pt x="0" y="258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67780" y="2872790"/>
            <a:ext cx="3076575" cy="307340"/>
          </a:xfrm>
          <a:custGeom>
            <a:avLst/>
            <a:gdLst/>
            <a:ahLst/>
            <a:cxnLst/>
            <a:rect l="l" t="t" r="r" b="b"/>
            <a:pathLst>
              <a:path w="3076575" h="307339">
                <a:moveTo>
                  <a:pt x="0" y="306984"/>
                </a:moveTo>
                <a:lnTo>
                  <a:pt x="3076219" y="306984"/>
                </a:lnTo>
                <a:lnTo>
                  <a:pt x="3076219" y="0"/>
                </a:lnTo>
                <a:lnTo>
                  <a:pt x="0" y="0"/>
                </a:lnTo>
                <a:lnTo>
                  <a:pt x="0" y="306984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67780" y="3438385"/>
            <a:ext cx="3076575" cy="307340"/>
          </a:xfrm>
          <a:custGeom>
            <a:avLst/>
            <a:gdLst/>
            <a:ahLst/>
            <a:cxnLst/>
            <a:rect l="l" t="t" r="r" b="b"/>
            <a:pathLst>
              <a:path w="3076575" h="307339">
                <a:moveTo>
                  <a:pt x="0" y="306997"/>
                </a:moveTo>
                <a:lnTo>
                  <a:pt x="3076219" y="306997"/>
                </a:lnTo>
                <a:lnTo>
                  <a:pt x="3076219" y="0"/>
                </a:lnTo>
                <a:lnTo>
                  <a:pt x="0" y="0"/>
                </a:lnTo>
                <a:lnTo>
                  <a:pt x="0" y="306997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97550" y="2499884"/>
            <a:ext cx="26403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221740" algn="l"/>
              </a:tabLst>
            </a:pPr>
            <a:r>
              <a:rPr sz="1100" b="1" spc="-5" dirty="0">
                <a:solidFill>
                  <a:srgbClr val="1B0087"/>
                </a:solidFill>
                <a:latin typeface="Trebuchet MS"/>
                <a:cs typeface="Trebuchet MS"/>
              </a:rPr>
              <a:t>Island	</a:t>
            </a:r>
            <a:r>
              <a:rPr sz="1100" b="1" dirty="0">
                <a:solidFill>
                  <a:srgbClr val="1B0087"/>
                </a:solidFill>
                <a:latin typeface="Trebuchet MS"/>
                <a:cs typeface="Trebuchet MS"/>
              </a:rPr>
              <a:t>Distance </a:t>
            </a:r>
            <a:r>
              <a:rPr sz="1100" b="1" spc="-5" dirty="0">
                <a:solidFill>
                  <a:srgbClr val="1B0087"/>
                </a:solidFill>
                <a:latin typeface="Trebuchet MS"/>
                <a:cs typeface="Trebuchet MS"/>
              </a:rPr>
              <a:t>to</a:t>
            </a:r>
            <a:r>
              <a:rPr sz="1100" b="1" spc="-80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1B0087"/>
                </a:solidFill>
                <a:latin typeface="Trebuchet MS"/>
                <a:cs typeface="Trebuchet MS"/>
              </a:rPr>
              <a:t>continent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7550" y="2933932"/>
            <a:ext cx="162433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066165" algn="l"/>
              </a:tabLst>
            </a:pP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Coyhaique	90</a:t>
            </a:r>
            <a:r>
              <a:rPr sz="11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kms</a:t>
            </a: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35"/>
              </a:spcBef>
              <a:tabLst>
                <a:tab pos="1066165" algn="l"/>
              </a:tabLst>
            </a:pPr>
            <a:r>
              <a:rPr sz="1100" b="1" spc="-5" dirty="0">
                <a:solidFill>
                  <a:srgbClr val="1B0087"/>
                </a:solidFill>
                <a:latin typeface="Trebuchet MS"/>
                <a:cs typeface="Trebuchet MS"/>
              </a:rPr>
              <a:t>Puerto</a:t>
            </a:r>
            <a:r>
              <a:rPr sz="1100" b="1" spc="-6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1B0087"/>
                </a:solidFill>
                <a:latin typeface="Trebuchet MS"/>
                <a:cs typeface="Trebuchet MS"/>
              </a:rPr>
              <a:t>Aysén	</a:t>
            </a:r>
            <a:r>
              <a:rPr sz="1100" b="1" dirty="0">
                <a:solidFill>
                  <a:srgbClr val="1B0087"/>
                </a:solidFill>
                <a:latin typeface="Trebuchet MS"/>
                <a:cs typeface="Trebuchet MS"/>
              </a:rPr>
              <a:t>670</a:t>
            </a:r>
            <a:r>
              <a:rPr sz="1100" b="1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1B0087"/>
                </a:solidFill>
                <a:latin typeface="Trebuchet MS"/>
                <a:cs typeface="Trebuchet MS"/>
              </a:rPr>
              <a:t>kms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97550" y="3492732"/>
            <a:ext cx="17576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066165" algn="l"/>
              </a:tabLst>
            </a:pP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Punta</a:t>
            </a:r>
            <a:r>
              <a:rPr sz="11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Arenas	</a:t>
            </a: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3.700</a:t>
            </a:r>
            <a:r>
              <a:rPr sz="11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kms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56474" y="2933932"/>
            <a:ext cx="2965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55m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56474" y="3207884"/>
            <a:ext cx="3784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1B0087"/>
                </a:solidFill>
                <a:latin typeface="Trebuchet MS"/>
                <a:cs typeface="Trebuchet MS"/>
              </a:rPr>
              <a:t>416m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56474" y="3492732"/>
            <a:ext cx="51180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rebuchet MS"/>
                <a:cs typeface="Trebuchet MS"/>
              </a:rPr>
              <a:t>2.299m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50100" y="2345611"/>
            <a:ext cx="0" cy="1400175"/>
          </a:xfrm>
          <a:custGeom>
            <a:avLst/>
            <a:gdLst/>
            <a:ahLst/>
            <a:cxnLst/>
            <a:rect l="l" t="t" r="r" b="b"/>
            <a:pathLst>
              <a:path h="1400175">
                <a:moveTo>
                  <a:pt x="0" y="0"/>
                </a:moveTo>
                <a:lnTo>
                  <a:pt x="0" y="1399768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55000" y="2872797"/>
            <a:ext cx="0" cy="873125"/>
          </a:xfrm>
          <a:custGeom>
            <a:avLst/>
            <a:gdLst/>
            <a:ahLst/>
            <a:cxnLst/>
            <a:rect l="l" t="t" r="r" b="b"/>
            <a:pathLst>
              <a:path h="873125">
                <a:moveTo>
                  <a:pt x="0" y="0"/>
                </a:moveTo>
                <a:lnTo>
                  <a:pt x="0" y="872578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067768" y="2038629"/>
            <a:ext cx="3076575" cy="307340"/>
          </a:xfrm>
          <a:prstGeom prst="rect">
            <a:avLst/>
          </a:prstGeom>
          <a:solidFill>
            <a:srgbClr val="EC1550"/>
          </a:solidFill>
        </p:spPr>
        <p:txBody>
          <a:bodyPr vert="horz" wrap="square" lIns="0" tIns="5715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450"/>
              </a:spcBef>
            </a:pPr>
            <a:r>
              <a:rPr sz="1100" b="1" spc="-15" dirty="0">
                <a:solidFill>
                  <a:srgbClr val="FFFFFF"/>
                </a:solidFill>
                <a:latin typeface="Trebuchet MS"/>
                <a:cs typeface="Trebuchet MS"/>
              </a:rPr>
              <a:t>DISTANCES</a:t>
            </a:r>
            <a:r>
              <a:rPr sz="11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Trebuchet MS"/>
                <a:cs typeface="Trebuchet MS"/>
              </a:rPr>
              <a:t>ISLANDS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67780" y="3928757"/>
            <a:ext cx="3076575" cy="1169035"/>
          </a:xfrm>
          <a:custGeom>
            <a:avLst/>
            <a:gdLst/>
            <a:ahLst/>
            <a:cxnLst/>
            <a:rect l="l" t="t" r="r" b="b"/>
            <a:pathLst>
              <a:path w="3076575" h="1169035">
                <a:moveTo>
                  <a:pt x="0" y="1168412"/>
                </a:moveTo>
                <a:lnTo>
                  <a:pt x="3076219" y="1168412"/>
                </a:lnTo>
                <a:lnTo>
                  <a:pt x="3076219" y="0"/>
                </a:lnTo>
                <a:lnTo>
                  <a:pt x="0" y="0"/>
                </a:lnTo>
                <a:lnTo>
                  <a:pt x="0" y="1168412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184863" y="4353123"/>
            <a:ext cx="725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00B5AC"/>
                </a:solidFill>
                <a:latin typeface="Trebuchet MS"/>
                <a:cs typeface="Trebuchet MS"/>
              </a:rPr>
              <a:t>CLIMATE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b="1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Trebuchet MS"/>
                <a:cs typeface="Trebuchet MS"/>
              </a:rPr>
              <a:t>AREA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26833" y="4057782"/>
            <a:ext cx="160210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JAN    FEB   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MAR   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APR    </a:t>
            </a:r>
            <a:r>
              <a:rPr sz="750" spc="-35" dirty="0">
                <a:solidFill>
                  <a:srgbClr val="FFFFFF"/>
                </a:solidFill>
                <a:latin typeface="Trebuchet MS"/>
                <a:cs typeface="Trebuchet MS"/>
              </a:rPr>
              <a:t>MAY  </a:t>
            </a:r>
            <a:r>
              <a:rPr sz="75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JUNE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10414" y="4550346"/>
            <a:ext cx="159258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30" dirty="0">
                <a:solidFill>
                  <a:srgbClr val="FFFFFF"/>
                </a:solidFill>
                <a:latin typeface="Trebuchet MS"/>
                <a:cs typeface="Trebuchet MS"/>
              </a:rPr>
              <a:t>JULY    </a:t>
            </a:r>
            <a:r>
              <a:rPr sz="750" spc="-5" dirty="0">
                <a:solidFill>
                  <a:srgbClr val="FFFFFF"/>
                </a:solidFill>
                <a:latin typeface="Trebuchet MS"/>
                <a:cs typeface="Trebuchet MS"/>
              </a:rPr>
              <a:t>AUG   SEPT   OCT   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NOV </a:t>
            </a:r>
            <a:r>
              <a:rPr sz="750" spc="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rebuchet MS"/>
                <a:cs typeface="Trebuchet MS"/>
              </a:rPr>
              <a:t>DEC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64730" y="4196562"/>
            <a:ext cx="1685542" cy="271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06691" y="4678222"/>
            <a:ext cx="1685912" cy="266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1002" y="2173541"/>
            <a:ext cx="1741170" cy="4085590"/>
          </a:xfrm>
          <a:custGeom>
            <a:avLst/>
            <a:gdLst/>
            <a:ahLst/>
            <a:cxnLst/>
            <a:rect l="l" t="t" r="r" b="b"/>
            <a:pathLst>
              <a:path w="1741170" h="4085590">
                <a:moveTo>
                  <a:pt x="1740547" y="4085183"/>
                </a:moveTo>
                <a:lnTo>
                  <a:pt x="0" y="4085183"/>
                </a:lnTo>
                <a:lnTo>
                  <a:pt x="0" y="0"/>
                </a:lnTo>
                <a:lnTo>
                  <a:pt x="1740547" y="0"/>
                </a:lnTo>
                <a:lnTo>
                  <a:pt x="1740547" y="4085183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35768" y="1187834"/>
            <a:ext cx="5144135" cy="92201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rgbClr val="FFFFFF"/>
                </a:solidFill>
              </a:rPr>
              <a:t>ISLANDS </a:t>
            </a:r>
            <a:r>
              <a:rPr dirty="0">
                <a:solidFill>
                  <a:srgbClr val="FFFFFF"/>
                </a:solidFill>
              </a:rPr>
              <a:t>EASTER </a:t>
            </a:r>
            <a:r>
              <a:rPr spc="-5" dirty="0">
                <a:solidFill>
                  <a:srgbClr val="FFFFFF"/>
                </a:solidFill>
              </a:rPr>
              <a:t>ISLAND  </a:t>
            </a:r>
            <a:r>
              <a:rPr dirty="0">
                <a:solidFill>
                  <a:srgbClr val="FFFFFF"/>
                </a:solidFill>
              </a:rPr>
              <a:t>ROBINSON CRUSOE &amp;</a:t>
            </a:r>
            <a:r>
              <a:rPr spc="-10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CHILOÉ</a:t>
            </a:r>
          </a:p>
        </p:txBody>
      </p:sp>
      <p:sp>
        <p:nvSpPr>
          <p:cNvPr id="29" name="object 29"/>
          <p:cNvSpPr/>
          <p:nvPr/>
        </p:nvSpPr>
        <p:spPr>
          <a:xfrm>
            <a:off x="1064406" y="5398993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9" y="2744"/>
                </a:lnTo>
                <a:lnTo>
                  <a:pt x="10228" y="10228"/>
                </a:lnTo>
                <a:lnTo>
                  <a:pt x="2744" y="21329"/>
                </a:lnTo>
                <a:lnTo>
                  <a:pt x="0" y="34925"/>
                </a:lnTo>
                <a:lnTo>
                  <a:pt x="2744" y="48525"/>
                </a:lnTo>
                <a:lnTo>
                  <a:pt x="10228" y="59626"/>
                </a:lnTo>
                <a:lnTo>
                  <a:pt x="21329" y="67107"/>
                </a:lnTo>
                <a:lnTo>
                  <a:pt x="34925" y="69850"/>
                </a:lnTo>
                <a:lnTo>
                  <a:pt x="48525" y="67107"/>
                </a:lnTo>
                <a:lnTo>
                  <a:pt x="59626" y="59626"/>
                </a:lnTo>
                <a:lnTo>
                  <a:pt x="67107" y="48525"/>
                </a:lnTo>
                <a:lnTo>
                  <a:pt x="69850" y="34925"/>
                </a:lnTo>
                <a:lnTo>
                  <a:pt x="67107" y="21329"/>
                </a:lnTo>
                <a:lnTo>
                  <a:pt x="59626" y="10228"/>
                </a:lnTo>
                <a:lnTo>
                  <a:pt x="48525" y="2744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74775" y="4353364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9" y="2744"/>
                </a:lnTo>
                <a:lnTo>
                  <a:pt x="10228" y="10228"/>
                </a:lnTo>
                <a:lnTo>
                  <a:pt x="2744" y="21329"/>
                </a:lnTo>
                <a:lnTo>
                  <a:pt x="0" y="34925"/>
                </a:lnTo>
                <a:lnTo>
                  <a:pt x="2744" y="48520"/>
                </a:lnTo>
                <a:lnTo>
                  <a:pt x="10228" y="59621"/>
                </a:lnTo>
                <a:lnTo>
                  <a:pt x="21329" y="67105"/>
                </a:lnTo>
                <a:lnTo>
                  <a:pt x="34925" y="69850"/>
                </a:lnTo>
                <a:lnTo>
                  <a:pt x="48520" y="67105"/>
                </a:lnTo>
                <a:lnTo>
                  <a:pt x="59621" y="59621"/>
                </a:lnTo>
                <a:lnTo>
                  <a:pt x="67105" y="48520"/>
                </a:lnTo>
                <a:lnTo>
                  <a:pt x="69850" y="34925"/>
                </a:lnTo>
                <a:lnTo>
                  <a:pt x="67105" y="21329"/>
                </a:lnTo>
                <a:lnTo>
                  <a:pt x="59621" y="10228"/>
                </a:lnTo>
                <a:lnTo>
                  <a:pt x="48520" y="2744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90960" y="311693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34925" y="0"/>
                </a:moveTo>
                <a:lnTo>
                  <a:pt x="21324" y="2744"/>
                </a:lnTo>
                <a:lnTo>
                  <a:pt x="10223" y="10228"/>
                </a:lnTo>
                <a:lnTo>
                  <a:pt x="2742" y="21329"/>
                </a:lnTo>
                <a:lnTo>
                  <a:pt x="0" y="34925"/>
                </a:lnTo>
                <a:lnTo>
                  <a:pt x="2742" y="48520"/>
                </a:lnTo>
                <a:lnTo>
                  <a:pt x="10223" y="59621"/>
                </a:lnTo>
                <a:lnTo>
                  <a:pt x="21324" y="67105"/>
                </a:lnTo>
                <a:lnTo>
                  <a:pt x="34925" y="69850"/>
                </a:lnTo>
                <a:lnTo>
                  <a:pt x="48520" y="67105"/>
                </a:lnTo>
                <a:lnTo>
                  <a:pt x="59621" y="59621"/>
                </a:lnTo>
                <a:lnTo>
                  <a:pt x="67105" y="48520"/>
                </a:lnTo>
                <a:lnTo>
                  <a:pt x="69850" y="34925"/>
                </a:lnTo>
                <a:lnTo>
                  <a:pt x="67105" y="21329"/>
                </a:lnTo>
                <a:lnTo>
                  <a:pt x="59621" y="10228"/>
                </a:lnTo>
                <a:lnTo>
                  <a:pt x="48520" y="2744"/>
                </a:lnTo>
                <a:lnTo>
                  <a:pt x="34925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5881" y="3213246"/>
            <a:ext cx="312420" cy="1666239"/>
          </a:xfrm>
          <a:custGeom>
            <a:avLst/>
            <a:gdLst/>
            <a:ahLst/>
            <a:cxnLst/>
            <a:rect l="l" t="t" r="r" b="b"/>
            <a:pathLst>
              <a:path w="312419" h="1666239">
                <a:moveTo>
                  <a:pt x="57721" y="1665655"/>
                </a:moveTo>
                <a:lnTo>
                  <a:pt x="39778" y="1653927"/>
                </a:lnTo>
                <a:lnTo>
                  <a:pt x="30714" y="1646555"/>
                </a:lnTo>
                <a:lnTo>
                  <a:pt x="27757" y="1640420"/>
                </a:lnTo>
                <a:lnTo>
                  <a:pt x="28130" y="1632407"/>
                </a:lnTo>
                <a:lnTo>
                  <a:pt x="28197" y="1624475"/>
                </a:lnTo>
                <a:lnTo>
                  <a:pt x="26463" y="1618495"/>
                </a:lnTo>
                <a:lnTo>
                  <a:pt x="23344" y="1611213"/>
                </a:lnTo>
                <a:lnTo>
                  <a:pt x="19253" y="1599374"/>
                </a:lnTo>
                <a:lnTo>
                  <a:pt x="13535" y="1580178"/>
                </a:lnTo>
                <a:lnTo>
                  <a:pt x="6850" y="1557240"/>
                </a:lnTo>
                <a:lnTo>
                  <a:pt x="1552" y="1536986"/>
                </a:lnTo>
                <a:lnTo>
                  <a:pt x="0" y="1525841"/>
                </a:lnTo>
                <a:lnTo>
                  <a:pt x="1945" y="1509793"/>
                </a:lnTo>
                <a:lnTo>
                  <a:pt x="5554" y="1479592"/>
                </a:lnTo>
                <a:lnTo>
                  <a:pt x="10828" y="1448837"/>
                </a:lnTo>
                <a:lnTo>
                  <a:pt x="17767" y="1431124"/>
                </a:lnTo>
                <a:lnTo>
                  <a:pt x="24913" y="1424397"/>
                </a:lnTo>
                <a:lnTo>
                  <a:pt x="30530" y="1417253"/>
                </a:lnTo>
                <a:lnTo>
                  <a:pt x="34205" y="1409275"/>
                </a:lnTo>
                <a:lnTo>
                  <a:pt x="35521" y="1400048"/>
                </a:lnTo>
                <a:lnTo>
                  <a:pt x="35290" y="1388912"/>
                </a:lnTo>
                <a:lnTo>
                  <a:pt x="35336" y="1376460"/>
                </a:lnTo>
                <a:lnTo>
                  <a:pt x="36770" y="1364147"/>
                </a:lnTo>
                <a:lnTo>
                  <a:pt x="40703" y="1353426"/>
                </a:lnTo>
                <a:lnTo>
                  <a:pt x="45435" y="1343775"/>
                </a:lnTo>
                <a:lnTo>
                  <a:pt x="49125" y="1333915"/>
                </a:lnTo>
                <a:lnTo>
                  <a:pt x="52674" y="1324194"/>
                </a:lnTo>
                <a:lnTo>
                  <a:pt x="56984" y="1314958"/>
                </a:lnTo>
                <a:lnTo>
                  <a:pt x="61474" y="1304698"/>
                </a:lnTo>
                <a:lnTo>
                  <a:pt x="65128" y="1293402"/>
                </a:lnTo>
                <a:lnTo>
                  <a:pt x="68225" y="1283636"/>
                </a:lnTo>
                <a:lnTo>
                  <a:pt x="71043" y="1277962"/>
                </a:lnTo>
                <a:lnTo>
                  <a:pt x="71881" y="1273980"/>
                </a:lnTo>
                <a:lnTo>
                  <a:pt x="70496" y="1268334"/>
                </a:lnTo>
                <a:lnTo>
                  <a:pt x="69384" y="1262134"/>
                </a:lnTo>
                <a:lnTo>
                  <a:pt x="71043" y="1256487"/>
                </a:lnTo>
                <a:lnTo>
                  <a:pt x="74883" y="1250790"/>
                </a:lnTo>
                <a:lnTo>
                  <a:pt x="77890" y="1244190"/>
                </a:lnTo>
                <a:lnTo>
                  <a:pt x="78957" y="1237452"/>
                </a:lnTo>
                <a:lnTo>
                  <a:pt x="76974" y="1231341"/>
                </a:lnTo>
                <a:lnTo>
                  <a:pt x="71780" y="1223937"/>
                </a:lnTo>
                <a:lnTo>
                  <a:pt x="73266" y="1222463"/>
                </a:lnTo>
                <a:lnTo>
                  <a:pt x="65125" y="1220241"/>
                </a:lnTo>
                <a:lnTo>
                  <a:pt x="56984" y="1218018"/>
                </a:lnTo>
                <a:lnTo>
                  <a:pt x="51803" y="1212088"/>
                </a:lnTo>
                <a:lnTo>
                  <a:pt x="50330" y="1208392"/>
                </a:lnTo>
                <a:lnTo>
                  <a:pt x="48844" y="1204696"/>
                </a:lnTo>
                <a:lnTo>
                  <a:pt x="49580" y="1200251"/>
                </a:lnTo>
                <a:lnTo>
                  <a:pt x="47371" y="1196555"/>
                </a:lnTo>
                <a:lnTo>
                  <a:pt x="45148" y="1192847"/>
                </a:lnTo>
                <a:lnTo>
                  <a:pt x="38163" y="1194346"/>
                </a:lnTo>
                <a:lnTo>
                  <a:pt x="39446" y="1188415"/>
                </a:lnTo>
                <a:lnTo>
                  <a:pt x="39167" y="1180574"/>
                </a:lnTo>
                <a:lnTo>
                  <a:pt x="37496" y="1168692"/>
                </a:lnTo>
                <a:lnTo>
                  <a:pt x="36006" y="1156914"/>
                </a:lnTo>
                <a:lnTo>
                  <a:pt x="36271" y="1149388"/>
                </a:lnTo>
                <a:lnTo>
                  <a:pt x="38481" y="1144016"/>
                </a:lnTo>
                <a:lnTo>
                  <a:pt x="39230" y="1142834"/>
                </a:lnTo>
                <a:lnTo>
                  <a:pt x="49580" y="1136764"/>
                </a:lnTo>
                <a:lnTo>
                  <a:pt x="56924" y="1129722"/>
                </a:lnTo>
                <a:lnTo>
                  <a:pt x="63366" y="1119844"/>
                </a:lnTo>
                <a:lnTo>
                  <a:pt x="68836" y="1110343"/>
                </a:lnTo>
                <a:lnTo>
                  <a:pt x="73266" y="1104430"/>
                </a:lnTo>
                <a:lnTo>
                  <a:pt x="76435" y="1103045"/>
                </a:lnTo>
                <a:lnTo>
                  <a:pt x="79187" y="1103085"/>
                </a:lnTo>
                <a:lnTo>
                  <a:pt x="83049" y="1101670"/>
                </a:lnTo>
                <a:lnTo>
                  <a:pt x="89547" y="1095921"/>
                </a:lnTo>
                <a:lnTo>
                  <a:pt x="95931" y="1088330"/>
                </a:lnTo>
                <a:lnTo>
                  <a:pt x="100095" y="1082962"/>
                </a:lnTo>
                <a:lnTo>
                  <a:pt x="104535" y="1079263"/>
                </a:lnTo>
                <a:lnTo>
                  <a:pt x="111747" y="1076680"/>
                </a:lnTo>
                <a:lnTo>
                  <a:pt x="120554" y="1073767"/>
                </a:lnTo>
                <a:lnTo>
                  <a:pt x="127282" y="1068911"/>
                </a:lnTo>
                <a:lnTo>
                  <a:pt x="130681" y="1061278"/>
                </a:lnTo>
                <a:lnTo>
                  <a:pt x="129501" y="1050036"/>
                </a:lnTo>
                <a:lnTo>
                  <a:pt x="125698" y="1036926"/>
                </a:lnTo>
                <a:lnTo>
                  <a:pt x="121826" y="1025063"/>
                </a:lnTo>
                <a:lnTo>
                  <a:pt x="117537" y="1015697"/>
                </a:lnTo>
                <a:lnTo>
                  <a:pt x="112483" y="1010081"/>
                </a:lnTo>
                <a:lnTo>
                  <a:pt x="105079" y="1005636"/>
                </a:lnTo>
                <a:lnTo>
                  <a:pt x="100647" y="1007110"/>
                </a:lnTo>
                <a:lnTo>
                  <a:pt x="99898" y="1001941"/>
                </a:lnTo>
                <a:lnTo>
                  <a:pt x="98725" y="997244"/>
                </a:lnTo>
                <a:lnTo>
                  <a:pt x="97129" y="991022"/>
                </a:lnTo>
                <a:lnTo>
                  <a:pt x="96362" y="983413"/>
                </a:lnTo>
                <a:lnTo>
                  <a:pt x="97675" y="974559"/>
                </a:lnTo>
                <a:lnTo>
                  <a:pt x="100965" y="966561"/>
                </a:lnTo>
                <a:lnTo>
                  <a:pt x="104530" y="960502"/>
                </a:lnTo>
                <a:lnTo>
                  <a:pt x="107262" y="954998"/>
                </a:lnTo>
                <a:lnTo>
                  <a:pt x="108051" y="948664"/>
                </a:lnTo>
                <a:lnTo>
                  <a:pt x="107271" y="941908"/>
                </a:lnTo>
                <a:lnTo>
                  <a:pt x="106284" y="935710"/>
                </a:lnTo>
                <a:lnTo>
                  <a:pt x="105438" y="929512"/>
                </a:lnTo>
                <a:lnTo>
                  <a:pt x="105079" y="922756"/>
                </a:lnTo>
                <a:lnTo>
                  <a:pt x="105079" y="913142"/>
                </a:lnTo>
                <a:lnTo>
                  <a:pt x="99174" y="904265"/>
                </a:lnTo>
                <a:lnTo>
                  <a:pt x="105829" y="901293"/>
                </a:lnTo>
                <a:lnTo>
                  <a:pt x="112483" y="898347"/>
                </a:lnTo>
                <a:lnTo>
                  <a:pt x="122097" y="901293"/>
                </a:lnTo>
                <a:lnTo>
                  <a:pt x="122847" y="893165"/>
                </a:lnTo>
                <a:lnTo>
                  <a:pt x="123583" y="885024"/>
                </a:lnTo>
                <a:lnTo>
                  <a:pt x="118402" y="878370"/>
                </a:lnTo>
                <a:lnTo>
                  <a:pt x="125793" y="872439"/>
                </a:lnTo>
                <a:lnTo>
                  <a:pt x="131463" y="866231"/>
                </a:lnTo>
                <a:lnTo>
                  <a:pt x="136717" y="857734"/>
                </a:lnTo>
                <a:lnTo>
                  <a:pt x="140582" y="848820"/>
                </a:lnTo>
                <a:lnTo>
                  <a:pt x="142087" y="841362"/>
                </a:lnTo>
                <a:lnTo>
                  <a:pt x="142087" y="833221"/>
                </a:lnTo>
                <a:lnTo>
                  <a:pt x="140601" y="825334"/>
                </a:lnTo>
                <a:lnTo>
                  <a:pt x="142087" y="816330"/>
                </a:lnTo>
                <a:lnTo>
                  <a:pt x="142454" y="809969"/>
                </a:lnTo>
                <a:lnTo>
                  <a:pt x="142268" y="804198"/>
                </a:lnTo>
                <a:lnTo>
                  <a:pt x="142916" y="798728"/>
                </a:lnTo>
                <a:lnTo>
                  <a:pt x="145783" y="793267"/>
                </a:lnTo>
                <a:lnTo>
                  <a:pt x="151701" y="785863"/>
                </a:lnTo>
                <a:lnTo>
                  <a:pt x="157619" y="779195"/>
                </a:lnTo>
                <a:lnTo>
                  <a:pt x="157619" y="774026"/>
                </a:lnTo>
                <a:lnTo>
                  <a:pt x="156476" y="765492"/>
                </a:lnTo>
                <a:lnTo>
                  <a:pt x="154571" y="751268"/>
                </a:lnTo>
                <a:lnTo>
                  <a:pt x="154190" y="736768"/>
                </a:lnTo>
                <a:lnTo>
                  <a:pt x="157619" y="727405"/>
                </a:lnTo>
                <a:lnTo>
                  <a:pt x="165760" y="720750"/>
                </a:lnTo>
                <a:lnTo>
                  <a:pt x="167246" y="711860"/>
                </a:lnTo>
                <a:lnTo>
                  <a:pt x="170192" y="707428"/>
                </a:lnTo>
                <a:lnTo>
                  <a:pt x="173164" y="702983"/>
                </a:lnTo>
                <a:lnTo>
                  <a:pt x="166497" y="696328"/>
                </a:lnTo>
                <a:lnTo>
                  <a:pt x="163537" y="692632"/>
                </a:lnTo>
                <a:lnTo>
                  <a:pt x="160591" y="688924"/>
                </a:lnTo>
                <a:lnTo>
                  <a:pt x="162064" y="685228"/>
                </a:lnTo>
                <a:lnTo>
                  <a:pt x="155397" y="680783"/>
                </a:lnTo>
                <a:lnTo>
                  <a:pt x="148742" y="676351"/>
                </a:lnTo>
                <a:lnTo>
                  <a:pt x="147993" y="677087"/>
                </a:lnTo>
                <a:lnTo>
                  <a:pt x="144297" y="665251"/>
                </a:lnTo>
                <a:lnTo>
                  <a:pt x="141201" y="657602"/>
                </a:lnTo>
                <a:lnTo>
                  <a:pt x="138382" y="651829"/>
                </a:lnTo>
                <a:lnTo>
                  <a:pt x="137225" y="647029"/>
                </a:lnTo>
                <a:lnTo>
                  <a:pt x="139115" y="642302"/>
                </a:lnTo>
                <a:lnTo>
                  <a:pt x="144297" y="635635"/>
                </a:lnTo>
                <a:lnTo>
                  <a:pt x="148742" y="629729"/>
                </a:lnTo>
                <a:lnTo>
                  <a:pt x="148742" y="620839"/>
                </a:lnTo>
                <a:lnTo>
                  <a:pt x="148742" y="611962"/>
                </a:lnTo>
                <a:lnTo>
                  <a:pt x="145046" y="606780"/>
                </a:lnTo>
                <a:lnTo>
                  <a:pt x="151701" y="606044"/>
                </a:lnTo>
                <a:lnTo>
                  <a:pt x="158369" y="605307"/>
                </a:lnTo>
                <a:lnTo>
                  <a:pt x="164287" y="593026"/>
                </a:lnTo>
                <a:lnTo>
                  <a:pt x="167246" y="591756"/>
                </a:lnTo>
                <a:lnTo>
                  <a:pt x="170192" y="590511"/>
                </a:lnTo>
                <a:lnTo>
                  <a:pt x="175387" y="591185"/>
                </a:lnTo>
                <a:lnTo>
                  <a:pt x="175387" y="586422"/>
                </a:lnTo>
                <a:lnTo>
                  <a:pt x="175387" y="581634"/>
                </a:lnTo>
                <a:lnTo>
                  <a:pt x="179819" y="577938"/>
                </a:lnTo>
                <a:lnTo>
                  <a:pt x="179819" y="569785"/>
                </a:lnTo>
                <a:lnTo>
                  <a:pt x="178107" y="563137"/>
                </a:lnTo>
                <a:lnTo>
                  <a:pt x="174453" y="556004"/>
                </a:lnTo>
                <a:lnTo>
                  <a:pt x="171075" y="549288"/>
                </a:lnTo>
                <a:lnTo>
                  <a:pt x="170192" y="543890"/>
                </a:lnTo>
                <a:lnTo>
                  <a:pt x="171691" y="537972"/>
                </a:lnTo>
                <a:lnTo>
                  <a:pt x="170192" y="529094"/>
                </a:lnTo>
                <a:lnTo>
                  <a:pt x="162801" y="521690"/>
                </a:lnTo>
                <a:lnTo>
                  <a:pt x="155397" y="514286"/>
                </a:lnTo>
                <a:lnTo>
                  <a:pt x="150964" y="515772"/>
                </a:lnTo>
                <a:lnTo>
                  <a:pt x="148742" y="509841"/>
                </a:lnTo>
                <a:lnTo>
                  <a:pt x="146519" y="503923"/>
                </a:lnTo>
                <a:lnTo>
                  <a:pt x="136893" y="499706"/>
                </a:lnTo>
                <a:lnTo>
                  <a:pt x="139115" y="493306"/>
                </a:lnTo>
                <a:lnTo>
                  <a:pt x="141338" y="486918"/>
                </a:lnTo>
                <a:lnTo>
                  <a:pt x="150964" y="478764"/>
                </a:lnTo>
                <a:lnTo>
                  <a:pt x="150964" y="475818"/>
                </a:lnTo>
                <a:lnTo>
                  <a:pt x="151195" y="471591"/>
                </a:lnTo>
                <a:lnTo>
                  <a:pt x="151701" y="464248"/>
                </a:lnTo>
                <a:lnTo>
                  <a:pt x="152207" y="455104"/>
                </a:lnTo>
                <a:lnTo>
                  <a:pt x="152438" y="445477"/>
                </a:lnTo>
                <a:lnTo>
                  <a:pt x="152438" y="432892"/>
                </a:lnTo>
                <a:lnTo>
                  <a:pt x="145783" y="426224"/>
                </a:lnTo>
                <a:lnTo>
                  <a:pt x="143560" y="421792"/>
                </a:lnTo>
                <a:lnTo>
                  <a:pt x="142126" y="407809"/>
                </a:lnTo>
                <a:lnTo>
                  <a:pt x="141527" y="380671"/>
                </a:lnTo>
                <a:lnTo>
                  <a:pt x="142316" y="352592"/>
                </a:lnTo>
                <a:lnTo>
                  <a:pt x="145046" y="335788"/>
                </a:lnTo>
                <a:lnTo>
                  <a:pt x="149076" y="329151"/>
                </a:lnTo>
                <a:lnTo>
                  <a:pt x="152903" y="323164"/>
                </a:lnTo>
                <a:lnTo>
                  <a:pt x="155760" y="317424"/>
                </a:lnTo>
                <a:lnTo>
                  <a:pt x="156883" y="311531"/>
                </a:lnTo>
                <a:lnTo>
                  <a:pt x="156883" y="303390"/>
                </a:lnTo>
                <a:lnTo>
                  <a:pt x="155397" y="297484"/>
                </a:lnTo>
                <a:lnTo>
                  <a:pt x="156883" y="290080"/>
                </a:lnTo>
                <a:lnTo>
                  <a:pt x="158369" y="282676"/>
                </a:lnTo>
                <a:lnTo>
                  <a:pt x="160591" y="282676"/>
                </a:lnTo>
                <a:lnTo>
                  <a:pt x="165023" y="273786"/>
                </a:lnTo>
                <a:lnTo>
                  <a:pt x="166356" y="266955"/>
                </a:lnTo>
                <a:lnTo>
                  <a:pt x="165674" y="260194"/>
                </a:lnTo>
                <a:lnTo>
                  <a:pt x="165959" y="254123"/>
                </a:lnTo>
                <a:lnTo>
                  <a:pt x="170192" y="249364"/>
                </a:lnTo>
                <a:lnTo>
                  <a:pt x="179819" y="244195"/>
                </a:lnTo>
                <a:lnTo>
                  <a:pt x="182791" y="241973"/>
                </a:lnTo>
                <a:lnTo>
                  <a:pt x="186486" y="241236"/>
                </a:lnTo>
                <a:lnTo>
                  <a:pt x="190182" y="240487"/>
                </a:lnTo>
                <a:lnTo>
                  <a:pt x="195364" y="231609"/>
                </a:lnTo>
                <a:lnTo>
                  <a:pt x="200545" y="227164"/>
                </a:lnTo>
                <a:lnTo>
                  <a:pt x="205714" y="222732"/>
                </a:lnTo>
                <a:lnTo>
                  <a:pt x="210159" y="221995"/>
                </a:lnTo>
                <a:lnTo>
                  <a:pt x="210159" y="214591"/>
                </a:lnTo>
                <a:lnTo>
                  <a:pt x="215027" y="206761"/>
                </a:lnTo>
                <a:lnTo>
                  <a:pt x="225791" y="196367"/>
                </a:lnTo>
                <a:lnTo>
                  <a:pt x="236696" y="186391"/>
                </a:lnTo>
                <a:lnTo>
                  <a:pt x="241985" y="179819"/>
                </a:lnTo>
                <a:lnTo>
                  <a:pt x="242722" y="174637"/>
                </a:lnTo>
                <a:lnTo>
                  <a:pt x="244500" y="164274"/>
                </a:lnTo>
                <a:lnTo>
                  <a:pt x="251383" y="159092"/>
                </a:lnTo>
                <a:lnTo>
                  <a:pt x="256980" y="154392"/>
                </a:lnTo>
                <a:lnTo>
                  <a:pt x="262582" y="148091"/>
                </a:lnTo>
                <a:lnTo>
                  <a:pt x="266892" y="140261"/>
                </a:lnTo>
                <a:lnTo>
                  <a:pt x="268617" y="130975"/>
                </a:lnTo>
                <a:lnTo>
                  <a:pt x="267681" y="119759"/>
                </a:lnTo>
                <a:lnTo>
                  <a:pt x="266122" y="107295"/>
                </a:lnTo>
                <a:lnTo>
                  <a:pt x="265810" y="95384"/>
                </a:lnTo>
                <a:lnTo>
                  <a:pt x="268617" y="85826"/>
                </a:lnTo>
                <a:lnTo>
                  <a:pt x="271789" y="77797"/>
                </a:lnTo>
                <a:lnTo>
                  <a:pt x="272876" y="69835"/>
                </a:lnTo>
                <a:lnTo>
                  <a:pt x="274238" y="62843"/>
                </a:lnTo>
                <a:lnTo>
                  <a:pt x="278231" y="57721"/>
                </a:lnTo>
                <a:lnTo>
                  <a:pt x="284737" y="51702"/>
                </a:lnTo>
                <a:lnTo>
                  <a:pt x="291377" y="42913"/>
                </a:lnTo>
                <a:lnTo>
                  <a:pt x="297182" y="33572"/>
                </a:lnTo>
                <a:lnTo>
                  <a:pt x="301180" y="25895"/>
                </a:lnTo>
                <a:lnTo>
                  <a:pt x="304473" y="18943"/>
                </a:lnTo>
                <a:lnTo>
                  <a:pt x="308116" y="11304"/>
                </a:lnTo>
                <a:lnTo>
                  <a:pt x="311065" y="4487"/>
                </a:lnTo>
                <a:lnTo>
                  <a:pt x="31228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5175" y="3461684"/>
            <a:ext cx="197485" cy="45720"/>
          </a:xfrm>
          <a:custGeom>
            <a:avLst/>
            <a:gdLst/>
            <a:ahLst/>
            <a:cxnLst/>
            <a:rect l="l" t="t" r="r" b="b"/>
            <a:pathLst>
              <a:path w="197484" h="45720">
                <a:moveTo>
                  <a:pt x="0" y="45146"/>
                </a:moveTo>
                <a:lnTo>
                  <a:pt x="3340" y="41260"/>
                </a:lnTo>
                <a:lnTo>
                  <a:pt x="5003" y="32941"/>
                </a:lnTo>
                <a:lnTo>
                  <a:pt x="11099" y="33500"/>
                </a:lnTo>
                <a:lnTo>
                  <a:pt x="17208" y="34046"/>
                </a:lnTo>
                <a:lnTo>
                  <a:pt x="30530" y="38491"/>
                </a:lnTo>
                <a:lnTo>
                  <a:pt x="33858" y="36269"/>
                </a:lnTo>
                <a:lnTo>
                  <a:pt x="37198" y="34046"/>
                </a:lnTo>
                <a:lnTo>
                  <a:pt x="45516" y="30160"/>
                </a:lnTo>
                <a:lnTo>
                  <a:pt x="53276" y="29055"/>
                </a:lnTo>
                <a:lnTo>
                  <a:pt x="61061" y="27950"/>
                </a:lnTo>
                <a:lnTo>
                  <a:pt x="68262" y="28496"/>
                </a:lnTo>
                <a:lnTo>
                  <a:pt x="77139" y="26286"/>
                </a:lnTo>
                <a:lnTo>
                  <a:pt x="86017" y="24064"/>
                </a:lnTo>
                <a:lnTo>
                  <a:pt x="91579" y="20178"/>
                </a:lnTo>
                <a:lnTo>
                  <a:pt x="97675" y="19619"/>
                </a:lnTo>
                <a:lnTo>
                  <a:pt x="102472" y="18335"/>
                </a:lnTo>
                <a:lnTo>
                  <a:pt x="108153" y="16012"/>
                </a:lnTo>
                <a:lnTo>
                  <a:pt x="115395" y="13690"/>
                </a:lnTo>
                <a:lnTo>
                  <a:pt x="124879" y="12405"/>
                </a:lnTo>
                <a:lnTo>
                  <a:pt x="134286" y="10922"/>
                </a:lnTo>
                <a:lnTo>
                  <a:pt x="141873" y="8038"/>
                </a:lnTo>
                <a:lnTo>
                  <a:pt x="149148" y="4842"/>
                </a:lnTo>
                <a:lnTo>
                  <a:pt x="157619" y="2423"/>
                </a:lnTo>
                <a:lnTo>
                  <a:pt x="166907" y="1060"/>
                </a:lnTo>
                <a:lnTo>
                  <a:pt x="175245" y="269"/>
                </a:lnTo>
                <a:lnTo>
                  <a:pt x="182067" y="0"/>
                </a:lnTo>
                <a:lnTo>
                  <a:pt x="186804" y="201"/>
                </a:lnTo>
                <a:lnTo>
                  <a:pt x="191477" y="747"/>
                </a:lnTo>
                <a:lnTo>
                  <a:pt x="197218" y="440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0329" y="2225446"/>
            <a:ext cx="1650568" cy="39935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477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69631"/>
            <a:ext cx="4246880" cy="4984750"/>
          </a:xfrm>
          <a:custGeom>
            <a:avLst/>
            <a:gdLst/>
            <a:ahLst/>
            <a:cxnLst/>
            <a:rect l="l" t="t" r="r" b="b"/>
            <a:pathLst>
              <a:path w="4246880" h="4984750">
                <a:moveTo>
                  <a:pt x="4246524" y="4984597"/>
                </a:moveTo>
                <a:lnTo>
                  <a:pt x="0" y="4984597"/>
                </a:lnTo>
                <a:lnTo>
                  <a:pt x="0" y="0"/>
                </a:lnTo>
                <a:lnTo>
                  <a:pt x="4246524" y="0"/>
                </a:lnTo>
                <a:lnTo>
                  <a:pt x="4246524" y="498459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38" y="1518028"/>
            <a:ext cx="3223260" cy="17291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rgbClr val="EB1851"/>
                </a:solidFill>
              </a:rPr>
              <a:t>ISLANDS </a:t>
            </a:r>
            <a:r>
              <a:rPr dirty="0">
                <a:solidFill>
                  <a:srgbClr val="EB1851"/>
                </a:solidFill>
              </a:rPr>
              <a:t>EASTER,  </a:t>
            </a:r>
            <a:r>
              <a:rPr spc="-5" dirty="0">
                <a:solidFill>
                  <a:srgbClr val="EB1851"/>
                </a:solidFill>
              </a:rPr>
              <a:t>ISLAND </a:t>
            </a:r>
            <a:r>
              <a:rPr dirty="0">
                <a:solidFill>
                  <a:srgbClr val="EB1851"/>
                </a:solidFill>
              </a:rPr>
              <a:t>ROBINSON  CRUSOE &amp;</a:t>
            </a:r>
            <a:r>
              <a:rPr spc="-105" dirty="0">
                <a:solidFill>
                  <a:srgbClr val="EB1851"/>
                </a:solidFill>
              </a:rPr>
              <a:t> </a:t>
            </a:r>
            <a:r>
              <a:rPr dirty="0">
                <a:solidFill>
                  <a:srgbClr val="EB1851"/>
                </a:solidFill>
              </a:rPr>
              <a:t>CHILOÉ</a:t>
            </a:r>
          </a:p>
          <a:p>
            <a:pPr marL="12700">
              <a:lnSpc>
                <a:spcPts val="2810"/>
              </a:lnSpc>
            </a:pPr>
            <a:r>
              <a:rPr sz="2400" dirty="0">
                <a:solidFill>
                  <a:srgbClr val="1B0087"/>
                </a:solidFill>
              </a:rPr>
              <a:t>Easter</a:t>
            </a:r>
            <a:r>
              <a:rPr sz="2400" spc="-100" dirty="0">
                <a:solidFill>
                  <a:srgbClr val="1B0087"/>
                </a:solidFill>
              </a:rPr>
              <a:t> </a:t>
            </a:r>
            <a:r>
              <a:rPr sz="2400" spc="-5" dirty="0">
                <a:solidFill>
                  <a:srgbClr val="1B0087"/>
                </a:solidFill>
              </a:rPr>
              <a:t>Island</a:t>
            </a:r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448459" y="3298036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108" y="0"/>
                </a:lnTo>
              </a:path>
            </a:pathLst>
          </a:custGeom>
          <a:ln w="1270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90556" y="4054946"/>
            <a:ext cx="2145030" cy="125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6 weekly</a:t>
            </a:r>
            <a:r>
              <a:rPr sz="1400" b="1" spc="-11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5h</a:t>
            </a:r>
            <a:r>
              <a:rPr sz="1400" b="1" spc="-10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4</a:t>
            </a:r>
            <a:r>
              <a:rPr sz="1400" b="1" spc="-8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58405" y="4115777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29" y="128308"/>
                </a:moveTo>
                <a:lnTo>
                  <a:pt x="127939" y="128308"/>
                </a:lnTo>
                <a:lnTo>
                  <a:pt x="109854" y="179451"/>
                </a:lnTo>
                <a:lnTo>
                  <a:pt x="108889" y="182283"/>
                </a:lnTo>
                <a:lnTo>
                  <a:pt x="109232" y="184759"/>
                </a:lnTo>
                <a:lnTo>
                  <a:pt x="110921" y="186905"/>
                </a:lnTo>
                <a:lnTo>
                  <a:pt x="112547" y="189026"/>
                </a:lnTo>
                <a:lnTo>
                  <a:pt x="115036" y="189750"/>
                </a:lnTo>
                <a:lnTo>
                  <a:pt x="118376" y="189026"/>
                </a:lnTo>
                <a:lnTo>
                  <a:pt x="147116" y="182283"/>
                </a:lnTo>
                <a:lnTo>
                  <a:pt x="152311" y="180403"/>
                </a:lnTo>
                <a:lnTo>
                  <a:pt x="155651" y="178142"/>
                </a:lnTo>
                <a:lnTo>
                  <a:pt x="156293" y="176961"/>
                </a:lnTo>
                <a:lnTo>
                  <a:pt x="122262" y="176961"/>
                </a:lnTo>
                <a:lnTo>
                  <a:pt x="139629" y="128308"/>
                </a:lnTo>
                <a:close/>
              </a:path>
              <a:path w="288925" h="189864">
                <a:moveTo>
                  <a:pt x="282081" y="34264"/>
                </a:moveTo>
                <a:lnTo>
                  <a:pt x="262889" y="34264"/>
                </a:lnTo>
                <a:lnTo>
                  <a:pt x="266204" y="34798"/>
                </a:lnTo>
                <a:lnTo>
                  <a:pt x="270916" y="37172"/>
                </a:lnTo>
                <a:lnTo>
                  <a:pt x="272656" y="38595"/>
                </a:lnTo>
                <a:lnTo>
                  <a:pt x="274802" y="41897"/>
                </a:lnTo>
                <a:lnTo>
                  <a:pt x="275592" y="43561"/>
                </a:lnTo>
                <a:lnTo>
                  <a:pt x="277914" y="50076"/>
                </a:lnTo>
                <a:lnTo>
                  <a:pt x="277279" y="54864"/>
                </a:lnTo>
                <a:lnTo>
                  <a:pt x="270878" y="63627"/>
                </a:lnTo>
                <a:lnTo>
                  <a:pt x="265963" y="66992"/>
                </a:lnTo>
                <a:lnTo>
                  <a:pt x="195414" y="92456"/>
                </a:lnTo>
                <a:lnTo>
                  <a:pt x="194462" y="92684"/>
                </a:lnTo>
                <a:lnTo>
                  <a:pt x="193509" y="93510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58" y="170218"/>
                </a:lnTo>
                <a:lnTo>
                  <a:pt x="146164" y="170929"/>
                </a:lnTo>
                <a:lnTo>
                  <a:pt x="144297" y="171627"/>
                </a:lnTo>
                <a:lnTo>
                  <a:pt x="122262" y="176961"/>
                </a:lnTo>
                <a:lnTo>
                  <a:pt x="156293" y="176961"/>
                </a:lnTo>
                <a:lnTo>
                  <a:pt x="157060" y="175552"/>
                </a:lnTo>
                <a:lnTo>
                  <a:pt x="201104" y="102031"/>
                </a:lnTo>
                <a:lnTo>
                  <a:pt x="269265" y="77304"/>
                </a:lnTo>
                <a:lnTo>
                  <a:pt x="274599" y="74218"/>
                </a:lnTo>
                <a:lnTo>
                  <a:pt x="283121" y="66649"/>
                </a:lnTo>
                <a:lnTo>
                  <a:pt x="285991" y="62331"/>
                </a:lnTo>
                <a:lnTo>
                  <a:pt x="288797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81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58" y="61544"/>
                </a:lnTo>
                <a:lnTo>
                  <a:pt x="7912" y="68313"/>
                </a:lnTo>
                <a:lnTo>
                  <a:pt x="1523" y="70675"/>
                </a:lnTo>
                <a:lnTo>
                  <a:pt x="27800" y="124409"/>
                </a:lnTo>
                <a:lnTo>
                  <a:pt x="59645" y="146095"/>
                </a:lnTo>
                <a:lnTo>
                  <a:pt x="67802" y="146516"/>
                </a:lnTo>
                <a:lnTo>
                  <a:pt x="76248" y="145561"/>
                </a:lnTo>
                <a:lnTo>
                  <a:pt x="84988" y="143230"/>
                </a:lnTo>
                <a:lnTo>
                  <a:pt x="106861" y="135631"/>
                </a:lnTo>
                <a:lnTo>
                  <a:pt x="67664" y="135631"/>
                </a:lnTo>
                <a:lnTo>
                  <a:pt x="61206" y="135463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00" y="126542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25" y="71856"/>
                </a:lnTo>
                <a:lnTo>
                  <a:pt x="37401" y="63322"/>
                </a:lnTo>
                <a:lnTo>
                  <a:pt x="34074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44" y="113398"/>
                </a:moveTo>
                <a:lnTo>
                  <a:pt x="135039" y="114109"/>
                </a:lnTo>
                <a:lnTo>
                  <a:pt x="81775" y="132575"/>
                </a:lnTo>
                <a:lnTo>
                  <a:pt x="74519" y="134668"/>
                </a:lnTo>
                <a:lnTo>
                  <a:pt x="67664" y="135631"/>
                </a:lnTo>
                <a:lnTo>
                  <a:pt x="106861" y="135631"/>
                </a:lnTo>
                <a:lnTo>
                  <a:pt x="127939" y="128308"/>
                </a:lnTo>
                <a:lnTo>
                  <a:pt x="139629" y="128308"/>
                </a:lnTo>
                <a:lnTo>
                  <a:pt x="142163" y="121208"/>
                </a:lnTo>
                <a:lnTo>
                  <a:pt x="142874" y="118833"/>
                </a:lnTo>
                <a:lnTo>
                  <a:pt x="142519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44" y="113398"/>
                </a:lnTo>
                <a:close/>
              </a:path>
              <a:path w="288925" h="189864">
                <a:moveTo>
                  <a:pt x="48825" y="71856"/>
                </a:moveTo>
                <a:lnTo>
                  <a:pt x="30302" y="71856"/>
                </a:lnTo>
                <a:lnTo>
                  <a:pt x="67208" y="99199"/>
                </a:lnTo>
                <a:lnTo>
                  <a:pt x="68402" y="100139"/>
                </a:lnTo>
                <a:lnTo>
                  <a:pt x="70053" y="100380"/>
                </a:lnTo>
                <a:lnTo>
                  <a:pt x="72186" y="99898"/>
                </a:lnTo>
                <a:lnTo>
                  <a:pt x="103189" y="88531"/>
                </a:lnTo>
                <a:lnTo>
                  <a:pt x="71145" y="88531"/>
                </a:lnTo>
                <a:lnTo>
                  <a:pt x="48825" y="71856"/>
                </a:lnTo>
                <a:close/>
              </a:path>
              <a:path w="288925" h="189864">
                <a:moveTo>
                  <a:pt x="92913" y="0"/>
                </a:moveTo>
                <a:lnTo>
                  <a:pt x="89598" y="1181"/>
                </a:lnTo>
                <a:lnTo>
                  <a:pt x="62610" y="8636"/>
                </a:lnTo>
                <a:lnTo>
                  <a:pt x="62255" y="8636"/>
                </a:lnTo>
                <a:lnTo>
                  <a:pt x="59880" y="9601"/>
                </a:lnTo>
                <a:lnTo>
                  <a:pt x="58343" y="11239"/>
                </a:lnTo>
                <a:lnTo>
                  <a:pt x="57632" y="13614"/>
                </a:lnTo>
                <a:lnTo>
                  <a:pt x="57391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398" y="72923"/>
                </a:lnTo>
                <a:lnTo>
                  <a:pt x="71145" y="88531"/>
                </a:lnTo>
                <a:lnTo>
                  <a:pt x="103189" y="88531"/>
                </a:lnTo>
                <a:lnTo>
                  <a:pt x="127368" y="79667"/>
                </a:lnTo>
                <a:lnTo>
                  <a:pt x="128536" y="78371"/>
                </a:lnTo>
                <a:lnTo>
                  <a:pt x="129260" y="75539"/>
                </a:lnTo>
                <a:lnTo>
                  <a:pt x="129184" y="74574"/>
                </a:lnTo>
                <a:lnTo>
                  <a:pt x="128460" y="72682"/>
                </a:lnTo>
                <a:lnTo>
                  <a:pt x="128054" y="71856"/>
                </a:lnTo>
                <a:lnTo>
                  <a:pt x="127571" y="71132"/>
                </a:lnTo>
                <a:lnTo>
                  <a:pt x="72567" y="17526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15" y="11607"/>
                </a:lnTo>
                <a:lnTo>
                  <a:pt x="99529" y="2247"/>
                </a:lnTo>
                <a:lnTo>
                  <a:pt x="96227" y="355"/>
                </a:lnTo>
                <a:lnTo>
                  <a:pt x="92913" y="0"/>
                </a:lnTo>
                <a:close/>
              </a:path>
              <a:path w="288925" h="189864">
                <a:moveTo>
                  <a:pt x="255569" y="23598"/>
                </a:moveTo>
                <a:lnTo>
                  <a:pt x="238023" y="27813"/>
                </a:lnTo>
                <a:lnTo>
                  <a:pt x="190804" y="44856"/>
                </a:lnTo>
                <a:lnTo>
                  <a:pt x="189382" y="45339"/>
                </a:lnTo>
                <a:lnTo>
                  <a:pt x="188315" y="46228"/>
                </a:lnTo>
                <a:lnTo>
                  <a:pt x="187591" y="47523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90"/>
                </a:lnTo>
                <a:lnTo>
                  <a:pt x="188696" y="54394"/>
                </a:lnTo>
                <a:lnTo>
                  <a:pt x="191515" y="55587"/>
                </a:lnTo>
                <a:lnTo>
                  <a:pt x="192938" y="55638"/>
                </a:lnTo>
                <a:lnTo>
                  <a:pt x="194360" y="55156"/>
                </a:lnTo>
                <a:lnTo>
                  <a:pt x="241592" y="38112"/>
                </a:lnTo>
                <a:lnTo>
                  <a:pt x="248678" y="35750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81" y="34264"/>
                </a:lnTo>
                <a:lnTo>
                  <a:pt x="279717" y="30347"/>
                </a:lnTo>
                <a:lnTo>
                  <a:pt x="269465" y="24442"/>
                </a:lnTo>
                <a:lnTo>
                  <a:pt x="255569" y="23598"/>
                </a:lnTo>
                <a:close/>
              </a:path>
              <a:path w="288925" h="189864">
                <a:moveTo>
                  <a:pt x="116615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46"/>
                </a:lnTo>
                <a:lnTo>
                  <a:pt x="152819" y="43561"/>
                </a:lnTo>
                <a:lnTo>
                  <a:pt x="154228" y="43078"/>
                </a:lnTo>
                <a:lnTo>
                  <a:pt x="155651" y="42621"/>
                </a:lnTo>
                <a:lnTo>
                  <a:pt x="156717" y="41668"/>
                </a:lnTo>
                <a:lnTo>
                  <a:pt x="157416" y="40259"/>
                </a:lnTo>
                <a:lnTo>
                  <a:pt x="158127" y="39065"/>
                </a:lnTo>
                <a:lnTo>
                  <a:pt x="158251" y="38112"/>
                </a:lnTo>
                <a:lnTo>
                  <a:pt x="158189" y="37172"/>
                </a:lnTo>
                <a:lnTo>
                  <a:pt x="157594" y="34632"/>
                </a:lnTo>
                <a:lnTo>
                  <a:pt x="156717" y="33502"/>
                </a:lnTo>
                <a:lnTo>
                  <a:pt x="155308" y="32804"/>
                </a:lnTo>
                <a:lnTo>
                  <a:pt x="116615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0020" y="4432305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0020" y="4948913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76469" y="4584919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47" y="0"/>
                </a:moveTo>
                <a:lnTo>
                  <a:pt x="80597" y="9210"/>
                </a:lnTo>
                <a:lnTo>
                  <a:pt x="39260" y="36126"/>
                </a:lnTo>
                <a:lnTo>
                  <a:pt x="10265" y="77814"/>
                </a:lnTo>
                <a:lnTo>
                  <a:pt x="0" y="128447"/>
                </a:lnTo>
                <a:lnTo>
                  <a:pt x="1024" y="144928"/>
                </a:lnTo>
                <a:lnTo>
                  <a:pt x="16395" y="190957"/>
                </a:lnTo>
                <a:lnTo>
                  <a:pt x="48480" y="228440"/>
                </a:lnTo>
                <a:lnTo>
                  <a:pt x="93875" y="251937"/>
                </a:lnTo>
                <a:lnTo>
                  <a:pt x="128447" y="256501"/>
                </a:lnTo>
                <a:lnTo>
                  <a:pt x="144938" y="255466"/>
                </a:lnTo>
                <a:lnTo>
                  <a:pt x="160885" y="252358"/>
                </a:lnTo>
                <a:lnTo>
                  <a:pt x="176291" y="247179"/>
                </a:lnTo>
                <a:lnTo>
                  <a:pt x="181081" y="244843"/>
                </a:lnTo>
                <a:lnTo>
                  <a:pt x="128447" y="244843"/>
                </a:lnTo>
                <a:lnTo>
                  <a:pt x="113436" y="243910"/>
                </a:lnTo>
                <a:lnTo>
                  <a:pt x="71374" y="229946"/>
                </a:lnTo>
                <a:lnTo>
                  <a:pt x="37159" y="200858"/>
                </a:lnTo>
                <a:lnTo>
                  <a:pt x="15817" y="159766"/>
                </a:lnTo>
                <a:lnTo>
                  <a:pt x="11684" y="128447"/>
                </a:lnTo>
                <a:lnTo>
                  <a:pt x="12611" y="113436"/>
                </a:lnTo>
                <a:lnTo>
                  <a:pt x="26555" y="71374"/>
                </a:lnTo>
                <a:lnTo>
                  <a:pt x="55746" y="37150"/>
                </a:lnTo>
                <a:lnTo>
                  <a:pt x="97075" y="15814"/>
                </a:lnTo>
                <a:lnTo>
                  <a:pt x="128447" y="11671"/>
                </a:lnTo>
                <a:lnTo>
                  <a:pt x="181231" y="11671"/>
                </a:lnTo>
                <a:lnTo>
                  <a:pt x="173640" y="8261"/>
                </a:lnTo>
                <a:lnTo>
                  <a:pt x="158951" y="3670"/>
                </a:lnTo>
                <a:lnTo>
                  <a:pt x="143888" y="917"/>
                </a:lnTo>
                <a:lnTo>
                  <a:pt x="128447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4993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81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12"/>
                </a:lnTo>
                <a:lnTo>
                  <a:pt x="232114" y="75403"/>
                </a:lnTo>
                <a:lnTo>
                  <a:pt x="239171" y="92194"/>
                </a:lnTo>
                <a:lnTo>
                  <a:pt x="243406" y="109877"/>
                </a:lnTo>
                <a:lnTo>
                  <a:pt x="244817" y="128447"/>
                </a:lnTo>
                <a:lnTo>
                  <a:pt x="243887" y="143447"/>
                </a:lnTo>
                <a:lnTo>
                  <a:pt x="229958" y="185331"/>
                </a:lnTo>
                <a:lnTo>
                  <a:pt x="200848" y="219354"/>
                </a:lnTo>
                <a:lnTo>
                  <a:pt x="159750" y="240691"/>
                </a:lnTo>
                <a:lnTo>
                  <a:pt x="128447" y="244843"/>
                </a:lnTo>
                <a:lnTo>
                  <a:pt x="181081" y="244843"/>
                </a:lnTo>
                <a:lnTo>
                  <a:pt x="217577" y="220117"/>
                </a:lnTo>
                <a:lnTo>
                  <a:pt x="246340" y="178625"/>
                </a:lnTo>
                <a:lnTo>
                  <a:pt x="256514" y="128447"/>
                </a:lnTo>
                <a:lnTo>
                  <a:pt x="254961" y="108011"/>
                </a:lnTo>
                <a:lnTo>
                  <a:pt x="242536" y="69969"/>
                </a:lnTo>
                <a:lnTo>
                  <a:pt x="227876" y="50088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74" y="149720"/>
                </a:lnTo>
                <a:lnTo>
                  <a:pt x="125247" y="151993"/>
                </a:lnTo>
                <a:lnTo>
                  <a:pt x="126682" y="152552"/>
                </a:lnTo>
                <a:lnTo>
                  <a:pt x="129946" y="152552"/>
                </a:lnTo>
                <a:lnTo>
                  <a:pt x="131254" y="151993"/>
                </a:lnTo>
                <a:lnTo>
                  <a:pt x="133527" y="149720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46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74" y="49530"/>
                </a:lnTo>
                <a:lnTo>
                  <a:pt x="122402" y="50965"/>
                </a:lnTo>
                <a:lnTo>
                  <a:pt x="122402" y="125056"/>
                </a:lnTo>
                <a:lnTo>
                  <a:pt x="111125" y="129197"/>
                </a:lnTo>
                <a:lnTo>
                  <a:pt x="109601" y="129717"/>
                </a:lnTo>
                <a:lnTo>
                  <a:pt x="108534" y="130695"/>
                </a:lnTo>
                <a:lnTo>
                  <a:pt x="107289" y="133718"/>
                </a:lnTo>
                <a:lnTo>
                  <a:pt x="107213" y="135216"/>
                </a:lnTo>
                <a:lnTo>
                  <a:pt x="107734" y="136740"/>
                </a:lnTo>
                <a:lnTo>
                  <a:pt x="107975" y="137731"/>
                </a:lnTo>
                <a:lnTo>
                  <a:pt x="108597" y="138620"/>
                </a:lnTo>
                <a:lnTo>
                  <a:pt x="109601" y="139344"/>
                </a:lnTo>
                <a:lnTo>
                  <a:pt x="110604" y="140119"/>
                </a:lnTo>
                <a:lnTo>
                  <a:pt x="111747" y="140487"/>
                </a:lnTo>
                <a:lnTo>
                  <a:pt x="114706" y="140487"/>
                </a:lnTo>
                <a:lnTo>
                  <a:pt x="114998" y="140360"/>
                </a:lnTo>
                <a:lnTo>
                  <a:pt x="115265" y="140119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50"/>
                </a:lnTo>
                <a:lnTo>
                  <a:pt x="168619" y="120891"/>
                </a:lnTo>
                <a:lnTo>
                  <a:pt x="134086" y="120891"/>
                </a:lnTo>
                <a:lnTo>
                  <a:pt x="134086" y="50965"/>
                </a:lnTo>
                <a:lnTo>
                  <a:pt x="133527" y="49530"/>
                </a:lnTo>
                <a:lnTo>
                  <a:pt x="131254" y="47269"/>
                </a:lnTo>
                <a:lnTo>
                  <a:pt x="129946" y="46697"/>
                </a:lnTo>
                <a:close/>
              </a:path>
              <a:path w="256540" h="256539">
                <a:moveTo>
                  <a:pt x="187210" y="101942"/>
                </a:moveTo>
                <a:lnTo>
                  <a:pt x="185699" y="102450"/>
                </a:lnTo>
                <a:lnTo>
                  <a:pt x="134086" y="120891"/>
                </a:lnTo>
                <a:lnTo>
                  <a:pt x="168619" y="120891"/>
                </a:lnTo>
                <a:lnTo>
                  <a:pt x="189458" y="113372"/>
                </a:lnTo>
                <a:lnTo>
                  <a:pt x="190969" y="112877"/>
                </a:lnTo>
                <a:lnTo>
                  <a:pt x="192087" y="111937"/>
                </a:lnTo>
                <a:lnTo>
                  <a:pt x="193586" y="109169"/>
                </a:lnTo>
                <a:lnTo>
                  <a:pt x="193725" y="107594"/>
                </a:lnTo>
                <a:lnTo>
                  <a:pt x="193230" y="105854"/>
                </a:lnTo>
                <a:lnTo>
                  <a:pt x="192735" y="104355"/>
                </a:lnTo>
                <a:lnTo>
                  <a:pt x="191706" y="103289"/>
                </a:lnTo>
                <a:lnTo>
                  <a:pt x="188709" y="102006"/>
                </a:lnTo>
                <a:lnTo>
                  <a:pt x="187210" y="101942"/>
                </a:lnTo>
                <a:close/>
              </a:path>
              <a:path w="256540" h="256539">
                <a:moveTo>
                  <a:pt x="181231" y="11671"/>
                </a:moveTo>
                <a:lnTo>
                  <a:pt x="128447" y="11671"/>
                </a:lnTo>
                <a:lnTo>
                  <a:pt x="142854" y="12519"/>
                </a:lnTo>
                <a:lnTo>
                  <a:pt x="156697" y="15063"/>
                </a:lnTo>
                <a:lnTo>
                  <a:pt x="169976" y="19306"/>
                </a:lnTo>
                <a:lnTo>
                  <a:pt x="182689" y="25247"/>
                </a:lnTo>
                <a:lnTo>
                  <a:pt x="183934" y="25984"/>
                </a:lnTo>
                <a:lnTo>
                  <a:pt x="185369" y="26111"/>
                </a:lnTo>
                <a:lnTo>
                  <a:pt x="186994" y="25603"/>
                </a:lnTo>
                <a:lnTo>
                  <a:pt x="188645" y="25120"/>
                </a:lnTo>
                <a:lnTo>
                  <a:pt x="189839" y="24117"/>
                </a:lnTo>
                <a:lnTo>
                  <a:pt x="190601" y="22593"/>
                </a:lnTo>
                <a:lnTo>
                  <a:pt x="191338" y="21348"/>
                </a:lnTo>
                <a:lnTo>
                  <a:pt x="191465" y="19913"/>
                </a:lnTo>
                <a:lnTo>
                  <a:pt x="190461" y="16637"/>
                </a:lnTo>
                <a:lnTo>
                  <a:pt x="189458" y="15455"/>
                </a:lnTo>
                <a:lnTo>
                  <a:pt x="187960" y="14693"/>
                </a:lnTo>
                <a:lnTo>
                  <a:pt x="181231" y="11671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49820" y="5062751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95"/>
                </a:moveTo>
                <a:lnTo>
                  <a:pt x="151282" y="106895"/>
                </a:lnTo>
                <a:lnTo>
                  <a:pt x="151282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66" y="248907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33" y="252653"/>
                </a:lnTo>
                <a:lnTo>
                  <a:pt x="37833" y="279285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59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59"/>
                </a:lnTo>
                <a:lnTo>
                  <a:pt x="48259" y="281978"/>
                </a:lnTo>
                <a:lnTo>
                  <a:pt x="49453" y="280822"/>
                </a:lnTo>
                <a:lnTo>
                  <a:pt x="50037" y="279285"/>
                </a:lnTo>
                <a:lnTo>
                  <a:pt x="50037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95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85"/>
                </a:lnTo>
                <a:lnTo>
                  <a:pt x="112864" y="280822"/>
                </a:lnTo>
                <a:lnTo>
                  <a:pt x="115252" y="283159"/>
                </a:lnTo>
                <a:lnTo>
                  <a:pt x="116624" y="283768"/>
                </a:lnTo>
                <a:lnTo>
                  <a:pt x="120040" y="283768"/>
                </a:lnTo>
                <a:lnTo>
                  <a:pt x="121539" y="283159"/>
                </a:lnTo>
                <a:lnTo>
                  <a:pt x="123888" y="280822"/>
                </a:lnTo>
                <a:lnTo>
                  <a:pt x="124485" y="279285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49" y="94665"/>
                </a:moveTo>
                <a:lnTo>
                  <a:pt x="18643" y="94665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38"/>
                </a:lnTo>
                <a:lnTo>
                  <a:pt x="1777" y="247332"/>
                </a:lnTo>
                <a:lnTo>
                  <a:pt x="2971" y="248500"/>
                </a:lnTo>
                <a:lnTo>
                  <a:pt x="4330" y="249110"/>
                </a:lnTo>
                <a:lnTo>
                  <a:pt x="7746" y="249110"/>
                </a:lnTo>
                <a:lnTo>
                  <a:pt x="12217" y="112407"/>
                </a:lnTo>
                <a:lnTo>
                  <a:pt x="17068" y="106895"/>
                </a:lnTo>
                <a:lnTo>
                  <a:pt x="163106" y="106895"/>
                </a:lnTo>
                <a:lnTo>
                  <a:pt x="163106" y="99148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49" y="94665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20"/>
                </a:lnTo>
                <a:lnTo>
                  <a:pt x="44500" y="25755"/>
                </a:lnTo>
                <a:lnTo>
                  <a:pt x="41884" y="27076"/>
                </a:lnTo>
                <a:lnTo>
                  <a:pt x="40589" y="29032"/>
                </a:lnTo>
                <a:lnTo>
                  <a:pt x="40589" y="94665"/>
                </a:lnTo>
                <a:lnTo>
                  <a:pt x="52400" y="94665"/>
                </a:lnTo>
                <a:lnTo>
                  <a:pt x="52400" y="35979"/>
                </a:lnTo>
                <a:lnTo>
                  <a:pt x="110705" y="14706"/>
                </a:lnTo>
                <a:lnTo>
                  <a:pt x="122910" y="14706"/>
                </a:lnTo>
                <a:lnTo>
                  <a:pt x="122910" y="4318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46" y="266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705" y="14706"/>
                </a:lnTo>
                <a:lnTo>
                  <a:pt x="110705" y="94665"/>
                </a:lnTo>
                <a:lnTo>
                  <a:pt x="122910" y="94665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5532" y="3498481"/>
            <a:ext cx="492831" cy="25789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9325" y="4215854"/>
            <a:ext cx="186055" cy="129539"/>
          </a:xfrm>
          <a:custGeom>
            <a:avLst/>
            <a:gdLst/>
            <a:ahLst/>
            <a:cxnLst/>
            <a:rect l="l" t="t" r="r" b="b"/>
            <a:pathLst>
              <a:path w="186054" h="129539">
                <a:moveTo>
                  <a:pt x="62037" y="0"/>
                </a:moveTo>
                <a:lnTo>
                  <a:pt x="40163" y="22758"/>
                </a:lnTo>
                <a:lnTo>
                  <a:pt x="38030" y="30591"/>
                </a:lnTo>
                <a:lnTo>
                  <a:pt x="34695" y="38416"/>
                </a:lnTo>
                <a:lnTo>
                  <a:pt x="30345" y="47177"/>
                </a:lnTo>
                <a:lnTo>
                  <a:pt x="24735" y="56639"/>
                </a:lnTo>
                <a:lnTo>
                  <a:pt x="17557" y="66671"/>
                </a:lnTo>
                <a:lnTo>
                  <a:pt x="12297" y="76468"/>
                </a:lnTo>
                <a:lnTo>
                  <a:pt x="10602" y="85075"/>
                </a:lnTo>
                <a:lnTo>
                  <a:pt x="9458" y="92037"/>
                </a:lnTo>
                <a:lnTo>
                  <a:pt x="5848" y="96897"/>
                </a:lnTo>
                <a:lnTo>
                  <a:pt x="1462" y="99969"/>
                </a:lnTo>
                <a:lnTo>
                  <a:pt x="0" y="103227"/>
                </a:lnTo>
                <a:lnTo>
                  <a:pt x="1462" y="108683"/>
                </a:lnTo>
                <a:lnTo>
                  <a:pt x="5848" y="118348"/>
                </a:lnTo>
                <a:lnTo>
                  <a:pt x="15601" y="129079"/>
                </a:lnTo>
                <a:lnTo>
                  <a:pt x="25355" y="125168"/>
                </a:lnTo>
                <a:lnTo>
                  <a:pt x="35109" y="124202"/>
                </a:lnTo>
                <a:lnTo>
                  <a:pt x="38995" y="112493"/>
                </a:lnTo>
                <a:lnTo>
                  <a:pt x="42906" y="105673"/>
                </a:lnTo>
                <a:lnTo>
                  <a:pt x="52660" y="99818"/>
                </a:lnTo>
                <a:lnTo>
                  <a:pt x="76250" y="99818"/>
                </a:lnTo>
                <a:lnTo>
                  <a:pt x="80930" y="95919"/>
                </a:lnTo>
                <a:lnTo>
                  <a:pt x="86538" y="90911"/>
                </a:lnTo>
                <a:lnTo>
                  <a:pt x="93605" y="84343"/>
                </a:lnTo>
                <a:lnTo>
                  <a:pt x="100672" y="77956"/>
                </a:lnTo>
                <a:lnTo>
                  <a:pt x="106279" y="73491"/>
                </a:lnTo>
                <a:lnTo>
                  <a:pt x="111264" y="71785"/>
                </a:lnTo>
                <a:lnTo>
                  <a:pt x="125619" y="71298"/>
                </a:lnTo>
                <a:lnTo>
                  <a:pt x="135540" y="69592"/>
                </a:lnTo>
                <a:lnTo>
                  <a:pt x="143062" y="67099"/>
                </a:lnTo>
                <a:lnTo>
                  <a:pt x="146748" y="64998"/>
                </a:lnTo>
                <a:lnTo>
                  <a:pt x="151167" y="62588"/>
                </a:lnTo>
                <a:lnTo>
                  <a:pt x="160889" y="59166"/>
                </a:lnTo>
                <a:lnTo>
                  <a:pt x="170977" y="56594"/>
                </a:lnTo>
                <a:lnTo>
                  <a:pt x="175761" y="55472"/>
                </a:lnTo>
                <a:lnTo>
                  <a:pt x="178717" y="53199"/>
                </a:lnTo>
                <a:lnTo>
                  <a:pt x="183323" y="47159"/>
                </a:lnTo>
                <a:lnTo>
                  <a:pt x="185693" y="39995"/>
                </a:lnTo>
                <a:lnTo>
                  <a:pt x="181851" y="35101"/>
                </a:lnTo>
                <a:lnTo>
                  <a:pt x="175084" y="31123"/>
                </a:lnTo>
                <a:lnTo>
                  <a:pt x="168687" y="26692"/>
                </a:lnTo>
                <a:lnTo>
                  <a:pt x="141395" y="26692"/>
                </a:lnTo>
                <a:lnTo>
                  <a:pt x="131959" y="26234"/>
                </a:lnTo>
                <a:lnTo>
                  <a:pt x="126641" y="24495"/>
                </a:lnTo>
                <a:lnTo>
                  <a:pt x="122603" y="20927"/>
                </a:lnTo>
                <a:lnTo>
                  <a:pt x="117011" y="14982"/>
                </a:lnTo>
                <a:lnTo>
                  <a:pt x="109834" y="9731"/>
                </a:lnTo>
                <a:lnTo>
                  <a:pt x="102019" y="7310"/>
                </a:lnTo>
                <a:lnTo>
                  <a:pt x="92194" y="5801"/>
                </a:lnTo>
                <a:lnTo>
                  <a:pt x="78987" y="3286"/>
                </a:lnTo>
                <a:lnTo>
                  <a:pt x="67723" y="685"/>
                </a:lnTo>
                <a:lnTo>
                  <a:pt x="62037" y="0"/>
                </a:lnTo>
                <a:close/>
              </a:path>
              <a:path w="186054" h="129539">
                <a:moveTo>
                  <a:pt x="76250" y="99818"/>
                </a:moveTo>
                <a:lnTo>
                  <a:pt x="52660" y="99818"/>
                </a:lnTo>
                <a:lnTo>
                  <a:pt x="56559" y="103730"/>
                </a:lnTo>
                <a:lnTo>
                  <a:pt x="78009" y="107616"/>
                </a:lnTo>
                <a:lnTo>
                  <a:pt x="75076" y="100796"/>
                </a:lnTo>
                <a:lnTo>
                  <a:pt x="76250" y="99818"/>
                </a:lnTo>
                <a:close/>
              </a:path>
              <a:path w="186054" h="129539">
                <a:moveTo>
                  <a:pt x="163876" y="23809"/>
                </a:moveTo>
                <a:lnTo>
                  <a:pt x="158699" y="24130"/>
                </a:lnTo>
                <a:lnTo>
                  <a:pt x="151692" y="25731"/>
                </a:lnTo>
                <a:lnTo>
                  <a:pt x="141395" y="26692"/>
                </a:lnTo>
                <a:lnTo>
                  <a:pt x="168687" y="26692"/>
                </a:lnTo>
                <a:lnTo>
                  <a:pt x="163876" y="23809"/>
                </a:lnTo>
                <a:close/>
              </a:path>
            </a:pathLst>
          </a:custGeom>
          <a:solidFill>
            <a:srgbClr val="EB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5578" y="4608856"/>
            <a:ext cx="210185" cy="127635"/>
          </a:xfrm>
          <a:custGeom>
            <a:avLst/>
            <a:gdLst/>
            <a:ahLst/>
            <a:cxnLst/>
            <a:rect l="l" t="t" r="r" b="b"/>
            <a:pathLst>
              <a:path w="210184" h="127635">
                <a:moveTo>
                  <a:pt x="45199" y="65651"/>
                </a:moveTo>
                <a:lnTo>
                  <a:pt x="25704" y="65651"/>
                </a:lnTo>
                <a:lnTo>
                  <a:pt x="30568" y="67607"/>
                </a:lnTo>
                <a:lnTo>
                  <a:pt x="21691" y="83203"/>
                </a:lnTo>
                <a:lnTo>
                  <a:pt x="28625" y="83203"/>
                </a:lnTo>
                <a:lnTo>
                  <a:pt x="14973" y="87101"/>
                </a:lnTo>
                <a:lnTo>
                  <a:pt x="15951" y="89045"/>
                </a:lnTo>
                <a:lnTo>
                  <a:pt x="6197" y="102697"/>
                </a:lnTo>
                <a:lnTo>
                  <a:pt x="11061" y="110495"/>
                </a:lnTo>
                <a:lnTo>
                  <a:pt x="0" y="114254"/>
                </a:lnTo>
                <a:lnTo>
                  <a:pt x="3263" y="120248"/>
                </a:lnTo>
                <a:lnTo>
                  <a:pt x="6543" y="125691"/>
                </a:lnTo>
                <a:lnTo>
                  <a:pt x="8999" y="127200"/>
                </a:lnTo>
                <a:lnTo>
                  <a:pt x="12734" y="126697"/>
                </a:lnTo>
                <a:lnTo>
                  <a:pt x="19850" y="126103"/>
                </a:lnTo>
                <a:lnTo>
                  <a:pt x="25806" y="125219"/>
                </a:lnTo>
                <a:lnTo>
                  <a:pt x="27282" y="122690"/>
                </a:lnTo>
                <a:lnTo>
                  <a:pt x="28211" y="118699"/>
                </a:lnTo>
                <a:lnTo>
                  <a:pt x="32524" y="113429"/>
                </a:lnTo>
                <a:lnTo>
                  <a:pt x="36664" y="110017"/>
                </a:lnTo>
                <a:lnTo>
                  <a:pt x="36420" y="109530"/>
                </a:lnTo>
                <a:lnTo>
                  <a:pt x="34714" y="109042"/>
                </a:lnTo>
                <a:lnTo>
                  <a:pt x="34467" y="105631"/>
                </a:lnTo>
                <a:lnTo>
                  <a:pt x="36175" y="98811"/>
                </a:lnTo>
                <a:lnTo>
                  <a:pt x="34467" y="98811"/>
                </a:lnTo>
                <a:lnTo>
                  <a:pt x="38379" y="91978"/>
                </a:lnTo>
                <a:lnTo>
                  <a:pt x="42697" y="88745"/>
                </a:lnTo>
                <a:lnTo>
                  <a:pt x="48848" y="88073"/>
                </a:lnTo>
                <a:lnTo>
                  <a:pt x="55694" y="88073"/>
                </a:lnTo>
                <a:lnTo>
                  <a:pt x="60794" y="87101"/>
                </a:lnTo>
                <a:lnTo>
                  <a:pt x="66649" y="84168"/>
                </a:lnTo>
                <a:lnTo>
                  <a:pt x="71539" y="84168"/>
                </a:lnTo>
                <a:lnTo>
                  <a:pt x="77381" y="81247"/>
                </a:lnTo>
                <a:lnTo>
                  <a:pt x="79324" y="73462"/>
                </a:lnTo>
                <a:lnTo>
                  <a:pt x="83256" y="71493"/>
                </a:lnTo>
                <a:lnTo>
                  <a:pt x="41300" y="71493"/>
                </a:lnTo>
                <a:lnTo>
                  <a:pt x="45199" y="65651"/>
                </a:lnTo>
                <a:close/>
              </a:path>
              <a:path w="210184" h="127635">
                <a:moveTo>
                  <a:pt x="36423" y="97820"/>
                </a:moveTo>
                <a:lnTo>
                  <a:pt x="34467" y="98811"/>
                </a:lnTo>
                <a:lnTo>
                  <a:pt x="36175" y="98811"/>
                </a:lnTo>
                <a:lnTo>
                  <a:pt x="36423" y="97820"/>
                </a:lnTo>
                <a:close/>
              </a:path>
              <a:path w="210184" h="127635">
                <a:moveTo>
                  <a:pt x="201687" y="67607"/>
                </a:moveTo>
                <a:lnTo>
                  <a:pt x="91020" y="67607"/>
                </a:lnTo>
                <a:lnTo>
                  <a:pt x="91020" y="72471"/>
                </a:lnTo>
                <a:lnTo>
                  <a:pt x="95897" y="85146"/>
                </a:lnTo>
                <a:lnTo>
                  <a:pt x="100612" y="90798"/>
                </a:lnTo>
                <a:lnTo>
                  <a:pt x="107241" y="90877"/>
                </a:lnTo>
                <a:lnTo>
                  <a:pt x="115514" y="88578"/>
                </a:lnTo>
                <a:lnTo>
                  <a:pt x="125158" y="87101"/>
                </a:lnTo>
                <a:lnTo>
                  <a:pt x="132258" y="85075"/>
                </a:lnTo>
                <a:lnTo>
                  <a:pt x="135162" y="80366"/>
                </a:lnTo>
                <a:lnTo>
                  <a:pt x="136947" y="75170"/>
                </a:lnTo>
                <a:lnTo>
                  <a:pt x="140754" y="71493"/>
                </a:lnTo>
                <a:lnTo>
                  <a:pt x="148564" y="68572"/>
                </a:lnTo>
                <a:lnTo>
                  <a:pt x="202442" y="68572"/>
                </a:lnTo>
                <a:lnTo>
                  <a:pt x="201687" y="67607"/>
                </a:lnTo>
                <a:close/>
              </a:path>
              <a:path w="210184" h="127635">
                <a:moveTo>
                  <a:pt x="55694" y="88073"/>
                </a:moveTo>
                <a:lnTo>
                  <a:pt x="48848" y="88073"/>
                </a:lnTo>
                <a:lnTo>
                  <a:pt x="55369" y="88135"/>
                </a:lnTo>
                <a:lnTo>
                  <a:pt x="55694" y="88073"/>
                </a:lnTo>
                <a:close/>
              </a:path>
              <a:path w="210184" h="127635">
                <a:moveTo>
                  <a:pt x="71539" y="84168"/>
                </a:moveTo>
                <a:lnTo>
                  <a:pt x="66649" y="84168"/>
                </a:lnTo>
                <a:lnTo>
                  <a:pt x="65671" y="87101"/>
                </a:lnTo>
                <a:lnTo>
                  <a:pt x="71539" y="84168"/>
                </a:lnTo>
                <a:close/>
              </a:path>
              <a:path w="210184" h="127635">
                <a:moveTo>
                  <a:pt x="202442" y="68572"/>
                </a:moveTo>
                <a:lnTo>
                  <a:pt x="148564" y="68572"/>
                </a:lnTo>
                <a:lnTo>
                  <a:pt x="149542" y="73462"/>
                </a:lnTo>
                <a:lnTo>
                  <a:pt x="159283" y="77348"/>
                </a:lnTo>
                <a:lnTo>
                  <a:pt x="166465" y="80397"/>
                </a:lnTo>
                <a:lnTo>
                  <a:pt x="173667" y="83204"/>
                </a:lnTo>
                <a:lnTo>
                  <a:pt x="182048" y="85311"/>
                </a:lnTo>
                <a:lnTo>
                  <a:pt x="192443" y="86136"/>
                </a:lnTo>
                <a:lnTo>
                  <a:pt x="208038" y="86136"/>
                </a:lnTo>
                <a:lnTo>
                  <a:pt x="206095" y="85146"/>
                </a:lnTo>
                <a:lnTo>
                  <a:pt x="209562" y="82225"/>
                </a:lnTo>
                <a:lnTo>
                  <a:pt x="209654" y="78719"/>
                </a:lnTo>
                <a:lnTo>
                  <a:pt x="206084" y="73222"/>
                </a:lnTo>
                <a:lnTo>
                  <a:pt x="202442" y="68572"/>
                </a:lnTo>
                <a:close/>
              </a:path>
              <a:path w="210184" h="127635">
                <a:moveTo>
                  <a:pt x="95254" y="0"/>
                </a:moveTo>
                <a:lnTo>
                  <a:pt x="90420" y="686"/>
                </a:lnTo>
                <a:lnTo>
                  <a:pt x="83210" y="4118"/>
                </a:lnTo>
                <a:lnTo>
                  <a:pt x="71526" y="6177"/>
                </a:lnTo>
                <a:lnTo>
                  <a:pt x="62266" y="7120"/>
                </a:lnTo>
                <a:lnTo>
                  <a:pt x="61048" y="10071"/>
                </a:lnTo>
                <a:lnTo>
                  <a:pt x="63850" y="15216"/>
                </a:lnTo>
                <a:lnTo>
                  <a:pt x="66649" y="22738"/>
                </a:lnTo>
                <a:lnTo>
                  <a:pt x="68605" y="34447"/>
                </a:lnTo>
                <a:lnTo>
                  <a:pt x="74460" y="35412"/>
                </a:lnTo>
                <a:lnTo>
                  <a:pt x="75425" y="44201"/>
                </a:lnTo>
                <a:lnTo>
                  <a:pt x="73111" y="50426"/>
                </a:lnTo>
                <a:lnTo>
                  <a:pt x="66408" y="56017"/>
                </a:lnTo>
                <a:lnTo>
                  <a:pt x="50076" y="65651"/>
                </a:lnTo>
                <a:lnTo>
                  <a:pt x="41300" y="71493"/>
                </a:lnTo>
                <a:lnTo>
                  <a:pt x="83256" y="71493"/>
                </a:lnTo>
                <a:lnTo>
                  <a:pt x="91020" y="67607"/>
                </a:lnTo>
                <a:lnTo>
                  <a:pt x="201687" y="67607"/>
                </a:lnTo>
                <a:lnTo>
                  <a:pt x="200945" y="66660"/>
                </a:lnTo>
                <a:lnTo>
                  <a:pt x="196329" y="59962"/>
                </a:lnTo>
                <a:lnTo>
                  <a:pt x="190638" y="51876"/>
                </a:lnTo>
                <a:lnTo>
                  <a:pt x="181075" y="43147"/>
                </a:lnTo>
                <a:lnTo>
                  <a:pt x="180800" y="43032"/>
                </a:lnTo>
                <a:lnTo>
                  <a:pt x="135705" y="43032"/>
                </a:lnTo>
                <a:lnTo>
                  <a:pt x="131333" y="39863"/>
                </a:lnTo>
                <a:lnTo>
                  <a:pt x="126136" y="32491"/>
                </a:lnTo>
                <a:lnTo>
                  <a:pt x="123537" y="27832"/>
                </a:lnTo>
                <a:lnTo>
                  <a:pt x="122905" y="27375"/>
                </a:lnTo>
                <a:lnTo>
                  <a:pt x="121819" y="27282"/>
                </a:lnTo>
                <a:lnTo>
                  <a:pt x="117856" y="23716"/>
                </a:lnTo>
                <a:lnTo>
                  <a:pt x="112496" y="19329"/>
                </a:lnTo>
                <a:lnTo>
                  <a:pt x="108280" y="17137"/>
                </a:lnTo>
                <a:lnTo>
                  <a:pt x="104340" y="13850"/>
                </a:lnTo>
                <a:lnTo>
                  <a:pt x="99809" y="6177"/>
                </a:lnTo>
                <a:lnTo>
                  <a:pt x="95254" y="0"/>
                </a:lnTo>
                <a:close/>
              </a:path>
              <a:path w="210184" h="127635">
                <a:moveTo>
                  <a:pt x="167927" y="37666"/>
                </a:moveTo>
                <a:lnTo>
                  <a:pt x="151485" y="39324"/>
                </a:lnTo>
                <a:lnTo>
                  <a:pt x="141631" y="42639"/>
                </a:lnTo>
                <a:lnTo>
                  <a:pt x="135705" y="43032"/>
                </a:lnTo>
                <a:lnTo>
                  <a:pt x="180800" y="43032"/>
                </a:lnTo>
                <a:lnTo>
                  <a:pt x="167927" y="37666"/>
                </a:lnTo>
                <a:close/>
              </a:path>
            </a:pathLst>
          </a:custGeom>
          <a:solidFill>
            <a:srgbClr val="EB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2820" y="418277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146088" y="73050"/>
                </a:moveTo>
                <a:lnTo>
                  <a:pt x="140348" y="101478"/>
                </a:lnTo>
                <a:lnTo>
                  <a:pt x="124694" y="124694"/>
                </a:lnTo>
                <a:lnTo>
                  <a:pt x="101478" y="140348"/>
                </a:lnTo>
                <a:lnTo>
                  <a:pt x="73050" y="146088"/>
                </a:lnTo>
                <a:lnTo>
                  <a:pt x="44614" y="140348"/>
                </a:lnTo>
                <a:lnTo>
                  <a:pt x="21394" y="124694"/>
                </a:lnTo>
                <a:lnTo>
                  <a:pt x="5740" y="101478"/>
                </a:lnTo>
                <a:lnTo>
                  <a:pt x="0" y="73050"/>
                </a:lnTo>
                <a:lnTo>
                  <a:pt x="5740" y="44614"/>
                </a:lnTo>
                <a:lnTo>
                  <a:pt x="21394" y="21394"/>
                </a:lnTo>
                <a:lnTo>
                  <a:pt x="44614" y="5740"/>
                </a:lnTo>
                <a:lnTo>
                  <a:pt x="73050" y="0"/>
                </a:lnTo>
                <a:lnTo>
                  <a:pt x="101478" y="5740"/>
                </a:lnTo>
                <a:lnTo>
                  <a:pt x="124694" y="21394"/>
                </a:lnTo>
                <a:lnTo>
                  <a:pt x="140348" y="44614"/>
                </a:lnTo>
                <a:lnTo>
                  <a:pt x="146088" y="73050"/>
                </a:lnTo>
                <a:close/>
              </a:path>
            </a:pathLst>
          </a:custGeom>
          <a:ln w="9525">
            <a:solidFill>
              <a:srgbClr val="2C2B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0809" y="4210761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70">
                <a:moveTo>
                  <a:pt x="45059" y="0"/>
                </a:moveTo>
                <a:lnTo>
                  <a:pt x="27523" y="3540"/>
                </a:lnTo>
                <a:lnTo>
                  <a:pt x="13200" y="13195"/>
                </a:lnTo>
                <a:lnTo>
                  <a:pt x="3541" y="27517"/>
                </a:lnTo>
                <a:lnTo>
                  <a:pt x="0" y="45059"/>
                </a:lnTo>
                <a:lnTo>
                  <a:pt x="3541" y="62594"/>
                </a:lnTo>
                <a:lnTo>
                  <a:pt x="13200" y="76912"/>
                </a:lnTo>
                <a:lnTo>
                  <a:pt x="27523" y="86566"/>
                </a:lnTo>
                <a:lnTo>
                  <a:pt x="45059" y="90106"/>
                </a:lnTo>
                <a:lnTo>
                  <a:pt x="62594" y="86566"/>
                </a:lnTo>
                <a:lnTo>
                  <a:pt x="76912" y="76912"/>
                </a:lnTo>
                <a:lnTo>
                  <a:pt x="86566" y="62594"/>
                </a:lnTo>
                <a:lnTo>
                  <a:pt x="90106" y="45059"/>
                </a:lnTo>
                <a:lnTo>
                  <a:pt x="86566" y="27517"/>
                </a:lnTo>
                <a:lnTo>
                  <a:pt x="76912" y="13195"/>
                </a:lnTo>
                <a:lnTo>
                  <a:pt x="62594" y="3540"/>
                </a:lnTo>
                <a:lnTo>
                  <a:pt x="45059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76"/>
            <a:ext cx="4114800" cy="1275715"/>
          </a:xfrm>
          <a:custGeom>
            <a:avLst/>
            <a:gdLst/>
            <a:ahLst/>
            <a:cxnLst/>
            <a:rect l="l" t="t" r="r" b="b"/>
            <a:pathLst>
              <a:path w="4114800" h="1275715">
                <a:moveTo>
                  <a:pt x="0" y="1275562"/>
                </a:moveTo>
                <a:lnTo>
                  <a:pt x="4114800" y="1275562"/>
                </a:lnTo>
                <a:lnTo>
                  <a:pt x="4114800" y="0"/>
                </a:lnTo>
                <a:lnTo>
                  <a:pt x="0" y="0"/>
                </a:lnTo>
                <a:lnTo>
                  <a:pt x="0" y="1275562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27"/>
            <a:ext cx="4114800" cy="5149850"/>
          </a:xfrm>
          <a:custGeom>
            <a:avLst/>
            <a:gdLst/>
            <a:ahLst/>
            <a:cxnLst/>
            <a:rect l="l" t="t" r="r" b="b"/>
            <a:pathLst>
              <a:path w="4114800" h="5149850">
                <a:moveTo>
                  <a:pt x="0" y="5149596"/>
                </a:moveTo>
                <a:lnTo>
                  <a:pt x="4114800" y="5149596"/>
                </a:lnTo>
                <a:lnTo>
                  <a:pt x="4114800" y="0"/>
                </a:lnTo>
                <a:lnTo>
                  <a:pt x="0" y="0"/>
                </a:lnTo>
                <a:lnTo>
                  <a:pt x="0" y="5149596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84539" y="1909489"/>
            <a:ext cx="2461895" cy="49784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R="5080">
              <a:lnSpc>
                <a:spcPts val="1800"/>
              </a:lnSpc>
              <a:spcBef>
                <a:spcPts val="259"/>
              </a:spcBef>
            </a:pP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600" spc="-30" dirty="0">
                <a:solidFill>
                  <a:srgbClr val="FFFFFF"/>
                </a:solidFill>
                <a:latin typeface="Trebuchet MS"/>
                <a:cs typeface="Trebuchet MS"/>
              </a:rPr>
              <a:t>FASCINATING</a:t>
            </a:r>
            <a:r>
              <a:rPr sz="16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Trebuchet MS"/>
                <a:cs typeface="Trebuchet MS"/>
              </a:rPr>
              <a:t>CULTURE 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600" b="1" dirty="0">
                <a:solidFill>
                  <a:srgbClr val="00B5AC"/>
                </a:solidFill>
                <a:latin typeface="Trebuchet MS"/>
                <a:cs typeface="Trebuchet MS"/>
              </a:rPr>
              <a:t>EASTER</a:t>
            </a:r>
            <a:r>
              <a:rPr sz="1600" b="1" spc="-100" dirty="0">
                <a:solidFill>
                  <a:srgbClr val="00B5AC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00B5AC"/>
                </a:solidFill>
                <a:latin typeface="Trebuchet MS"/>
                <a:cs typeface="Trebuchet MS"/>
              </a:rPr>
              <a:t>ISLAND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35756" y="1187828"/>
            <a:ext cx="3223260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rgbClr val="FFFFFF"/>
                </a:solidFill>
              </a:rPr>
              <a:t>ISLANDS </a:t>
            </a:r>
            <a:r>
              <a:rPr dirty="0">
                <a:solidFill>
                  <a:srgbClr val="FFFFFF"/>
                </a:solidFill>
              </a:rPr>
              <a:t>EASTER,  </a:t>
            </a:r>
            <a:r>
              <a:rPr spc="-5" dirty="0">
                <a:solidFill>
                  <a:srgbClr val="FFFFFF"/>
                </a:solidFill>
              </a:rPr>
              <a:t>ISLAND </a:t>
            </a:r>
            <a:r>
              <a:rPr dirty="0">
                <a:solidFill>
                  <a:srgbClr val="FFFFFF"/>
                </a:solidFill>
              </a:rPr>
              <a:t>ROBINSON  CRUSOE &amp;</a:t>
            </a:r>
            <a:r>
              <a:rPr spc="-10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CHILOÉ</a:t>
            </a:r>
          </a:p>
        </p:txBody>
      </p:sp>
      <p:sp>
        <p:nvSpPr>
          <p:cNvPr id="11" name="object 11"/>
          <p:cNvSpPr/>
          <p:nvPr/>
        </p:nvSpPr>
        <p:spPr>
          <a:xfrm>
            <a:off x="448462" y="2868955"/>
            <a:ext cx="2690495" cy="2101850"/>
          </a:xfrm>
          <a:custGeom>
            <a:avLst/>
            <a:gdLst/>
            <a:ahLst/>
            <a:cxnLst/>
            <a:rect l="l" t="t" r="r" b="b"/>
            <a:pathLst>
              <a:path w="2690495" h="2101850">
                <a:moveTo>
                  <a:pt x="2690025" y="2101748"/>
                </a:moveTo>
                <a:lnTo>
                  <a:pt x="0" y="2101748"/>
                </a:lnTo>
                <a:lnTo>
                  <a:pt x="0" y="0"/>
                </a:lnTo>
                <a:lnTo>
                  <a:pt x="2690025" y="0"/>
                </a:lnTo>
                <a:lnTo>
                  <a:pt x="2690025" y="2101748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1929" y="2937954"/>
            <a:ext cx="2586939" cy="1990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27714" y="1278039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3" y="5"/>
                </a:moveTo>
                <a:lnTo>
                  <a:pt x="3" y="503775"/>
                </a:lnTo>
                <a:lnTo>
                  <a:pt x="9144003" y="503775"/>
                </a:lnTo>
                <a:lnTo>
                  <a:pt x="9144003" y="5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4463" y="3700951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4463" y="4584705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15564" y="2834290"/>
            <a:ext cx="2540000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25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Easter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Island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features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more than 600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Moai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statues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which were carved by  past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generations 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Rapa Nui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people.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R="17145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island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features some 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 clearest waters in the world, making  diving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must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visitors.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R="97790">
              <a:lnSpc>
                <a:spcPct val="125000"/>
              </a:lnSpc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February,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islanders celebrate  the traditional </a:t>
            </a:r>
            <a:r>
              <a:rPr sz="1200" b="1" spc="-25" dirty="0">
                <a:solidFill>
                  <a:srgbClr val="FFFFFF"/>
                </a:solidFill>
                <a:latin typeface="Trebuchet MS"/>
                <a:cs typeface="Trebuchet MS"/>
              </a:rPr>
              <a:t>Tapati</a:t>
            </a:r>
            <a:r>
              <a:rPr sz="12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festival.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523296" y="4774429"/>
            <a:ext cx="297815" cy="346710"/>
          </a:xfrm>
          <a:custGeom>
            <a:avLst/>
            <a:gdLst/>
            <a:ahLst/>
            <a:cxnLst/>
            <a:rect l="l" t="t" r="r" b="b"/>
            <a:pathLst>
              <a:path w="297814" h="346710">
                <a:moveTo>
                  <a:pt x="172539" y="234861"/>
                </a:moveTo>
                <a:lnTo>
                  <a:pt x="139242" y="234861"/>
                </a:lnTo>
                <a:lnTo>
                  <a:pt x="200012" y="270433"/>
                </a:lnTo>
                <a:lnTo>
                  <a:pt x="137248" y="333197"/>
                </a:lnTo>
                <a:lnTo>
                  <a:pt x="136398" y="335102"/>
                </a:lnTo>
                <a:lnTo>
                  <a:pt x="136029" y="339864"/>
                </a:lnTo>
                <a:lnTo>
                  <a:pt x="136893" y="341960"/>
                </a:lnTo>
                <a:lnTo>
                  <a:pt x="140525" y="345617"/>
                </a:lnTo>
                <a:lnTo>
                  <a:pt x="142621" y="346443"/>
                </a:lnTo>
                <a:lnTo>
                  <a:pt x="144983" y="346227"/>
                </a:lnTo>
                <a:lnTo>
                  <a:pt x="147358" y="346075"/>
                </a:lnTo>
                <a:lnTo>
                  <a:pt x="149288" y="345236"/>
                </a:lnTo>
                <a:lnTo>
                  <a:pt x="219748" y="274802"/>
                </a:lnTo>
                <a:lnTo>
                  <a:pt x="221551" y="273354"/>
                </a:lnTo>
                <a:lnTo>
                  <a:pt x="222440" y="270979"/>
                </a:lnTo>
                <a:lnTo>
                  <a:pt x="222440" y="267677"/>
                </a:lnTo>
                <a:lnTo>
                  <a:pt x="221691" y="264756"/>
                </a:lnTo>
                <a:lnTo>
                  <a:pt x="220256" y="262775"/>
                </a:lnTo>
                <a:lnTo>
                  <a:pt x="218059" y="261670"/>
                </a:lnTo>
                <a:lnTo>
                  <a:pt x="172539" y="234861"/>
                </a:lnTo>
                <a:close/>
              </a:path>
              <a:path w="297814" h="346710">
                <a:moveTo>
                  <a:pt x="152374" y="81851"/>
                </a:moveTo>
                <a:lnTo>
                  <a:pt x="150190" y="82372"/>
                </a:lnTo>
                <a:lnTo>
                  <a:pt x="148018" y="82918"/>
                </a:lnTo>
                <a:lnTo>
                  <a:pt x="146354" y="84289"/>
                </a:lnTo>
                <a:lnTo>
                  <a:pt x="145275" y="86474"/>
                </a:lnTo>
                <a:lnTo>
                  <a:pt x="1282" y="333387"/>
                </a:lnTo>
                <a:lnTo>
                  <a:pt x="190" y="335229"/>
                </a:lnTo>
                <a:lnTo>
                  <a:pt x="0" y="337299"/>
                </a:lnTo>
                <a:lnTo>
                  <a:pt x="801" y="339864"/>
                </a:lnTo>
                <a:lnTo>
                  <a:pt x="1421" y="341960"/>
                </a:lnTo>
                <a:lnTo>
                  <a:pt x="1523" y="342150"/>
                </a:lnTo>
                <a:lnTo>
                  <a:pt x="2743" y="343789"/>
                </a:lnTo>
                <a:lnTo>
                  <a:pt x="4572" y="344881"/>
                </a:lnTo>
                <a:lnTo>
                  <a:pt x="5283" y="345617"/>
                </a:lnTo>
                <a:lnTo>
                  <a:pt x="6769" y="345973"/>
                </a:lnTo>
                <a:lnTo>
                  <a:pt x="11849" y="345973"/>
                </a:lnTo>
                <a:lnTo>
                  <a:pt x="14236" y="344716"/>
                </a:lnTo>
                <a:lnTo>
                  <a:pt x="16078" y="342150"/>
                </a:lnTo>
                <a:lnTo>
                  <a:pt x="155689" y="101803"/>
                </a:lnTo>
                <a:lnTo>
                  <a:pt x="192187" y="101803"/>
                </a:lnTo>
                <a:lnTo>
                  <a:pt x="189611" y="99999"/>
                </a:lnTo>
                <a:lnTo>
                  <a:pt x="180835" y="95250"/>
                </a:lnTo>
                <a:lnTo>
                  <a:pt x="156197" y="83197"/>
                </a:lnTo>
                <a:lnTo>
                  <a:pt x="154381" y="82105"/>
                </a:lnTo>
                <a:lnTo>
                  <a:pt x="152374" y="81851"/>
                </a:lnTo>
                <a:close/>
              </a:path>
              <a:path w="297814" h="346710">
                <a:moveTo>
                  <a:pt x="137058" y="214858"/>
                </a:moveTo>
                <a:lnTo>
                  <a:pt x="51130" y="332841"/>
                </a:lnTo>
                <a:lnTo>
                  <a:pt x="49657" y="336765"/>
                </a:lnTo>
                <a:lnTo>
                  <a:pt x="50368" y="341503"/>
                </a:lnTo>
                <a:lnTo>
                  <a:pt x="55765" y="345694"/>
                </a:lnTo>
                <a:lnTo>
                  <a:pt x="56667" y="345884"/>
                </a:lnTo>
                <a:lnTo>
                  <a:pt x="57492" y="345973"/>
                </a:lnTo>
                <a:lnTo>
                  <a:pt x="61506" y="345973"/>
                </a:lnTo>
                <a:lnTo>
                  <a:pt x="63893" y="344881"/>
                </a:lnTo>
                <a:lnTo>
                  <a:pt x="65837" y="341960"/>
                </a:lnTo>
                <a:lnTo>
                  <a:pt x="139242" y="234861"/>
                </a:lnTo>
                <a:lnTo>
                  <a:pt x="172539" y="234861"/>
                </a:lnTo>
                <a:lnTo>
                  <a:pt x="139052" y="215138"/>
                </a:lnTo>
                <a:lnTo>
                  <a:pt x="137058" y="214858"/>
                </a:lnTo>
                <a:close/>
              </a:path>
              <a:path w="297814" h="346710">
                <a:moveTo>
                  <a:pt x="192187" y="101803"/>
                </a:moveTo>
                <a:lnTo>
                  <a:pt x="155689" y="101803"/>
                </a:lnTo>
                <a:lnTo>
                  <a:pt x="172631" y="110045"/>
                </a:lnTo>
                <a:lnTo>
                  <a:pt x="179629" y="114326"/>
                </a:lnTo>
                <a:lnTo>
                  <a:pt x="197843" y="149440"/>
                </a:lnTo>
                <a:lnTo>
                  <a:pt x="198374" y="190512"/>
                </a:lnTo>
                <a:lnTo>
                  <a:pt x="198374" y="193433"/>
                </a:lnTo>
                <a:lnTo>
                  <a:pt x="199644" y="195795"/>
                </a:lnTo>
                <a:lnTo>
                  <a:pt x="202196" y="197624"/>
                </a:lnTo>
                <a:lnTo>
                  <a:pt x="205473" y="199085"/>
                </a:lnTo>
                <a:lnTo>
                  <a:pt x="208216" y="199085"/>
                </a:lnTo>
                <a:lnTo>
                  <a:pt x="210400" y="197624"/>
                </a:lnTo>
                <a:lnTo>
                  <a:pt x="253789" y="176809"/>
                </a:lnTo>
                <a:lnTo>
                  <a:pt x="214795" y="176809"/>
                </a:lnTo>
                <a:lnTo>
                  <a:pt x="214329" y="151625"/>
                </a:lnTo>
                <a:lnTo>
                  <a:pt x="214249" y="138493"/>
                </a:lnTo>
                <a:lnTo>
                  <a:pt x="213144" y="131114"/>
                </a:lnTo>
                <a:lnTo>
                  <a:pt x="210869" y="124790"/>
                </a:lnTo>
                <a:lnTo>
                  <a:pt x="208749" y="119062"/>
                </a:lnTo>
                <a:lnTo>
                  <a:pt x="205397" y="113779"/>
                </a:lnTo>
                <a:lnTo>
                  <a:pt x="196253" y="104648"/>
                </a:lnTo>
                <a:lnTo>
                  <a:pt x="192187" y="101803"/>
                </a:lnTo>
                <a:close/>
              </a:path>
              <a:path w="297814" h="346710">
                <a:moveTo>
                  <a:pt x="289242" y="142138"/>
                </a:moveTo>
                <a:lnTo>
                  <a:pt x="287223" y="142328"/>
                </a:lnTo>
                <a:lnTo>
                  <a:pt x="285381" y="143421"/>
                </a:lnTo>
                <a:lnTo>
                  <a:pt x="214795" y="176809"/>
                </a:lnTo>
                <a:lnTo>
                  <a:pt x="253789" y="176809"/>
                </a:lnTo>
                <a:lnTo>
                  <a:pt x="292544" y="158216"/>
                </a:lnTo>
                <a:lnTo>
                  <a:pt x="294716" y="157480"/>
                </a:lnTo>
                <a:lnTo>
                  <a:pt x="296176" y="156006"/>
                </a:lnTo>
                <a:lnTo>
                  <a:pt x="296887" y="153822"/>
                </a:lnTo>
                <a:lnTo>
                  <a:pt x="297637" y="151625"/>
                </a:lnTo>
                <a:lnTo>
                  <a:pt x="297484" y="149440"/>
                </a:lnTo>
                <a:lnTo>
                  <a:pt x="296354" y="147243"/>
                </a:lnTo>
                <a:lnTo>
                  <a:pt x="295275" y="145046"/>
                </a:lnTo>
                <a:lnTo>
                  <a:pt x="293624" y="143598"/>
                </a:lnTo>
                <a:lnTo>
                  <a:pt x="289242" y="142138"/>
                </a:lnTo>
                <a:close/>
              </a:path>
              <a:path w="297814" h="346710">
                <a:moveTo>
                  <a:pt x="67881" y="47993"/>
                </a:moveTo>
                <a:lnTo>
                  <a:pt x="64414" y="48907"/>
                </a:lnTo>
                <a:lnTo>
                  <a:pt x="61506" y="52539"/>
                </a:lnTo>
                <a:lnTo>
                  <a:pt x="14414" y="113296"/>
                </a:lnTo>
                <a:lnTo>
                  <a:pt x="12954" y="115150"/>
                </a:lnTo>
                <a:lnTo>
                  <a:pt x="12420" y="117132"/>
                </a:lnTo>
                <a:lnTo>
                  <a:pt x="12763" y="119329"/>
                </a:lnTo>
                <a:lnTo>
                  <a:pt x="13157" y="121513"/>
                </a:lnTo>
                <a:lnTo>
                  <a:pt x="14236" y="123355"/>
                </a:lnTo>
                <a:lnTo>
                  <a:pt x="16078" y="124790"/>
                </a:lnTo>
                <a:lnTo>
                  <a:pt x="17183" y="126263"/>
                </a:lnTo>
                <a:lnTo>
                  <a:pt x="18808" y="127000"/>
                </a:lnTo>
                <a:lnTo>
                  <a:pt x="23914" y="127000"/>
                </a:lnTo>
                <a:lnTo>
                  <a:pt x="26098" y="125907"/>
                </a:lnTo>
                <a:lnTo>
                  <a:pt x="27571" y="123710"/>
                </a:lnTo>
                <a:lnTo>
                  <a:pt x="70802" y="67868"/>
                </a:lnTo>
                <a:lnTo>
                  <a:pt x="109991" y="67868"/>
                </a:lnTo>
                <a:lnTo>
                  <a:pt x="71907" y="49796"/>
                </a:lnTo>
                <a:lnTo>
                  <a:pt x="67881" y="47993"/>
                </a:lnTo>
                <a:close/>
              </a:path>
              <a:path w="297814" h="346710">
                <a:moveTo>
                  <a:pt x="109991" y="67868"/>
                </a:moveTo>
                <a:lnTo>
                  <a:pt x="70802" y="67868"/>
                </a:lnTo>
                <a:lnTo>
                  <a:pt x="117906" y="90322"/>
                </a:lnTo>
                <a:lnTo>
                  <a:pt x="122986" y="92138"/>
                </a:lnTo>
                <a:lnTo>
                  <a:pt x="126822" y="90690"/>
                </a:lnTo>
                <a:lnTo>
                  <a:pt x="129387" y="85940"/>
                </a:lnTo>
                <a:lnTo>
                  <a:pt x="130057" y="84289"/>
                </a:lnTo>
                <a:lnTo>
                  <a:pt x="130038" y="81851"/>
                </a:lnTo>
                <a:lnTo>
                  <a:pt x="128651" y="77736"/>
                </a:lnTo>
                <a:lnTo>
                  <a:pt x="127190" y="76085"/>
                </a:lnTo>
                <a:lnTo>
                  <a:pt x="125006" y="74993"/>
                </a:lnTo>
                <a:lnTo>
                  <a:pt x="109991" y="67868"/>
                </a:lnTo>
                <a:close/>
              </a:path>
              <a:path w="297814" h="346710">
                <a:moveTo>
                  <a:pt x="214249" y="0"/>
                </a:moveTo>
                <a:lnTo>
                  <a:pt x="178246" y="23596"/>
                </a:lnTo>
                <a:lnTo>
                  <a:pt x="175374" y="38303"/>
                </a:lnTo>
                <a:lnTo>
                  <a:pt x="176091" y="45959"/>
                </a:lnTo>
                <a:lnTo>
                  <a:pt x="206588" y="75933"/>
                </a:lnTo>
                <a:lnTo>
                  <a:pt x="214249" y="76631"/>
                </a:lnTo>
                <a:lnTo>
                  <a:pt x="221894" y="75933"/>
                </a:lnTo>
                <a:lnTo>
                  <a:pt x="228960" y="73834"/>
                </a:lnTo>
                <a:lnTo>
                  <a:pt x="235442" y="70331"/>
                </a:lnTo>
                <a:lnTo>
                  <a:pt x="241338" y="65417"/>
                </a:lnTo>
                <a:lnTo>
                  <a:pt x="245663" y="60210"/>
                </a:lnTo>
                <a:lnTo>
                  <a:pt x="208419" y="60210"/>
                </a:lnTo>
                <a:lnTo>
                  <a:pt x="203301" y="58013"/>
                </a:lnTo>
                <a:lnTo>
                  <a:pt x="194551" y="49276"/>
                </a:lnTo>
                <a:lnTo>
                  <a:pt x="192341" y="44157"/>
                </a:lnTo>
                <a:lnTo>
                  <a:pt x="192341" y="32118"/>
                </a:lnTo>
                <a:lnTo>
                  <a:pt x="194551" y="26911"/>
                </a:lnTo>
                <a:lnTo>
                  <a:pt x="203301" y="18529"/>
                </a:lnTo>
                <a:lnTo>
                  <a:pt x="208419" y="16408"/>
                </a:lnTo>
                <a:lnTo>
                  <a:pt x="245657" y="16408"/>
                </a:lnTo>
                <a:lnTo>
                  <a:pt x="241338" y="11214"/>
                </a:lnTo>
                <a:lnTo>
                  <a:pt x="235442" y="6306"/>
                </a:lnTo>
                <a:lnTo>
                  <a:pt x="228960" y="2801"/>
                </a:lnTo>
                <a:lnTo>
                  <a:pt x="221894" y="700"/>
                </a:lnTo>
                <a:lnTo>
                  <a:pt x="214249" y="0"/>
                </a:lnTo>
                <a:close/>
              </a:path>
              <a:path w="297814" h="346710">
                <a:moveTo>
                  <a:pt x="245657" y="16408"/>
                </a:moveTo>
                <a:lnTo>
                  <a:pt x="220065" y="16408"/>
                </a:lnTo>
                <a:lnTo>
                  <a:pt x="225107" y="18605"/>
                </a:lnTo>
                <a:lnTo>
                  <a:pt x="233476" y="27368"/>
                </a:lnTo>
                <a:lnTo>
                  <a:pt x="235597" y="32461"/>
                </a:lnTo>
                <a:lnTo>
                  <a:pt x="235597" y="44157"/>
                </a:lnTo>
                <a:lnTo>
                  <a:pt x="233476" y="49276"/>
                </a:lnTo>
                <a:lnTo>
                  <a:pt x="225107" y="58013"/>
                </a:lnTo>
                <a:lnTo>
                  <a:pt x="220065" y="60210"/>
                </a:lnTo>
                <a:lnTo>
                  <a:pt x="245663" y="60210"/>
                </a:lnTo>
                <a:lnTo>
                  <a:pt x="246244" y="59511"/>
                </a:lnTo>
                <a:lnTo>
                  <a:pt x="249758" y="53027"/>
                </a:lnTo>
                <a:lnTo>
                  <a:pt x="251871" y="45959"/>
                </a:lnTo>
                <a:lnTo>
                  <a:pt x="252577" y="38303"/>
                </a:lnTo>
                <a:lnTo>
                  <a:pt x="251871" y="30659"/>
                </a:lnTo>
                <a:lnTo>
                  <a:pt x="249758" y="23596"/>
                </a:lnTo>
                <a:lnTo>
                  <a:pt x="246244" y="17114"/>
                </a:lnTo>
                <a:lnTo>
                  <a:pt x="245657" y="16408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68062" y="3826683"/>
            <a:ext cx="385445" cy="429895"/>
          </a:xfrm>
          <a:custGeom>
            <a:avLst/>
            <a:gdLst/>
            <a:ahLst/>
            <a:cxnLst/>
            <a:rect l="l" t="t" r="r" b="b"/>
            <a:pathLst>
              <a:path w="385445" h="429895">
                <a:moveTo>
                  <a:pt x="45808" y="154698"/>
                </a:moveTo>
                <a:lnTo>
                  <a:pt x="5588" y="154698"/>
                </a:lnTo>
                <a:lnTo>
                  <a:pt x="3708" y="155460"/>
                </a:lnTo>
                <a:lnTo>
                  <a:pt x="2235" y="156959"/>
                </a:lnTo>
                <a:lnTo>
                  <a:pt x="736" y="158432"/>
                </a:lnTo>
                <a:lnTo>
                  <a:pt x="0" y="160312"/>
                </a:lnTo>
                <a:lnTo>
                  <a:pt x="0" y="164553"/>
                </a:lnTo>
                <a:lnTo>
                  <a:pt x="736" y="166306"/>
                </a:lnTo>
                <a:lnTo>
                  <a:pt x="2235" y="167766"/>
                </a:lnTo>
                <a:lnTo>
                  <a:pt x="3708" y="169252"/>
                </a:lnTo>
                <a:lnTo>
                  <a:pt x="5588" y="169976"/>
                </a:lnTo>
                <a:lnTo>
                  <a:pt x="45808" y="169976"/>
                </a:lnTo>
                <a:lnTo>
                  <a:pt x="47561" y="169252"/>
                </a:lnTo>
                <a:lnTo>
                  <a:pt x="50520" y="166306"/>
                </a:lnTo>
                <a:lnTo>
                  <a:pt x="51257" y="164553"/>
                </a:lnTo>
                <a:lnTo>
                  <a:pt x="51257" y="160312"/>
                </a:lnTo>
                <a:lnTo>
                  <a:pt x="50520" y="158432"/>
                </a:lnTo>
                <a:lnTo>
                  <a:pt x="47561" y="155460"/>
                </a:lnTo>
                <a:lnTo>
                  <a:pt x="45808" y="154698"/>
                </a:lnTo>
                <a:close/>
              </a:path>
              <a:path w="385445" h="429895">
                <a:moveTo>
                  <a:pt x="204660" y="146049"/>
                </a:moveTo>
                <a:lnTo>
                  <a:pt x="189547" y="148589"/>
                </a:lnTo>
                <a:lnTo>
                  <a:pt x="182994" y="149859"/>
                </a:lnTo>
                <a:lnTo>
                  <a:pt x="177419" y="154939"/>
                </a:lnTo>
                <a:lnTo>
                  <a:pt x="169861" y="160019"/>
                </a:lnTo>
                <a:lnTo>
                  <a:pt x="163972" y="167639"/>
                </a:lnTo>
                <a:lnTo>
                  <a:pt x="159756" y="177799"/>
                </a:lnTo>
                <a:lnTo>
                  <a:pt x="157213" y="187959"/>
                </a:lnTo>
                <a:lnTo>
                  <a:pt x="145295" y="189229"/>
                </a:lnTo>
                <a:lnTo>
                  <a:pt x="111173" y="213359"/>
                </a:lnTo>
                <a:lnTo>
                  <a:pt x="103096" y="243839"/>
                </a:lnTo>
                <a:lnTo>
                  <a:pt x="103889" y="253999"/>
                </a:lnTo>
                <a:lnTo>
                  <a:pt x="125192" y="287019"/>
                </a:lnTo>
                <a:lnTo>
                  <a:pt x="158178" y="294639"/>
                </a:lnTo>
                <a:lnTo>
                  <a:pt x="317588" y="294639"/>
                </a:lnTo>
                <a:lnTo>
                  <a:pt x="319074" y="292099"/>
                </a:lnTo>
                <a:lnTo>
                  <a:pt x="320535" y="290829"/>
                </a:lnTo>
                <a:lnTo>
                  <a:pt x="321284" y="289559"/>
                </a:lnTo>
                <a:lnTo>
                  <a:pt x="321284" y="284479"/>
                </a:lnTo>
                <a:lnTo>
                  <a:pt x="320535" y="283209"/>
                </a:lnTo>
                <a:lnTo>
                  <a:pt x="317588" y="280669"/>
                </a:lnTo>
                <a:lnTo>
                  <a:pt x="315696" y="279399"/>
                </a:lnTo>
                <a:lnTo>
                  <a:pt x="148736" y="279399"/>
                </a:lnTo>
                <a:lnTo>
                  <a:pt x="140622" y="276859"/>
                </a:lnTo>
                <a:lnTo>
                  <a:pt x="118745" y="242569"/>
                </a:lnTo>
                <a:lnTo>
                  <a:pt x="119518" y="233679"/>
                </a:lnTo>
                <a:lnTo>
                  <a:pt x="145637" y="205739"/>
                </a:lnTo>
                <a:lnTo>
                  <a:pt x="154570" y="203199"/>
                </a:lnTo>
                <a:lnTo>
                  <a:pt x="166560" y="203199"/>
                </a:lnTo>
                <a:lnTo>
                  <a:pt x="168287" y="201929"/>
                </a:lnTo>
                <a:lnTo>
                  <a:pt x="171234" y="199389"/>
                </a:lnTo>
                <a:lnTo>
                  <a:pt x="171996" y="198119"/>
                </a:lnTo>
                <a:lnTo>
                  <a:pt x="172118" y="194309"/>
                </a:lnTo>
                <a:lnTo>
                  <a:pt x="172856" y="186689"/>
                </a:lnTo>
                <a:lnTo>
                  <a:pt x="208356" y="161289"/>
                </a:lnTo>
                <a:lnTo>
                  <a:pt x="230845" y="161289"/>
                </a:lnTo>
                <a:lnTo>
                  <a:pt x="235803" y="152399"/>
                </a:lnTo>
                <a:lnTo>
                  <a:pt x="238034" y="149859"/>
                </a:lnTo>
                <a:lnTo>
                  <a:pt x="219773" y="149859"/>
                </a:lnTo>
                <a:lnTo>
                  <a:pt x="212217" y="147319"/>
                </a:lnTo>
                <a:lnTo>
                  <a:pt x="204660" y="146049"/>
                </a:lnTo>
                <a:close/>
              </a:path>
              <a:path w="385445" h="429895">
                <a:moveTo>
                  <a:pt x="321117" y="132079"/>
                </a:moveTo>
                <a:lnTo>
                  <a:pt x="286522" y="132079"/>
                </a:lnTo>
                <a:lnTo>
                  <a:pt x="295643" y="134619"/>
                </a:lnTo>
                <a:lnTo>
                  <a:pt x="304615" y="138429"/>
                </a:lnTo>
                <a:lnTo>
                  <a:pt x="330642" y="175259"/>
                </a:lnTo>
                <a:lnTo>
                  <a:pt x="333603" y="196849"/>
                </a:lnTo>
                <a:lnTo>
                  <a:pt x="334251" y="201929"/>
                </a:lnTo>
                <a:lnTo>
                  <a:pt x="336727" y="204469"/>
                </a:lnTo>
                <a:lnTo>
                  <a:pt x="350177" y="204469"/>
                </a:lnTo>
                <a:lnTo>
                  <a:pt x="357339" y="208279"/>
                </a:lnTo>
                <a:lnTo>
                  <a:pt x="370078" y="238759"/>
                </a:lnTo>
                <a:lnTo>
                  <a:pt x="370078" y="240029"/>
                </a:lnTo>
                <a:lnTo>
                  <a:pt x="370801" y="242569"/>
                </a:lnTo>
                <a:lnTo>
                  <a:pt x="372262" y="243839"/>
                </a:lnTo>
                <a:lnTo>
                  <a:pt x="373773" y="245109"/>
                </a:lnTo>
                <a:lnTo>
                  <a:pt x="375488" y="246379"/>
                </a:lnTo>
                <a:lnTo>
                  <a:pt x="379742" y="246379"/>
                </a:lnTo>
                <a:lnTo>
                  <a:pt x="381635" y="245109"/>
                </a:lnTo>
                <a:lnTo>
                  <a:pt x="384594" y="242569"/>
                </a:lnTo>
                <a:lnTo>
                  <a:pt x="385343" y="240029"/>
                </a:lnTo>
                <a:lnTo>
                  <a:pt x="385343" y="238759"/>
                </a:lnTo>
                <a:lnTo>
                  <a:pt x="369769" y="199389"/>
                </a:lnTo>
                <a:lnTo>
                  <a:pt x="348399" y="190499"/>
                </a:lnTo>
                <a:lnTo>
                  <a:pt x="343591" y="165099"/>
                </a:lnTo>
                <a:lnTo>
                  <a:pt x="334103" y="146049"/>
                </a:lnTo>
                <a:lnTo>
                  <a:pt x="321117" y="132079"/>
                </a:lnTo>
                <a:close/>
              </a:path>
              <a:path w="385445" h="429895">
                <a:moveTo>
                  <a:pt x="163118" y="78739"/>
                </a:moveTo>
                <a:lnTo>
                  <a:pt x="120967" y="90169"/>
                </a:lnTo>
                <a:lnTo>
                  <a:pt x="89458" y="120649"/>
                </a:lnTo>
                <a:lnTo>
                  <a:pt x="77531" y="162559"/>
                </a:lnTo>
                <a:lnTo>
                  <a:pt x="77455" y="166369"/>
                </a:lnTo>
                <a:lnTo>
                  <a:pt x="77901" y="173989"/>
                </a:lnTo>
                <a:lnTo>
                  <a:pt x="89687" y="205739"/>
                </a:lnTo>
                <a:lnTo>
                  <a:pt x="95440" y="205739"/>
                </a:lnTo>
                <a:lnTo>
                  <a:pt x="96088" y="204469"/>
                </a:lnTo>
                <a:lnTo>
                  <a:pt x="98069" y="204469"/>
                </a:lnTo>
                <a:lnTo>
                  <a:pt x="99377" y="203199"/>
                </a:lnTo>
                <a:lnTo>
                  <a:pt x="100698" y="198119"/>
                </a:lnTo>
                <a:lnTo>
                  <a:pt x="100533" y="196849"/>
                </a:lnTo>
                <a:lnTo>
                  <a:pt x="99542" y="194309"/>
                </a:lnTo>
                <a:lnTo>
                  <a:pt x="96525" y="187959"/>
                </a:lnTo>
                <a:lnTo>
                  <a:pt x="94370" y="180339"/>
                </a:lnTo>
                <a:lnTo>
                  <a:pt x="93077" y="172719"/>
                </a:lnTo>
                <a:lnTo>
                  <a:pt x="92718" y="166369"/>
                </a:lnTo>
                <a:lnTo>
                  <a:pt x="92764" y="163829"/>
                </a:lnTo>
                <a:lnTo>
                  <a:pt x="104283" y="125729"/>
                </a:lnTo>
                <a:lnTo>
                  <a:pt x="136131" y="99059"/>
                </a:lnTo>
                <a:lnTo>
                  <a:pt x="163118" y="93979"/>
                </a:lnTo>
                <a:lnTo>
                  <a:pt x="212470" y="93979"/>
                </a:lnTo>
                <a:lnTo>
                  <a:pt x="209194" y="91439"/>
                </a:lnTo>
                <a:lnTo>
                  <a:pt x="198457" y="86359"/>
                </a:lnTo>
                <a:lnTo>
                  <a:pt x="187199" y="82549"/>
                </a:lnTo>
                <a:lnTo>
                  <a:pt x="175420" y="80009"/>
                </a:lnTo>
                <a:lnTo>
                  <a:pt x="163118" y="78739"/>
                </a:lnTo>
                <a:close/>
              </a:path>
              <a:path w="385445" h="429895">
                <a:moveTo>
                  <a:pt x="230845" y="161289"/>
                </a:moveTo>
                <a:lnTo>
                  <a:pt x="208356" y="161289"/>
                </a:lnTo>
                <a:lnTo>
                  <a:pt x="214350" y="162559"/>
                </a:lnTo>
                <a:lnTo>
                  <a:pt x="220268" y="165099"/>
                </a:lnTo>
                <a:lnTo>
                  <a:pt x="224218" y="167639"/>
                </a:lnTo>
                <a:lnTo>
                  <a:pt x="227482" y="166369"/>
                </a:lnTo>
                <a:lnTo>
                  <a:pt x="230136" y="162559"/>
                </a:lnTo>
                <a:lnTo>
                  <a:pt x="230845" y="161289"/>
                </a:lnTo>
                <a:close/>
              </a:path>
              <a:path w="385445" h="429895">
                <a:moveTo>
                  <a:pt x="212470" y="93979"/>
                </a:moveTo>
                <a:lnTo>
                  <a:pt x="163118" y="93979"/>
                </a:lnTo>
                <a:lnTo>
                  <a:pt x="173712" y="95249"/>
                </a:lnTo>
                <a:lnTo>
                  <a:pt x="183813" y="97789"/>
                </a:lnTo>
                <a:lnTo>
                  <a:pt x="217927" y="119379"/>
                </a:lnTo>
                <a:lnTo>
                  <a:pt x="228650" y="138429"/>
                </a:lnTo>
                <a:lnTo>
                  <a:pt x="224688" y="142239"/>
                </a:lnTo>
                <a:lnTo>
                  <a:pt x="221754" y="146049"/>
                </a:lnTo>
                <a:lnTo>
                  <a:pt x="219773" y="149859"/>
                </a:lnTo>
                <a:lnTo>
                  <a:pt x="238034" y="149859"/>
                </a:lnTo>
                <a:lnTo>
                  <a:pt x="242496" y="144779"/>
                </a:lnTo>
                <a:lnTo>
                  <a:pt x="250214" y="139699"/>
                </a:lnTo>
                <a:lnTo>
                  <a:pt x="258953" y="134619"/>
                </a:lnTo>
                <a:lnTo>
                  <a:pt x="268180" y="132079"/>
                </a:lnTo>
                <a:lnTo>
                  <a:pt x="321117" y="132079"/>
                </a:lnTo>
                <a:lnTo>
                  <a:pt x="319936" y="130809"/>
                </a:lnTo>
                <a:lnTo>
                  <a:pt x="315225" y="128269"/>
                </a:lnTo>
                <a:lnTo>
                  <a:pt x="240982" y="128269"/>
                </a:lnTo>
                <a:lnTo>
                  <a:pt x="234911" y="116839"/>
                </a:lnTo>
                <a:lnTo>
                  <a:pt x="227593" y="107949"/>
                </a:lnTo>
                <a:lnTo>
                  <a:pt x="219022" y="99059"/>
                </a:lnTo>
                <a:lnTo>
                  <a:pt x="212470" y="93979"/>
                </a:lnTo>
                <a:close/>
              </a:path>
              <a:path w="385445" h="429895">
                <a:moveTo>
                  <a:pt x="285996" y="116839"/>
                </a:moveTo>
                <a:lnTo>
                  <a:pt x="270281" y="116839"/>
                </a:lnTo>
                <a:lnTo>
                  <a:pt x="262447" y="118109"/>
                </a:lnTo>
                <a:lnTo>
                  <a:pt x="254950" y="120649"/>
                </a:lnTo>
                <a:lnTo>
                  <a:pt x="247794" y="123189"/>
                </a:lnTo>
                <a:lnTo>
                  <a:pt x="240982" y="128269"/>
                </a:lnTo>
                <a:lnTo>
                  <a:pt x="315225" y="128269"/>
                </a:lnTo>
                <a:lnTo>
                  <a:pt x="301091" y="120649"/>
                </a:lnTo>
                <a:lnTo>
                  <a:pt x="293621" y="118109"/>
                </a:lnTo>
                <a:lnTo>
                  <a:pt x="285996" y="116839"/>
                </a:lnTo>
                <a:close/>
              </a:path>
              <a:path w="385445" h="429895">
                <a:moveTo>
                  <a:pt x="51828" y="45719"/>
                </a:moveTo>
                <a:lnTo>
                  <a:pt x="49949" y="46989"/>
                </a:lnTo>
                <a:lnTo>
                  <a:pt x="46647" y="49529"/>
                </a:lnTo>
                <a:lnTo>
                  <a:pt x="45808" y="52069"/>
                </a:lnTo>
                <a:lnTo>
                  <a:pt x="45808" y="55879"/>
                </a:lnTo>
                <a:lnTo>
                  <a:pt x="48310" y="59689"/>
                </a:lnTo>
                <a:lnTo>
                  <a:pt x="74244" y="85089"/>
                </a:lnTo>
                <a:lnTo>
                  <a:pt x="76034" y="86359"/>
                </a:lnTo>
                <a:lnTo>
                  <a:pt x="80645" y="86359"/>
                </a:lnTo>
                <a:lnTo>
                  <a:pt x="82461" y="85089"/>
                </a:lnTo>
                <a:lnTo>
                  <a:pt x="83781" y="83819"/>
                </a:lnTo>
                <a:lnTo>
                  <a:pt x="85420" y="82549"/>
                </a:lnTo>
                <a:lnTo>
                  <a:pt x="86144" y="81279"/>
                </a:lnTo>
                <a:lnTo>
                  <a:pt x="86004" y="78739"/>
                </a:lnTo>
                <a:lnTo>
                  <a:pt x="85826" y="76199"/>
                </a:lnTo>
                <a:lnTo>
                  <a:pt x="85102" y="74929"/>
                </a:lnTo>
                <a:lnTo>
                  <a:pt x="83781" y="73659"/>
                </a:lnTo>
                <a:lnTo>
                  <a:pt x="57848" y="46989"/>
                </a:lnTo>
                <a:lnTo>
                  <a:pt x="56095" y="46989"/>
                </a:lnTo>
                <a:lnTo>
                  <a:pt x="51828" y="45719"/>
                </a:lnTo>
                <a:close/>
              </a:path>
              <a:path w="385445" h="429895">
                <a:moveTo>
                  <a:pt x="270090" y="45719"/>
                </a:moveTo>
                <a:lnTo>
                  <a:pt x="268236" y="46989"/>
                </a:lnTo>
                <a:lnTo>
                  <a:pt x="241477" y="73659"/>
                </a:lnTo>
                <a:lnTo>
                  <a:pt x="240157" y="74929"/>
                </a:lnTo>
                <a:lnTo>
                  <a:pt x="239420" y="76199"/>
                </a:lnTo>
                <a:lnTo>
                  <a:pt x="239090" y="81279"/>
                </a:lnTo>
                <a:lnTo>
                  <a:pt x="239814" y="82549"/>
                </a:lnTo>
                <a:lnTo>
                  <a:pt x="241477" y="83819"/>
                </a:lnTo>
                <a:lnTo>
                  <a:pt x="242760" y="85089"/>
                </a:lnTo>
                <a:lnTo>
                  <a:pt x="244576" y="86359"/>
                </a:lnTo>
                <a:lnTo>
                  <a:pt x="249174" y="86359"/>
                </a:lnTo>
                <a:lnTo>
                  <a:pt x="250990" y="85089"/>
                </a:lnTo>
                <a:lnTo>
                  <a:pt x="252298" y="83819"/>
                </a:lnTo>
                <a:lnTo>
                  <a:pt x="279069" y="57149"/>
                </a:lnTo>
                <a:lnTo>
                  <a:pt x="279793" y="55879"/>
                </a:lnTo>
                <a:lnTo>
                  <a:pt x="279654" y="53339"/>
                </a:lnTo>
                <a:lnTo>
                  <a:pt x="279476" y="52069"/>
                </a:lnTo>
                <a:lnTo>
                  <a:pt x="278752" y="49529"/>
                </a:lnTo>
                <a:lnTo>
                  <a:pt x="276110" y="46989"/>
                </a:lnTo>
                <a:lnTo>
                  <a:pt x="274370" y="46989"/>
                </a:lnTo>
                <a:lnTo>
                  <a:pt x="270090" y="45719"/>
                </a:lnTo>
                <a:close/>
              </a:path>
              <a:path w="385445" h="429895">
                <a:moveTo>
                  <a:pt x="164909" y="0"/>
                </a:moveTo>
                <a:lnTo>
                  <a:pt x="160642" y="0"/>
                </a:lnTo>
                <a:lnTo>
                  <a:pt x="158940" y="1269"/>
                </a:lnTo>
                <a:lnTo>
                  <a:pt x="155981" y="3809"/>
                </a:lnTo>
                <a:lnTo>
                  <a:pt x="155219" y="6349"/>
                </a:lnTo>
                <a:lnTo>
                  <a:pt x="155219" y="45719"/>
                </a:lnTo>
                <a:lnTo>
                  <a:pt x="155981" y="48259"/>
                </a:lnTo>
                <a:lnTo>
                  <a:pt x="158940" y="50799"/>
                </a:lnTo>
                <a:lnTo>
                  <a:pt x="160642" y="52069"/>
                </a:lnTo>
                <a:lnTo>
                  <a:pt x="164909" y="52069"/>
                </a:lnTo>
                <a:lnTo>
                  <a:pt x="166814" y="50799"/>
                </a:lnTo>
                <a:lnTo>
                  <a:pt x="169760" y="48259"/>
                </a:lnTo>
                <a:lnTo>
                  <a:pt x="170510" y="45719"/>
                </a:lnTo>
                <a:lnTo>
                  <a:pt x="170510" y="6349"/>
                </a:lnTo>
                <a:lnTo>
                  <a:pt x="169760" y="3809"/>
                </a:lnTo>
                <a:lnTo>
                  <a:pt x="166814" y="1269"/>
                </a:lnTo>
                <a:lnTo>
                  <a:pt x="164909" y="0"/>
                </a:lnTo>
                <a:close/>
              </a:path>
              <a:path w="385445" h="429895">
                <a:moveTo>
                  <a:pt x="187591" y="316661"/>
                </a:moveTo>
                <a:lnTo>
                  <a:pt x="185280" y="317309"/>
                </a:lnTo>
                <a:lnTo>
                  <a:pt x="183299" y="317982"/>
                </a:lnTo>
                <a:lnTo>
                  <a:pt x="181825" y="319239"/>
                </a:lnTo>
                <a:lnTo>
                  <a:pt x="180860" y="321055"/>
                </a:lnTo>
                <a:lnTo>
                  <a:pt x="179870" y="322833"/>
                </a:lnTo>
                <a:lnTo>
                  <a:pt x="179705" y="324891"/>
                </a:lnTo>
                <a:lnTo>
                  <a:pt x="180352" y="327164"/>
                </a:lnTo>
                <a:lnTo>
                  <a:pt x="190715" y="360718"/>
                </a:lnTo>
                <a:lnTo>
                  <a:pt x="191693" y="364312"/>
                </a:lnTo>
                <a:lnTo>
                  <a:pt x="194157" y="366090"/>
                </a:lnTo>
                <a:lnTo>
                  <a:pt x="199821" y="366090"/>
                </a:lnTo>
                <a:lnTo>
                  <a:pt x="200228" y="365950"/>
                </a:lnTo>
                <a:lnTo>
                  <a:pt x="200545" y="365620"/>
                </a:lnTo>
                <a:lnTo>
                  <a:pt x="202222" y="365302"/>
                </a:lnTo>
                <a:lnTo>
                  <a:pt x="203593" y="364223"/>
                </a:lnTo>
                <a:lnTo>
                  <a:pt x="205905" y="360603"/>
                </a:lnTo>
                <a:lnTo>
                  <a:pt x="206146" y="358584"/>
                </a:lnTo>
                <a:lnTo>
                  <a:pt x="205511" y="356247"/>
                </a:lnTo>
                <a:lnTo>
                  <a:pt x="194640" y="322237"/>
                </a:lnTo>
                <a:lnTo>
                  <a:pt x="194322" y="320586"/>
                </a:lnTo>
                <a:lnTo>
                  <a:pt x="193268" y="319239"/>
                </a:lnTo>
                <a:lnTo>
                  <a:pt x="191452" y="318084"/>
                </a:lnTo>
                <a:lnTo>
                  <a:pt x="189649" y="316890"/>
                </a:lnTo>
                <a:lnTo>
                  <a:pt x="187591" y="316661"/>
                </a:lnTo>
                <a:close/>
              </a:path>
              <a:path w="385445" h="429895">
                <a:moveTo>
                  <a:pt x="234581" y="380212"/>
                </a:moveTo>
                <a:lnTo>
                  <a:pt x="232587" y="380898"/>
                </a:lnTo>
                <a:lnTo>
                  <a:pt x="230619" y="381533"/>
                </a:lnTo>
                <a:lnTo>
                  <a:pt x="229133" y="382866"/>
                </a:lnTo>
                <a:lnTo>
                  <a:pt x="228142" y="384835"/>
                </a:lnTo>
                <a:lnTo>
                  <a:pt x="227190" y="386791"/>
                </a:lnTo>
                <a:lnTo>
                  <a:pt x="226999" y="388759"/>
                </a:lnTo>
                <a:lnTo>
                  <a:pt x="227660" y="390740"/>
                </a:lnTo>
                <a:lnTo>
                  <a:pt x="238493" y="424256"/>
                </a:lnTo>
                <a:lnTo>
                  <a:pt x="239496" y="427862"/>
                </a:lnTo>
                <a:lnTo>
                  <a:pt x="241782" y="429666"/>
                </a:lnTo>
                <a:lnTo>
                  <a:pt x="247865" y="429666"/>
                </a:lnTo>
                <a:lnTo>
                  <a:pt x="249834" y="429031"/>
                </a:lnTo>
                <a:lnTo>
                  <a:pt x="251333" y="427697"/>
                </a:lnTo>
                <a:lnTo>
                  <a:pt x="253288" y="423773"/>
                </a:lnTo>
                <a:lnTo>
                  <a:pt x="253441" y="421779"/>
                </a:lnTo>
                <a:lnTo>
                  <a:pt x="252793" y="419798"/>
                </a:lnTo>
                <a:lnTo>
                  <a:pt x="242455" y="386308"/>
                </a:lnTo>
                <a:lnTo>
                  <a:pt x="241782" y="384009"/>
                </a:lnTo>
                <a:lnTo>
                  <a:pt x="240461" y="382346"/>
                </a:lnTo>
                <a:lnTo>
                  <a:pt x="238493" y="381380"/>
                </a:lnTo>
                <a:lnTo>
                  <a:pt x="236550" y="380377"/>
                </a:lnTo>
                <a:lnTo>
                  <a:pt x="234581" y="380212"/>
                </a:lnTo>
                <a:close/>
              </a:path>
              <a:path w="385445" h="429895">
                <a:moveTo>
                  <a:pt x="254749" y="316344"/>
                </a:moveTo>
                <a:lnTo>
                  <a:pt x="249834" y="317309"/>
                </a:lnTo>
                <a:lnTo>
                  <a:pt x="245567" y="318998"/>
                </a:lnTo>
                <a:lnTo>
                  <a:pt x="243916" y="322237"/>
                </a:lnTo>
                <a:lnTo>
                  <a:pt x="244906" y="327164"/>
                </a:lnTo>
                <a:lnTo>
                  <a:pt x="255765" y="360718"/>
                </a:lnTo>
                <a:lnTo>
                  <a:pt x="256730" y="364312"/>
                </a:lnTo>
                <a:lnTo>
                  <a:pt x="259168" y="366090"/>
                </a:lnTo>
                <a:lnTo>
                  <a:pt x="264464" y="366090"/>
                </a:lnTo>
                <a:lnTo>
                  <a:pt x="264782" y="365950"/>
                </a:lnTo>
                <a:lnTo>
                  <a:pt x="265112" y="365620"/>
                </a:lnTo>
                <a:lnTo>
                  <a:pt x="267411" y="365302"/>
                </a:lnTo>
                <a:lnTo>
                  <a:pt x="269049" y="364147"/>
                </a:lnTo>
                <a:lnTo>
                  <a:pt x="270040" y="362191"/>
                </a:lnTo>
                <a:lnTo>
                  <a:pt x="271018" y="360171"/>
                </a:lnTo>
                <a:lnTo>
                  <a:pt x="271183" y="358203"/>
                </a:lnTo>
                <a:lnTo>
                  <a:pt x="270522" y="356247"/>
                </a:lnTo>
                <a:lnTo>
                  <a:pt x="259689" y="322237"/>
                </a:lnTo>
                <a:lnTo>
                  <a:pt x="258038" y="317982"/>
                </a:lnTo>
                <a:lnTo>
                  <a:pt x="254749" y="316344"/>
                </a:lnTo>
                <a:close/>
              </a:path>
              <a:path w="385445" h="429895">
                <a:moveTo>
                  <a:pt x="299618" y="380212"/>
                </a:moveTo>
                <a:lnTo>
                  <a:pt x="297624" y="380898"/>
                </a:lnTo>
                <a:lnTo>
                  <a:pt x="295643" y="381533"/>
                </a:lnTo>
                <a:lnTo>
                  <a:pt x="294195" y="382866"/>
                </a:lnTo>
                <a:lnTo>
                  <a:pt x="293217" y="384835"/>
                </a:lnTo>
                <a:lnTo>
                  <a:pt x="292214" y="386791"/>
                </a:lnTo>
                <a:lnTo>
                  <a:pt x="292049" y="388759"/>
                </a:lnTo>
                <a:lnTo>
                  <a:pt x="292709" y="390740"/>
                </a:lnTo>
                <a:lnTo>
                  <a:pt x="303060" y="424256"/>
                </a:lnTo>
                <a:lnTo>
                  <a:pt x="304038" y="427862"/>
                </a:lnTo>
                <a:lnTo>
                  <a:pt x="306514" y="429666"/>
                </a:lnTo>
                <a:lnTo>
                  <a:pt x="312915" y="429666"/>
                </a:lnTo>
                <a:lnTo>
                  <a:pt x="314871" y="429031"/>
                </a:lnTo>
                <a:lnTo>
                  <a:pt x="316344" y="427697"/>
                </a:lnTo>
                <a:lnTo>
                  <a:pt x="317347" y="425742"/>
                </a:lnTo>
                <a:lnTo>
                  <a:pt x="318312" y="423773"/>
                </a:lnTo>
                <a:lnTo>
                  <a:pt x="318490" y="421779"/>
                </a:lnTo>
                <a:lnTo>
                  <a:pt x="306984" y="386308"/>
                </a:lnTo>
                <a:lnTo>
                  <a:pt x="306654" y="384009"/>
                </a:lnTo>
                <a:lnTo>
                  <a:pt x="305511" y="382346"/>
                </a:lnTo>
                <a:lnTo>
                  <a:pt x="303542" y="381380"/>
                </a:lnTo>
                <a:lnTo>
                  <a:pt x="301574" y="380377"/>
                </a:lnTo>
                <a:lnTo>
                  <a:pt x="299618" y="380212"/>
                </a:lnTo>
                <a:close/>
              </a:path>
              <a:path w="385445" h="429895">
                <a:moveTo>
                  <a:pt x="316839" y="316661"/>
                </a:moveTo>
                <a:lnTo>
                  <a:pt x="309295" y="324891"/>
                </a:lnTo>
                <a:lnTo>
                  <a:pt x="309943" y="327164"/>
                </a:lnTo>
                <a:lnTo>
                  <a:pt x="320802" y="360718"/>
                </a:lnTo>
                <a:lnTo>
                  <a:pt x="321779" y="364312"/>
                </a:lnTo>
                <a:lnTo>
                  <a:pt x="324065" y="366090"/>
                </a:lnTo>
                <a:lnTo>
                  <a:pt x="329488" y="366090"/>
                </a:lnTo>
                <a:lnTo>
                  <a:pt x="329831" y="365950"/>
                </a:lnTo>
                <a:lnTo>
                  <a:pt x="330161" y="365620"/>
                </a:lnTo>
                <a:lnTo>
                  <a:pt x="332130" y="364947"/>
                </a:lnTo>
                <a:lnTo>
                  <a:pt x="333603" y="363753"/>
                </a:lnTo>
                <a:lnTo>
                  <a:pt x="334581" y="361886"/>
                </a:lnTo>
                <a:lnTo>
                  <a:pt x="335572" y="360146"/>
                </a:lnTo>
                <a:lnTo>
                  <a:pt x="335749" y="358203"/>
                </a:lnTo>
                <a:lnTo>
                  <a:pt x="335076" y="356247"/>
                </a:lnTo>
                <a:lnTo>
                  <a:pt x="324739" y="322237"/>
                </a:lnTo>
                <a:lnTo>
                  <a:pt x="324065" y="320268"/>
                </a:lnTo>
                <a:lnTo>
                  <a:pt x="322745" y="318782"/>
                </a:lnTo>
                <a:lnTo>
                  <a:pt x="318808" y="316826"/>
                </a:lnTo>
                <a:lnTo>
                  <a:pt x="316839" y="316661"/>
                </a:lnTo>
                <a:close/>
              </a:path>
              <a:path w="385445" h="429895">
                <a:moveTo>
                  <a:pt x="367093" y="379895"/>
                </a:moveTo>
                <a:lnTo>
                  <a:pt x="362178" y="380898"/>
                </a:lnTo>
                <a:lnTo>
                  <a:pt x="360197" y="381533"/>
                </a:lnTo>
                <a:lnTo>
                  <a:pt x="358736" y="382866"/>
                </a:lnTo>
                <a:lnTo>
                  <a:pt x="357771" y="384835"/>
                </a:lnTo>
                <a:lnTo>
                  <a:pt x="356781" y="386791"/>
                </a:lnTo>
                <a:lnTo>
                  <a:pt x="356590" y="388759"/>
                </a:lnTo>
                <a:lnTo>
                  <a:pt x="357251" y="390740"/>
                </a:lnTo>
                <a:lnTo>
                  <a:pt x="368096" y="424256"/>
                </a:lnTo>
                <a:lnTo>
                  <a:pt x="369074" y="427862"/>
                </a:lnTo>
                <a:lnTo>
                  <a:pt x="371551" y="429666"/>
                </a:lnTo>
                <a:lnTo>
                  <a:pt x="377482" y="429666"/>
                </a:lnTo>
                <a:lnTo>
                  <a:pt x="383540" y="421779"/>
                </a:lnTo>
                <a:lnTo>
                  <a:pt x="382866" y="419798"/>
                </a:lnTo>
                <a:lnTo>
                  <a:pt x="372033" y="386308"/>
                </a:lnTo>
                <a:lnTo>
                  <a:pt x="370395" y="381723"/>
                </a:lnTo>
                <a:lnTo>
                  <a:pt x="367093" y="379895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7915" y="2926337"/>
            <a:ext cx="448945" cy="382270"/>
          </a:xfrm>
          <a:custGeom>
            <a:avLst/>
            <a:gdLst/>
            <a:ahLst/>
            <a:cxnLst/>
            <a:rect l="l" t="t" r="r" b="b"/>
            <a:pathLst>
              <a:path w="448945" h="382270">
                <a:moveTo>
                  <a:pt x="442201" y="230123"/>
                </a:moveTo>
                <a:lnTo>
                  <a:pt x="6235" y="230123"/>
                </a:lnTo>
                <a:lnTo>
                  <a:pt x="4254" y="231000"/>
                </a:lnTo>
                <a:lnTo>
                  <a:pt x="838" y="234391"/>
                </a:lnTo>
                <a:lnTo>
                  <a:pt x="0" y="236575"/>
                </a:lnTo>
                <a:lnTo>
                  <a:pt x="0" y="241477"/>
                </a:lnTo>
                <a:lnTo>
                  <a:pt x="838" y="243446"/>
                </a:lnTo>
                <a:lnTo>
                  <a:pt x="4254" y="246862"/>
                </a:lnTo>
                <a:lnTo>
                  <a:pt x="6235" y="247662"/>
                </a:lnTo>
                <a:lnTo>
                  <a:pt x="442201" y="247662"/>
                </a:lnTo>
                <a:lnTo>
                  <a:pt x="444182" y="246862"/>
                </a:lnTo>
                <a:lnTo>
                  <a:pt x="445871" y="245135"/>
                </a:lnTo>
                <a:lnTo>
                  <a:pt x="447560" y="243446"/>
                </a:lnTo>
                <a:lnTo>
                  <a:pt x="448411" y="241477"/>
                </a:lnTo>
                <a:lnTo>
                  <a:pt x="448411" y="236575"/>
                </a:lnTo>
                <a:lnTo>
                  <a:pt x="447560" y="234391"/>
                </a:lnTo>
                <a:lnTo>
                  <a:pt x="445871" y="232714"/>
                </a:lnTo>
                <a:lnTo>
                  <a:pt x="444182" y="231000"/>
                </a:lnTo>
                <a:lnTo>
                  <a:pt x="442201" y="230123"/>
                </a:lnTo>
                <a:close/>
              </a:path>
              <a:path w="448945" h="382270">
                <a:moveTo>
                  <a:pt x="92163" y="186054"/>
                </a:moveTo>
                <a:lnTo>
                  <a:pt x="29578" y="186054"/>
                </a:lnTo>
                <a:lnTo>
                  <a:pt x="27431" y="186816"/>
                </a:lnTo>
                <a:lnTo>
                  <a:pt x="25730" y="188302"/>
                </a:lnTo>
                <a:lnTo>
                  <a:pt x="24041" y="189814"/>
                </a:lnTo>
                <a:lnTo>
                  <a:pt x="23202" y="191896"/>
                </a:lnTo>
                <a:lnTo>
                  <a:pt x="23202" y="196799"/>
                </a:lnTo>
                <a:lnTo>
                  <a:pt x="24041" y="198780"/>
                </a:lnTo>
                <a:lnTo>
                  <a:pt x="27431" y="202171"/>
                </a:lnTo>
                <a:lnTo>
                  <a:pt x="29578" y="203009"/>
                </a:lnTo>
                <a:lnTo>
                  <a:pt x="92163" y="203009"/>
                </a:lnTo>
                <a:lnTo>
                  <a:pt x="94145" y="202171"/>
                </a:lnTo>
                <a:lnTo>
                  <a:pt x="95846" y="200456"/>
                </a:lnTo>
                <a:lnTo>
                  <a:pt x="97548" y="198780"/>
                </a:lnTo>
                <a:lnTo>
                  <a:pt x="98412" y="196799"/>
                </a:lnTo>
                <a:lnTo>
                  <a:pt x="98412" y="191896"/>
                </a:lnTo>
                <a:lnTo>
                  <a:pt x="97548" y="189814"/>
                </a:lnTo>
                <a:lnTo>
                  <a:pt x="94145" y="186816"/>
                </a:lnTo>
                <a:lnTo>
                  <a:pt x="92163" y="186054"/>
                </a:lnTo>
                <a:close/>
              </a:path>
              <a:path w="448945" h="382270">
                <a:moveTo>
                  <a:pt x="367576" y="292900"/>
                </a:moveTo>
                <a:lnTo>
                  <a:pt x="81432" y="292900"/>
                </a:lnTo>
                <a:lnTo>
                  <a:pt x="79451" y="293763"/>
                </a:lnTo>
                <a:lnTo>
                  <a:pt x="77762" y="295490"/>
                </a:lnTo>
                <a:lnTo>
                  <a:pt x="76072" y="297141"/>
                </a:lnTo>
                <a:lnTo>
                  <a:pt x="75222" y="299351"/>
                </a:lnTo>
                <a:lnTo>
                  <a:pt x="75222" y="304228"/>
                </a:lnTo>
                <a:lnTo>
                  <a:pt x="76072" y="306209"/>
                </a:lnTo>
                <a:lnTo>
                  <a:pt x="79451" y="309613"/>
                </a:lnTo>
                <a:lnTo>
                  <a:pt x="81432" y="310426"/>
                </a:lnTo>
                <a:lnTo>
                  <a:pt x="367576" y="310426"/>
                </a:lnTo>
                <a:lnTo>
                  <a:pt x="369544" y="309613"/>
                </a:lnTo>
                <a:lnTo>
                  <a:pt x="372910" y="306209"/>
                </a:lnTo>
                <a:lnTo>
                  <a:pt x="373760" y="304228"/>
                </a:lnTo>
                <a:lnTo>
                  <a:pt x="373760" y="299351"/>
                </a:lnTo>
                <a:lnTo>
                  <a:pt x="372910" y="297141"/>
                </a:lnTo>
                <a:lnTo>
                  <a:pt x="371233" y="295490"/>
                </a:lnTo>
                <a:lnTo>
                  <a:pt x="369544" y="293763"/>
                </a:lnTo>
                <a:lnTo>
                  <a:pt x="367576" y="292900"/>
                </a:lnTo>
                <a:close/>
              </a:path>
              <a:path w="448945" h="382270">
                <a:moveTo>
                  <a:pt x="218287" y="102920"/>
                </a:moveTo>
                <a:lnTo>
                  <a:pt x="173596" y="114515"/>
                </a:lnTo>
                <a:lnTo>
                  <a:pt x="139687" y="147307"/>
                </a:lnTo>
                <a:lnTo>
                  <a:pt x="126644" y="194500"/>
                </a:lnTo>
                <a:lnTo>
                  <a:pt x="126644" y="196799"/>
                </a:lnTo>
                <a:lnTo>
                  <a:pt x="127507" y="198780"/>
                </a:lnTo>
                <a:lnTo>
                  <a:pt x="129222" y="200456"/>
                </a:lnTo>
                <a:lnTo>
                  <a:pt x="130911" y="202171"/>
                </a:lnTo>
                <a:lnTo>
                  <a:pt x="133083" y="203009"/>
                </a:lnTo>
                <a:lnTo>
                  <a:pt x="137985" y="203009"/>
                </a:lnTo>
                <a:lnTo>
                  <a:pt x="139966" y="202171"/>
                </a:lnTo>
                <a:lnTo>
                  <a:pt x="143344" y="198780"/>
                </a:lnTo>
                <a:lnTo>
                  <a:pt x="144195" y="196799"/>
                </a:lnTo>
                <a:lnTo>
                  <a:pt x="144195" y="194500"/>
                </a:lnTo>
                <a:lnTo>
                  <a:pt x="145559" y="179803"/>
                </a:lnTo>
                <a:lnTo>
                  <a:pt x="165963" y="142214"/>
                </a:lnTo>
                <a:lnTo>
                  <a:pt x="203559" y="121797"/>
                </a:lnTo>
                <a:lnTo>
                  <a:pt x="218287" y="120434"/>
                </a:lnTo>
                <a:lnTo>
                  <a:pt x="271476" y="120434"/>
                </a:lnTo>
                <a:lnTo>
                  <a:pt x="268592" y="118173"/>
                </a:lnTo>
                <a:lnTo>
                  <a:pt x="256971" y="111498"/>
                </a:lnTo>
                <a:lnTo>
                  <a:pt x="244706" y="106732"/>
                </a:lnTo>
                <a:lnTo>
                  <a:pt x="231809" y="103873"/>
                </a:lnTo>
                <a:lnTo>
                  <a:pt x="218287" y="102920"/>
                </a:lnTo>
                <a:close/>
              </a:path>
              <a:path w="448945" h="382270">
                <a:moveTo>
                  <a:pt x="406374" y="186054"/>
                </a:moveTo>
                <a:lnTo>
                  <a:pt x="343992" y="186054"/>
                </a:lnTo>
                <a:lnTo>
                  <a:pt x="341833" y="186816"/>
                </a:lnTo>
                <a:lnTo>
                  <a:pt x="338429" y="189814"/>
                </a:lnTo>
                <a:lnTo>
                  <a:pt x="337566" y="191896"/>
                </a:lnTo>
                <a:lnTo>
                  <a:pt x="337566" y="196799"/>
                </a:lnTo>
                <a:lnTo>
                  <a:pt x="338429" y="198780"/>
                </a:lnTo>
                <a:lnTo>
                  <a:pt x="340144" y="200456"/>
                </a:lnTo>
                <a:lnTo>
                  <a:pt x="341833" y="202171"/>
                </a:lnTo>
                <a:lnTo>
                  <a:pt x="343992" y="203009"/>
                </a:lnTo>
                <a:lnTo>
                  <a:pt x="406374" y="203009"/>
                </a:lnTo>
                <a:lnTo>
                  <a:pt x="408558" y="202171"/>
                </a:lnTo>
                <a:lnTo>
                  <a:pt x="410248" y="200456"/>
                </a:lnTo>
                <a:lnTo>
                  <a:pt x="411949" y="198780"/>
                </a:lnTo>
                <a:lnTo>
                  <a:pt x="412800" y="196799"/>
                </a:lnTo>
                <a:lnTo>
                  <a:pt x="412800" y="191896"/>
                </a:lnTo>
                <a:lnTo>
                  <a:pt x="411949" y="189814"/>
                </a:lnTo>
                <a:lnTo>
                  <a:pt x="408558" y="186816"/>
                </a:lnTo>
                <a:lnTo>
                  <a:pt x="406374" y="186054"/>
                </a:lnTo>
                <a:close/>
              </a:path>
              <a:path w="448945" h="382270">
                <a:moveTo>
                  <a:pt x="271476" y="120434"/>
                </a:moveTo>
                <a:lnTo>
                  <a:pt x="218287" y="120434"/>
                </a:lnTo>
                <a:lnTo>
                  <a:pt x="229098" y="121216"/>
                </a:lnTo>
                <a:lnTo>
                  <a:pt x="239487" y="123558"/>
                </a:lnTo>
                <a:lnTo>
                  <a:pt x="275094" y="147307"/>
                </a:lnTo>
                <a:lnTo>
                  <a:pt x="286892" y="167970"/>
                </a:lnTo>
                <a:lnTo>
                  <a:pt x="288378" y="169595"/>
                </a:lnTo>
                <a:lnTo>
                  <a:pt x="290664" y="170497"/>
                </a:lnTo>
                <a:lnTo>
                  <a:pt x="292925" y="171449"/>
                </a:lnTo>
                <a:lnTo>
                  <a:pt x="295186" y="171335"/>
                </a:lnTo>
                <a:lnTo>
                  <a:pt x="297433" y="170230"/>
                </a:lnTo>
                <a:lnTo>
                  <a:pt x="299707" y="169468"/>
                </a:lnTo>
                <a:lnTo>
                  <a:pt x="301294" y="167970"/>
                </a:lnTo>
                <a:lnTo>
                  <a:pt x="303174" y="163448"/>
                </a:lnTo>
                <a:lnTo>
                  <a:pt x="303098" y="161162"/>
                </a:lnTo>
                <a:lnTo>
                  <a:pt x="301967" y="158889"/>
                </a:lnTo>
                <a:lnTo>
                  <a:pt x="295843" y="146812"/>
                </a:lnTo>
                <a:lnTo>
                  <a:pt x="288237" y="135997"/>
                </a:lnTo>
                <a:lnTo>
                  <a:pt x="279152" y="126449"/>
                </a:lnTo>
                <a:lnTo>
                  <a:pt x="271476" y="120434"/>
                </a:lnTo>
                <a:close/>
              </a:path>
              <a:path w="448945" h="382270">
                <a:moveTo>
                  <a:pt x="84353" y="53822"/>
                </a:moveTo>
                <a:lnTo>
                  <a:pt x="77762" y="62750"/>
                </a:lnTo>
                <a:lnTo>
                  <a:pt x="77546" y="64998"/>
                </a:lnTo>
                <a:lnTo>
                  <a:pt x="78422" y="67106"/>
                </a:lnTo>
                <a:lnTo>
                  <a:pt x="121030" y="109715"/>
                </a:lnTo>
                <a:lnTo>
                  <a:pt x="122885" y="111594"/>
                </a:lnTo>
                <a:lnTo>
                  <a:pt x="124967" y="112534"/>
                </a:lnTo>
                <a:lnTo>
                  <a:pt x="129501" y="112534"/>
                </a:lnTo>
                <a:lnTo>
                  <a:pt x="131559" y="111594"/>
                </a:lnTo>
                <a:lnTo>
                  <a:pt x="135331" y="107810"/>
                </a:lnTo>
                <a:lnTo>
                  <a:pt x="136169" y="105752"/>
                </a:lnTo>
                <a:lnTo>
                  <a:pt x="135813" y="101244"/>
                </a:lnTo>
                <a:lnTo>
                  <a:pt x="134975" y="99352"/>
                </a:lnTo>
                <a:lnTo>
                  <a:pt x="133438" y="97840"/>
                </a:lnTo>
                <a:lnTo>
                  <a:pt x="91224" y="55029"/>
                </a:lnTo>
                <a:lnTo>
                  <a:pt x="89242" y="54203"/>
                </a:lnTo>
                <a:lnTo>
                  <a:pt x="86804" y="54000"/>
                </a:lnTo>
                <a:lnTo>
                  <a:pt x="84353" y="53822"/>
                </a:lnTo>
                <a:close/>
              </a:path>
              <a:path w="448945" h="382270">
                <a:moveTo>
                  <a:pt x="347268" y="53822"/>
                </a:moveTo>
                <a:lnTo>
                  <a:pt x="301028" y="99352"/>
                </a:lnTo>
                <a:lnTo>
                  <a:pt x="299826" y="105827"/>
                </a:lnTo>
                <a:lnTo>
                  <a:pt x="300621" y="107810"/>
                </a:lnTo>
                <a:lnTo>
                  <a:pt x="304406" y="111594"/>
                </a:lnTo>
                <a:lnTo>
                  <a:pt x="306476" y="112534"/>
                </a:lnTo>
                <a:lnTo>
                  <a:pt x="311022" y="112534"/>
                </a:lnTo>
                <a:lnTo>
                  <a:pt x="313067" y="111594"/>
                </a:lnTo>
                <a:lnTo>
                  <a:pt x="357568" y="67106"/>
                </a:lnTo>
                <a:lnTo>
                  <a:pt x="358393" y="64998"/>
                </a:lnTo>
                <a:lnTo>
                  <a:pt x="358025" y="60515"/>
                </a:lnTo>
                <a:lnTo>
                  <a:pt x="347268" y="53822"/>
                </a:lnTo>
                <a:close/>
              </a:path>
              <a:path w="448945" h="382270">
                <a:moveTo>
                  <a:pt x="220535" y="0"/>
                </a:moveTo>
                <a:lnTo>
                  <a:pt x="215633" y="0"/>
                </a:lnTo>
                <a:lnTo>
                  <a:pt x="213474" y="838"/>
                </a:lnTo>
                <a:lnTo>
                  <a:pt x="211759" y="2552"/>
                </a:lnTo>
                <a:lnTo>
                  <a:pt x="210057" y="4216"/>
                </a:lnTo>
                <a:lnTo>
                  <a:pt x="209232" y="6197"/>
                </a:lnTo>
                <a:lnTo>
                  <a:pt x="209232" y="68414"/>
                </a:lnTo>
                <a:lnTo>
                  <a:pt x="210057" y="70408"/>
                </a:lnTo>
                <a:lnTo>
                  <a:pt x="211759" y="72123"/>
                </a:lnTo>
                <a:lnTo>
                  <a:pt x="213474" y="73799"/>
                </a:lnTo>
                <a:lnTo>
                  <a:pt x="215633" y="74637"/>
                </a:lnTo>
                <a:lnTo>
                  <a:pt x="220535" y="74637"/>
                </a:lnTo>
                <a:lnTo>
                  <a:pt x="222503" y="73799"/>
                </a:lnTo>
                <a:lnTo>
                  <a:pt x="224218" y="72123"/>
                </a:lnTo>
                <a:lnTo>
                  <a:pt x="225907" y="70408"/>
                </a:lnTo>
                <a:lnTo>
                  <a:pt x="226733" y="68414"/>
                </a:lnTo>
                <a:lnTo>
                  <a:pt x="226733" y="6197"/>
                </a:lnTo>
                <a:lnTo>
                  <a:pt x="225907" y="4216"/>
                </a:lnTo>
                <a:lnTo>
                  <a:pt x="222503" y="838"/>
                </a:lnTo>
                <a:lnTo>
                  <a:pt x="220535" y="0"/>
                </a:lnTo>
                <a:close/>
              </a:path>
              <a:path w="448945" h="382270">
                <a:moveTo>
                  <a:pt x="321195" y="364743"/>
                </a:moveTo>
                <a:lnTo>
                  <a:pt x="127812" y="364743"/>
                </a:lnTo>
                <a:lnTo>
                  <a:pt x="125831" y="365569"/>
                </a:lnTo>
                <a:lnTo>
                  <a:pt x="122427" y="368973"/>
                </a:lnTo>
                <a:lnTo>
                  <a:pt x="121551" y="370954"/>
                </a:lnTo>
                <a:lnTo>
                  <a:pt x="121551" y="375881"/>
                </a:lnTo>
                <a:lnTo>
                  <a:pt x="122427" y="378028"/>
                </a:lnTo>
                <a:lnTo>
                  <a:pt x="125831" y="381419"/>
                </a:lnTo>
                <a:lnTo>
                  <a:pt x="127812" y="382269"/>
                </a:lnTo>
                <a:lnTo>
                  <a:pt x="321195" y="382269"/>
                </a:lnTo>
                <a:lnTo>
                  <a:pt x="323164" y="381419"/>
                </a:lnTo>
                <a:lnTo>
                  <a:pt x="326555" y="378028"/>
                </a:lnTo>
                <a:lnTo>
                  <a:pt x="327405" y="375881"/>
                </a:lnTo>
                <a:lnTo>
                  <a:pt x="327405" y="370954"/>
                </a:lnTo>
                <a:lnTo>
                  <a:pt x="326555" y="368973"/>
                </a:lnTo>
                <a:lnTo>
                  <a:pt x="323164" y="365569"/>
                </a:lnTo>
                <a:lnTo>
                  <a:pt x="321195" y="364743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3541" y="2451576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108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6" y="1732889"/>
            <a:ext cx="3300095" cy="2545715"/>
          </a:xfrm>
          <a:custGeom>
            <a:avLst/>
            <a:gdLst/>
            <a:ahLst/>
            <a:cxnLst/>
            <a:rect l="l" t="t" r="r" b="b"/>
            <a:pathLst>
              <a:path w="3300095" h="2545715">
                <a:moveTo>
                  <a:pt x="3299993" y="2545334"/>
                </a:moveTo>
                <a:lnTo>
                  <a:pt x="0" y="2545334"/>
                </a:lnTo>
                <a:lnTo>
                  <a:pt x="0" y="0"/>
                </a:lnTo>
                <a:lnTo>
                  <a:pt x="3299993" y="0"/>
                </a:lnTo>
                <a:lnTo>
                  <a:pt x="3299993" y="254533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8" y="1967749"/>
            <a:ext cx="1362075" cy="84581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844"/>
              </a:spcBef>
            </a:pPr>
            <a:r>
              <a:rPr dirty="0">
                <a:solidFill>
                  <a:srgbClr val="EB1851"/>
                </a:solidFill>
              </a:rPr>
              <a:t>EASTER  </a:t>
            </a:r>
            <a:r>
              <a:rPr u="sng" spc="-5" dirty="0">
                <a:solidFill>
                  <a:srgbClr val="EB1851"/>
                </a:solidFill>
              </a:rPr>
              <a:t>ISL</a:t>
            </a:r>
            <a:r>
              <a:rPr spc="-5" dirty="0">
                <a:solidFill>
                  <a:srgbClr val="EB1851"/>
                </a:solidFill>
              </a:rPr>
              <a:t>AND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0" y="2896356"/>
            <a:ext cx="2444115" cy="11493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ISLANDS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EASTER, 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</a:t>
            </a:r>
            <a:r>
              <a:rPr sz="240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ROBINSON 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CHILOÉ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40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6" y="1732889"/>
            <a:ext cx="3300095" cy="2545715"/>
          </a:xfrm>
          <a:custGeom>
            <a:avLst/>
            <a:gdLst/>
            <a:ahLst/>
            <a:cxnLst/>
            <a:rect l="l" t="t" r="r" b="b"/>
            <a:pathLst>
              <a:path w="3300095" h="2545715">
                <a:moveTo>
                  <a:pt x="3299993" y="2545334"/>
                </a:moveTo>
                <a:lnTo>
                  <a:pt x="0" y="2545334"/>
                </a:lnTo>
                <a:lnTo>
                  <a:pt x="0" y="0"/>
                </a:lnTo>
                <a:lnTo>
                  <a:pt x="3299993" y="0"/>
                </a:lnTo>
                <a:lnTo>
                  <a:pt x="3299993" y="254533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49"/>
            <a:ext cx="1362075" cy="84581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844"/>
              </a:spcBef>
            </a:pPr>
            <a:r>
              <a:rPr dirty="0">
                <a:solidFill>
                  <a:srgbClr val="EB1851"/>
                </a:solidFill>
              </a:rPr>
              <a:t>EASTER  </a:t>
            </a:r>
            <a:r>
              <a:rPr u="sng" spc="-5" dirty="0">
                <a:solidFill>
                  <a:srgbClr val="EB1851"/>
                </a:solidFill>
              </a:rPr>
              <a:t>ISL</a:t>
            </a:r>
            <a:r>
              <a:rPr spc="-5" dirty="0">
                <a:solidFill>
                  <a:srgbClr val="EB1851"/>
                </a:solidFill>
              </a:rPr>
              <a:t>AND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0" y="2896356"/>
            <a:ext cx="2444115" cy="11493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ISLANDS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EASTER, 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</a:t>
            </a:r>
            <a:r>
              <a:rPr sz="240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ROBINSON 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CHILOÉ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8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6" y="1732889"/>
            <a:ext cx="3300095" cy="2545715"/>
          </a:xfrm>
          <a:custGeom>
            <a:avLst/>
            <a:gdLst/>
            <a:ahLst/>
            <a:cxnLst/>
            <a:rect l="l" t="t" r="r" b="b"/>
            <a:pathLst>
              <a:path w="3300095" h="2545715">
                <a:moveTo>
                  <a:pt x="3299993" y="2545334"/>
                </a:moveTo>
                <a:lnTo>
                  <a:pt x="0" y="2545334"/>
                </a:lnTo>
                <a:lnTo>
                  <a:pt x="0" y="0"/>
                </a:lnTo>
                <a:lnTo>
                  <a:pt x="3299993" y="0"/>
                </a:lnTo>
                <a:lnTo>
                  <a:pt x="3299993" y="254533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8" y="1967749"/>
            <a:ext cx="1362075" cy="84581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844"/>
              </a:spcBef>
            </a:pPr>
            <a:r>
              <a:rPr dirty="0">
                <a:solidFill>
                  <a:srgbClr val="EB1851"/>
                </a:solidFill>
              </a:rPr>
              <a:t>EASTER  </a:t>
            </a:r>
            <a:r>
              <a:rPr u="sng" spc="-5" dirty="0">
                <a:solidFill>
                  <a:srgbClr val="EB1851"/>
                </a:solidFill>
              </a:rPr>
              <a:t>ISL</a:t>
            </a:r>
            <a:r>
              <a:rPr spc="-5" dirty="0">
                <a:solidFill>
                  <a:srgbClr val="EB1851"/>
                </a:solidFill>
              </a:rPr>
              <a:t>AND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5930" y="2896356"/>
            <a:ext cx="2444115" cy="11493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ISLANDS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EASTER, 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</a:t>
            </a:r>
            <a:r>
              <a:rPr sz="240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ROBINSON 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CHILOÉ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369644"/>
            <a:ext cx="4246880" cy="5042535"/>
          </a:xfrm>
          <a:custGeom>
            <a:avLst/>
            <a:gdLst/>
            <a:ahLst/>
            <a:cxnLst/>
            <a:rect l="l" t="t" r="r" b="b"/>
            <a:pathLst>
              <a:path w="4246880" h="5042535">
                <a:moveTo>
                  <a:pt x="4246537" y="5042217"/>
                </a:moveTo>
                <a:lnTo>
                  <a:pt x="0" y="5042217"/>
                </a:lnTo>
                <a:lnTo>
                  <a:pt x="0" y="0"/>
                </a:lnTo>
                <a:lnTo>
                  <a:pt x="4246537" y="0"/>
                </a:lnTo>
                <a:lnTo>
                  <a:pt x="4246537" y="504221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43" y="1518028"/>
            <a:ext cx="3223895" cy="176466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rgbClr val="EC1550"/>
                </a:solidFill>
              </a:rPr>
              <a:t>ISLANDS </a:t>
            </a:r>
            <a:r>
              <a:rPr dirty="0">
                <a:solidFill>
                  <a:srgbClr val="EC1550"/>
                </a:solidFill>
              </a:rPr>
              <a:t>EASTER  </a:t>
            </a:r>
            <a:r>
              <a:rPr spc="-5" dirty="0">
                <a:solidFill>
                  <a:srgbClr val="EC1550"/>
                </a:solidFill>
              </a:rPr>
              <a:t>ISLAND </a:t>
            </a:r>
            <a:r>
              <a:rPr dirty="0">
                <a:solidFill>
                  <a:srgbClr val="EC1550"/>
                </a:solidFill>
              </a:rPr>
              <a:t>ROBINSON  CRUSOE &amp;</a:t>
            </a:r>
            <a:r>
              <a:rPr spc="-105" dirty="0">
                <a:solidFill>
                  <a:srgbClr val="EC1550"/>
                </a:solidFill>
              </a:rPr>
              <a:t> </a:t>
            </a:r>
            <a:r>
              <a:rPr dirty="0">
                <a:solidFill>
                  <a:srgbClr val="EC1550"/>
                </a:solidFill>
              </a:rPr>
              <a:t>CHILOÉ</a:t>
            </a: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2400" dirty="0">
                <a:solidFill>
                  <a:srgbClr val="1B0087"/>
                </a:solidFill>
              </a:rPr>
              <a:t>Robinson</a:t>
            </a:r>
            <a:r>
              <a:rPr sz="2400" spc="-100" dirty="0">
                <a:solidFill>
                  <a:srgbClr val="1B0087"/>
                </a:solidFill>
              </a:rPr>
              <a:t> </a:t>
            </a:r>
            <a:r>
              <a:rPr sz="2400" dirty="0">
                <a:solidFill>
                  <a:srgbClr val="1B0087"/>
                </a:solidFill>
              </a:rPr>
              <a:t>Crusoe</a:t>
            </a:r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448466" y="3333531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90563" y="4182802"/>
            <a:ext cx="2145030" cy="125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1 weekly</a:t>
            </a:r>
            <a:r>
              <a:rPr sz="1400" b="1" spc="-11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3h</a:t>
            </a:r>
            <a:r>
              <a:rPr sz="1400" b="1" spc="-10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4</a:t>
            </a:r>
            <a:r>
              <a:rPr sz="1400" b="1" spc="-8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days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58398" y="4243633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41" y="128308"/>
                </a:moveTo>
                <a:lnTo>
                  <a:pt x="127952" y="128308"/>
                </a:lnTo>
                <a:lnTo>
                  <a:pt x="109855" y="179450"/>
                </a:lnTo>
                <a:lnTo>
                  <a:pt x="108902" y="182283"/>
                </a:lnTo>
                <a:lnTo>
                  <a:pt x="109232" y="184759"/>
                </a:lnTo>
                <a:lnTo>
                  <a:pt x="112560" y="189026"/>
                </a:lnTo>
                <a:lnTo>
                  <a:pt x="115049" y="189750"/>
                </a:lnTo>
                <a:lnTo>
                  <a:pt x="118389" y="189026"/>
                </a:lnTo>
                <a:lnTo>
                  <a:pt x="147129" y="182283"/>
                </a:lnTo>
                <a:lnTo>
                  <a:pt x="152311" y="180403"/>
                </a:lnTo>
                <a:lnTo>
                  <a:pt x="155663" y="178142"/>
                </a:lnTo>
                <a:lnTo>
                  <a:pt x="156304" y="176949"/>
                </a:lnTo>
                <a:lnTo>
                  <a:pt x="122275" y="176949"/>
                </a:lnTo>
                <a:lnTo>
                  <a:pt x="139641" y="128308"/>
                </a:lnTo>
                <a:close/>
              </a:path>
              <a:path w="288925" h="189864">
                <a:moveTo>
                  <a:pt x="282089" y="34264"/>
                </a:moveTo>
                <a:lnTo>
                  <a:pt x="262890" y="34264"/>
                </a:lnTo>
                <a:lnTo>
                  <a:pt x="266217" y="34797"/>
                </a:lnTo>
                <a:lnTo>
                  <a:pt x="270929" y="37172"/>
                </a:lnTo>
                <a:lnTo>
                  <a:pt x="272669" y="38595"/>
                </a:lnTo>
                <a:lnTo>
                  <a:pt x="274815" y="41897"/>
                </a:lnTo>
                <a:lnTo>
                  <a:pt x="275592" y="43560"/>
                </a:lnTo>
                <a:lnTo>
                  <a:pt x="277914" y="50076"/>
                </a:lnTo>
                <a:lnTo>
                  <a:pt x="277279" y="54863"/>
                </a:lnTo>
                <a:lnTo>
                  <a:pt x="270878" y="63626"/>
                </a:lnTo>
                <a:lnTo>
                  <a:pt x="265976" y="66992"/>
                </a:lnTo>
                <a:lnTo>
                  <a:pt x="195414" y="92443"/>
                </a:lnTo>
                <a:lnTo>
                  <a:pt x="194475" y="92671"/>
                </a:lnTo>
                <a:lnTo>
                  <a:pt x="193522" y="93510"/>
                </a:lnTo>
                <a:lnTo>
                  <a:pt x="192595" y="94932"/>
                </a:lnTo>
                <a:lnTo>
                  <a:pt x="147853" y="169506"/>
                </a:lnTo>
                <a:lnTo>
                  <a:pt x="147370" y="170218"/>
                </a:lnTo>
                <a:lnTo>
                  <a:pt x="146164" y="170929"/>
                </a:lnTo>
                <a:lnTo>
                  <a:pt x="144310" y="171627"/>
                </a:lnTo>
                <a:lnTo>
                  <a:pt x="122275" y="176949"/>
                </a:lnTo>
                <a:lnTo>
                  <a:pt x="156304" y="176949"/>
                </a:lnTo>
                <a:lnTo>
                  <a:pt x="157060" y="175539"/>
                </a:lnTo>
                <a:lnTo>
                  <a:pt x="201104" y="102031"/>
                </a:lnTo>
                <a:lnTo>
                  <a:pt x="269278" y="77304"/>
                </a:lnTo>
                <a:lnTo>
                  <a:pt x="274612" y="74218"/>
                </a:lnTo>
                <a:lnTo>
                  <a:pt x="283133" y="66649"/>
                </a:lnTo>
                <a:lnTo>
                  <a:pt x="285991" y="62331"/>
                </a:lnTo>
                <a:lnTo>
                  <a:pt x="288810" y="52616"/>
                </a:lnTo>
                <a:lnTo>
                  <a:pt x="288467" y="47231"/>
                </a:lnTo>
                <a:lnTo>
                  <a:pt x="286346" y="41313"/>
                </a:lnTo>
                <a:lnTo>
                  <a:pt x="282089" y="34264"/>
                </a:lnTo>
                <a:close/>
              </a:path>
              <a:path w="288925" h="189864">
                <a:moveTo>
                  <a:pt x="30543" y="60134"/>
                </a:moveTo>
                <a:lnTo>
                  <a:pt x="26758" y="61544"/>
                </a:lnTo>
                <a:lnTo>
                  <a:pt x="7924" y="68300"/>
                </a:lnTo>
                <a:lnTo>
                  <a:pt x="1536" y="70662"/>
                </a:lnTo>
                <a:lnTo>
                  <a:pt x="27812" y="124409"/>
                </a:lnTo>
                <a:lnTo>
                  <a:pt x="59653" y="146088"/>
                </a:lnTo>
                <a:lnTo>
                  <a:pt x="67808" y="146510"/>
                </a:lnTo>
                <a:lnTo>
                  <a:pt x="76254" y="145556"/>
                </a:lnTo>
                <a:lnTo>
                  <a:pt x="84988" y="143230"/>
                </a:lnTo>
                <a:lnTo>
                  <a:pt x="106881" y="135626"/>
                </a:lnTo>
                <a:lnTo>
                  <a:pt x="67670" y="135626"/>
                </a:lnTo>
                <a:lnTo>
                  <a:pt x="61208" y="135457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13" y="126530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33" y="71856"/>
                </a:lnTo>
                <a:lnTo>
                  <a:pt x="37414" y="63322"/>
                </a:lnTo>
                <a:lnTo>
                  <a:pt x="34074" y="60731"/>
                </a:lnTo>
                <a:lnTo>
                  <a:pt x="30543" y="60134"/>
                </a:lnTo>
                <a:close/>
              </a:path>
              <a:path w="288925" h="189864">
                <a:moveTo>
                  <a:pt x="136956" y="113398"/>
                </a:moveTo>
                <a:lnTo>
                  <a:pt x="135051" y="114096"/>
                </a:lnTo>
                <a:lnTo>
                  <a:pt x="81788" y="132575"/>
                </a:lnTo>
                <a:lnTo>
                  <a:pt x="74529" y="134666"/>
                </a:lnTo>
                <a:lnTo>
                  <a:pt x="67670" y="135626"/>
                </a:lnTo>
                <a:lnTo>
                  <a:pt x="106881" y="135626"/>
                </a:lnTo>
                <a:lnTo>
                  <a:pt x="127952" y="128308"/>
                </a:lnTo>
                <a:lnTo>
                  <a:pt x="139641" y="128308"/>
                </a:lnTo>
                <a:lnTo>
                  <a:pt x="142176" y="121208"/>
                </a:lnTo>
                <a:lnTo>
                  <a:pt x="142887" y="118833"/>
                </a:lnTo>
                <a:lnTo>
                  <a:pt x="142532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56" y="113398"/>
                </a:lnTo>
                <a:close/>
              </a:path>
              <a:path w="288925" h="189864">
                <a:moveTo>
                  <a:pt x="48833" y="71856"/>
                </a:moveTo>
                <a:lnTo>
                  <a:pt x="30302" y="71856"/>
                </a:lnTo>
                <a:lnTo>
                  <a:pt x="67221" y="99186"/>
                </a:lnTo>
                <a:lnTo>
                  <a:pt x="68414" y="100139"/>
                </a:lnTo>
                <a:lnTo>
                  <a:pt x="70065" y="100380"/>
                </a:lnTo>
                <a:lnTo>
                  <a:pt x="72199" y="99898"/>
                </a:lnTo>
                <a:lnTo>
                  <a:pt x="103202" y="88531"/>
                </a:lnTo>
                <a:lnTo>
                  <a:pt x="71145" y="88531"/>
                </a:lnTo>
                <a:lnTo>
                  <a:pt x="48833" y="71856"/>
                </a:lnTo>
                <a:close/>
              </a:path>
              <a:path w="288925" h="189864">
                <a:moveTo>
                  <a:pt x="92925" y="0"/>
                </a:moveTo>
                <a:lnTo>
                  <a:pt x="89611" y="1181"/>
                </a:lnTo>
                <a:lnTo>
                  <a:pt x="62611" y="8635"/>
                </a:lnTo>
                <a:lnTo>
                  <a:pt x="62255" y="8635"/>
                </a:lnTo>
                <a:lnTo>
                  <a:pt x="59880" y="9588"/>
                </a:lnTo>
                <a:lnTo>
                  <a:pt x="58343" y="11239"/>
                </a:lnTo>
                <a:lnTo>
                  <a:pt x="57632" y="13601"/>
                </a:lnTo>
                <a:lnTo>
                  <a:pt x="57404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411" y="72910"/>
                </a:lnTo>
                <a:lnTo>
                  <a:pt x="71145" y="88531"/>
                </a:lnTo>
                <a:lnTo>
                  <a:pt x="103202" y="88531"/>
                </a:lnTo>
                <a:lnTo>
                  <a:pt x="127381" y="79667"/>
                </a:lnTo>
                <a:lnTo>
                  <a:pt x="128536" y="78371"/>
                </a:lnTo>
                <a:lnTo>
                  <a:pt x="129260" y="75526"/>
                </a:lnTo>
                <a:lnTo>
                  <a:pt x="129197" y="74574"/>
                </a:lnTo>
                <a:lnTo>
                  <a:pt x="128473" y="72669"/>
                </a:lnTo>
                <a:lnTo>
                  <a:pt x="128066" y="71856"/>
                </a:lnTo>
                <a:lnTo>
                  <a:pt x="127584" y="71132"/>
                </a:lnTo>
                <a:lnTo>
                  <a:pt x="72567" y="17513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28" y="11607"/>
                </a:lnTo>
                <a:lnTo>
                  <a:pt x="99542" y="2247"/>
                </a:lnTo>
                <a:lnTo>
                  <a:pt x="96240" y="355"/>
                </a:lnTo>
                <a:lnTo>
                  <a:pt x="92925" y="0"/>
                </a:lnTo>
                <a:close/>
              </a:path>
              <a:path w="288925" h="189864">
                <a:moveTo>
                  <a:pt x="255575" y="23598"/>
                </a:moveTo>
                <a:lnTo>
                  <a:pt x="238036" y="27812"/>
                </a:lnTo>
                <a:lnTo>
                  <a:pt x="190804" y="44856"/>
                </a:lnTo>
                <a:lnTo>
                  <a:pt x="189382" y="45338"/>
                </a:lnTo>
                <a:lnTo>
                  <a:pt x="188328" y="46227"/>
                </a:lnTo>
                <a:lnTo>
                  <a:pt x="187604" y="47523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31" y="53390"/>
                </a:lnTo>
                <a:lnTo>
                  <a:pt x="188696" y="54394"/>
                </a:lnTo>
                <a:lnTo>
                  <a:pt x="191516" y="55587"/>
                </a:lnTo>
                <a:lnTo>
                  <a:pt x="192938" y="55625"/>
                </a:lnTo>
                <a:lnTo>
                  <a:pt x="194360" y="55143"/>
                </a:lnTo>
                <a:lnTo>
                  <a:pt x="241604" y="38112"/>
                </a:lnTo>
                <a:lnTo>
                  <a:pt x="248691" y="35750"/>
                </a:lnTo>
                <a:lnTo>
                  <a:pt x="254368" y="34505"/>
                </a:lnTo>
                <a:lnTo>
                  <a:pt x="262890" y="34264"/>
                </a:lnTo>
                <a:lnTo>
                  <a:pt x="282089" y="34264"/>
                </a:lnTo>
                <a:lnTo>
                  <a:pt x="279723" y="30347"/>
                </a:lnTo>
                <a:lnTo>
                  <a:pt x="269468" y="24442"/>
                </a:lnTo>
                <a:lnTo>
                  <a:pt x="255575" y="23598"/>
                </a:lnTo>
                <a:close/>
              </a:path>
              <a:path w="288925" h="189864">
                <a:moveTo>
                  <a:pt x="116628" y="11607"/>
                </a:moveTo>
                <a:lnTo>
                  <a:pt x="93992" y="11607"/>
                </a:lnTo>
                <a:lnTo>
                  <a:pt x="94208" y="11836"/>
                </a:lnTo>
                <a:lnTo>
                  <a:pt x="149987" y="42735"/>
                </a:lnTo>
                <a:lnTo>
                  <a:pt x="151384" y="43446"/>
                </a:lnTo>
                <a:lnTo>
                  <a:pt x="152819" y="43560"/>
                </a:lnTo>
                <a:lnTo>
                  <a:pt x="155663" y="42608"/>
                </a:lnTo>
                <a:lnTo>
                  <a:pt x="156718" y="41655"/>
                </a:lnTo>
                <a:lnTo>
                  <a:pt x="157429" y="40246"/>
                </a:lnTo>
                <a:lnTo>
                  <a:pt x="158127" y="39065"/>
                </a:lnTo>
                <a:lnTo>
                  <a:pt x="158192" y="38595"/>
                </a:lnTo>
                <a:lnTo>
                  <a:pt x="158202" y="37172"/>
                </a:lnTo>
                <a:lnTo>
                  <a:pt x="157594" y="34620"/>
                </a:lnTo>
                <a:lnTo>
                  <a:pt x="156718" y="33489"/>
                </a:lnTo>
                <a:lnTo>
                  <a:pt x="155321" y="32804"/>
                </a:lnTo>
                <a:lnTo>
                  <a:pt x="116628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0014" y="4560148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0014" y="5076756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9525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76463" y="471277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60" y="0"/>
                </a:moveTo>
                <a:lnTo>
                  <a:pt x="80609" y="9210"/>
                </a:lnTo>
                <a:lnTo>
                  <a:pt x="39273" y="36117"/>
                </a:lnTo>
                <a:lnTo>
                  <a:pt x="10276" y="77812"/>
                </a:lnTo>
                <a:lnTo>
                  <a:pt x="0" y="128447"/>
                </a:lnTo>
                <a:lnTo>
                  <a:pt x="1024" y="144926"/>
                </a:lnTo>
                <a:lnTo>
                  <a:pt x="16395" y="190957"/>
                </a:lnTo>
                <a:lnTo>
                  <a:pt x="48487" y="228438"/>
                </a:lnTo>
                <a:lnTo>
                  <a:pt x="93883" y="251937"/>
                </a:lnTo>
                <a:lnTo>
                  <a:pt x="128460" y="256501"/>
                </a:lnTo>
                <a:lnTo>
                  <a:pt x="144949" y="255465"/>
                </a:lnTo>
                <a:lnTo>
                  <a:pt x="160891" y="252356"/>
                </a:lnTo>
                <a:lnTo>
                  <a:pt x="176293" y="247173"/>
                </a:lnTo>
                <a:lnTo>
                  <a:pt x="181067" y="244843"/>
                </a:lnTo>
                <a:lnTo>
                  <a:pt x="128460" y="244843"/>
                </a:lnTo>
                <a:lnTo>
                  <a:pt x="113448" y="243910"/>
                </a:lnTo>
                <a:lnTo>
                  <a:pt x="71373" y="229946"/>
                </a:lnTo>
                <a:lnTo>
                  <a:pt x="37166" y="200858"/>
                </a:lnTo>
                <a:lnTo>
                  <a:pt x="15824" y="159756"/>
                </a:lnTo>
                <a:lnTo>
                  <a:pt x="11683" y="128447"/>
                </a:lnTo>
                <a:lnTo>
                  <a:pt x="12611" y="113434"/>
                </a:lnTo>
                <a:lnTo>
                  <a:pt x="26555" y="71374"/>
                </a:lnTo>
                <a:lnTo>
                  <a:pt x="55752" y="37150"/>
                </a:lnTo>
                <a:lnTo>
                  <a:pt x="97081" y="15814"/>
                </a:lnTo>
                <a:lnTo>
                  <a:pt x="128460" y="11671"/>
                </a:lnTo>
                <a:lnTo>
                  <a:pt x="181232" y="11671"/>
                </a:lnTo>
                <a:lnTo>
                  <a:pt x="173642" y="8261"/>
                </a:lnTo>
                <a:lnTo>
                  <a:pt x="158957" y="3670"/>
                </a:lnTo>
                <a:lnTo>
                  <a:pt x="143899" y="917"/>
                </a:lnTo>
                <a:lnTo>
                  <a:pt x="128460" y="0"/>
                </a:lnTo>
                <a:close/>
              </a:path>
              <a:path w="256540" h="256539">
                <a:moveTo>
                  <a:pt x="226402" y="49860"/>
                </a:moveTo>
                <a:lnTo>
                  <a:pt x="225005" y="50228"/>
                </a:lnTo>
                <a:lnTo>
                  <a:pt x="222478" y="52235"/>
                </a:lnTo>
                <a:lnTo>
                  <a:pt x="221665" y="53555"/>
                </a:lnTo>
                <a:lnTo>
                  <a:pt x="221310" y="55168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12"/>
                </a:lnTo>
                <a:lnTo>
                  <a:pt x="232116" y="75401"/>
                </a:lnTo>
                <a:lnTo>
                  <a:pt x="239177" y="92189"/>
                </a:lnTo>
                <a:lnTo>
                  <a:pt x="243416" y="109872"/>
                </a:lnTo>
                <a:lnTo>
                  <a:pt x="244830" y="128447"/>
                </a:lnTo>
                <a:lnTo>
                  <a:pt x="243899" y="143447"/>
                </a:lnTo>
                <a:lnTo>
                  <a:pt x="229958" y="185331"/>
                </a:lnTo>
                <a:lnTo>
                  <a:pt x="200853" y="219353"/>
                </a:lnTo>
                <a:lnTo>
                  <a:pt x="159751" y="240691"/>
                </a:lnTo>
                <a:lnTo>
                  <a:pt x="128460" y="244843"/>
                </a:lnTo>
                <a:lnTo>
                  <a:pt x="181067" y="244843"/>
                </a:lnTo>
                <a:lnTo>
                  <a:pt x="217582" y="220110"/>
                </a:lnTo>
                <a:lnTo>
                  <a:pt x="246340" y="178620"/>
                </a:lnTo>
                <a:lnTo>
                  <a:pt x="256514" y="128447"/>
                </a:lnTo>
                <a:lnTo>
                  <a:pt x="254963" y="108011"/>
                </a:lnTo>
                <a:lnTo>
                  <a:pt x="242546" y="69969"/>
                </a:lnTo>
                <a:lnTo>
                  <a:pt x="227876" y="50088"/>
                </a:lnTo>
                <a:lnTo>
                  <a:pt x="226402" y="49860"/>
                </a:lnTo>
                <a:close/>
              </a:path>
              <a:path w="256540" h="256539">
                <a:moveTo>
                  <a:pt x="134099" y="137490"/>
                </a:moveTo>
                <a:lnTo>
                  <a:pt x="122415" y="137490"/>
                </a:lnTo>
                <a:lnTo>
                  <a:pt x="122415" y="148285"/>
                </a:lnTo>
                <a:lnTo>
                  <a:pt x="122986" y="149720"/>
                </a:lnTo>
                <a:lnTo>
                  <a:pt x="124104" y="150863"/>
                </a:lnTo>
                <a:lnTo>
                  <a:pt x="125247" y="151993"/>
                </a:lnTo>
                <a:lnTo>
                  <a:pt x="126682" y="152539"/>
                </a:lnTo>
                <a:lnTo>
                  <a:pt x="129959" y="152539"/>
                </a:lnTo>
                <a:lnTo>
                  <a:pt x="131267" y="151993"/>
                </a:lnTo>
                <a:lnTo>
                  <a:pt x="133540" y="149720"/>
                </a:lnTo>
                <a:lnTo>
                  <a:pt x="134099" y="148285"/>
                </a:lnTo>
                <a:lnTo>
                  <a:pt x="134099" y="137490"/>
                </a:lnTo>
                <a:close/>
              </a:path>
              <a:path w="256540" h="256539">
                <a:moveTo>
                  <a:pt x="129959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3997" y="48495"/>
                </a:lnTo>
                <a:lnTo>
                  <a:pt x="122986" y="49530"/>
                </a:lnTo>
                <a:lnTo>
                  <a:pt x="122415" y="50965"/>
                </a:lnTo>
                <a:lnTo>
                  <a:pt x="122415" y="125044"/>
                </a:lnTo>
                <a:lnTo>
                  <a:pt x="111124" y="129197"/>
                </a:lnTo>
                <a:lnTo>
                  <a:pt x="109613" y="129717"/>
                </a:lnTo>
                <a:lnTo>
                  <a:pt x="108546" y="130695"/>
                </a:lnTo>
                <a:lnTo>
                  <a:pt x="107289" y="133718"/>
                </a:lnTo>
                <a:lnTo>
                  <a:pt x="107226" y="135204"/>
                </a:lnTo>
                <a:lnTo>
                  <a:pt x="107734" y="136728"/>
                </a:lnTo>
                <a:lnTo>
                  <a:pt x="107988" y="137731"/>
                </a:lnTo>
                <a:lnTo>
                  <a:pt x="108610" y="138620"/>
                </a:lnTo>
                <a:lnTo>
                  <a:pt x="109613" y="139344"/>
                </a:lnTo>
                <a:lnTo>
                  <a:pt x="110616" y="140119"/>
                </a:lnTo>
                <a:lnTo>
                  <a:pt x="111759" y="140487"/>
                </a:lnTo>
                <a:lnTo>
                  <a:pt x="114706" y="140487"/>
                </a:lnTo>
                <a:lnTo>
                  <a:pt x="115011" y="140360"/>
                </a:lnTo>
                <a:lnTo>
                  <a:pt x="115277" y="140119"/>
                </a:lnTo>
                <a:lnTo>
                  <a:pt x="122415" y="137490"/>
                </a:lnTo>
                <a:lnTo>
                  <a:pt x="134099" y="137490"/>
                </a:lnTo>
                <a:lnTo>
                  <a:pt x="134099" y="133350"/>
                </a:lnTo>
                <a:lnTo>
                  <a:pt x="168624" y="120891"/>
                </a:lnTo>
                <a:lnTo>
                  <a:pt x="134099" y="120891"/>
                </a:lnTo>
                <a:lnTo>
                  <a:pt x="134099" y="50965"/>
                </a:lnTo>
                <a:lnTo>
                  <a:pt x="133540" y="49530"/>
                </a:lnTo>
                <a:lnTo>
                  <a:pt x="132410" y="48387"/>
                </a:lnTo>
                <a:lnTo>
                  <a:pt x="131267" y="47269"/>
                </a:lnTo>
                <a:lnTo>
                  <a:pt x="129959" y="46697"/>
                </a:lnTo>
                <a:close/>
              </a:path>
              <a:path w="256540" h="256539">
                <a:moveTo>
                  <a:pt x="187223" y="101942"/>
                </a:moveTo>
                <a:lnTo>
                  <a:pt x="185712" y="102450"/>
                </a:lnTo>
                <a:lnTo>
                  <a:pt x="134099" y="120891"/>
                </a:lnTo>
                <a:lnTo>
                  <a:pt x="168624" y="120891"/>
                </a:lnTo>
                <a:lnTo>
                  <a:pt x="189458" y="113372"/>
                </a:lnTo>
                <a:lnTo>
                  <a:pt x="190969" y="112864"/>
                </a:lnTo>
                <a:lnTo>
                  <a:pt x="192100" y="111925"/>
                </a:lnTo>
                <a:lnTo>
                  <a:pt x="193586" y="109169"/>
                </a:lnTo>
                <a:lnTo>
                  <a:pt x="193738" y="107594"/>
                </a:lnTo>
                <a:lnTo>
                  <a:pt x="193230" y="105841"/>
                </a:lnTo>
                <a:lnTo>
                  <a:pt x="192735" y="104343"/>
                </a:lnTo>
                <a:lnTo>
                  <a:pt x="191706" y="103289"/>
                </a:lnTo>
                <a:lnTo>
                  <a:pt x="188721" y="102006"/>
                </a:lnTo>
                <a:lnTo>
                  <a:pt x="187223" y="101942"/>
                </a:lnTo>
                <a:close/>
              </a:path>
              <a:path w="256540" h="256539">
                <a:moveTo>
                  <a:pt x="181232" y="11671"/>
                </a:moveTo>
                <a:lnTo>
                  <a:pt x="128460" y="11671"/>
                </a:lnTo>
                <a:lnTo>
                  <a:pt x="142865" y="12519"/>
                </a:lnTo>
                <a:lnTo>
                  <a:pt x="156705" y="15063"/>
                </a:lnTo>
                <a:lnTo>
                  <a:pt x="169983" y="19306"/>
                </a:lnTo>
                <a:lnTo>
                  <a:pt x="182702" y="25247"/>
                </a:lnTo>
                <a:lnTo>
                  <a:pt x="183934" y="25984"/>
                </a:lnTo>
                <a:lnTo>
                  <a:pt x="185381" y="26111"/>
                </a:lnTo>
                <a:lnTo>
                  <a:pt x="187007" y="25603"/>
                </a:lnTo>
                <a:lnTo>
                  <a:pt x="188658" y="25120"/>
                </a:lnTo>
                <a:lnTo>
                  <a:pt x="189852" y="24117"/>
                </a:lnTo>
                <a:lnTo>
                  <a:pt x="190614" y="22593"/>
                </a:lnTo>
                <a:lnTo>
                  <a:pt x="191350" y="21336"/>
                </a:lnTo>
                <a:lnTo>
                  <a:pt x="191477" y="19900"/>
                </a:lnTo>
                <a:lnTo>
                  <a:pt x="190474" y="16637"/>
                </a:lnTo>
                <a:lnTo>
                  <a:pt x="189458" y="15455"/>
                </a:lnTo>
                <a:lnTo>
                  <a:pt x="187959" y="14693"/>
                </a:lnTo>
                <a:lnTo>
                  <a:pt x="181232" y="11671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49827" y="5190606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83"/>
                </a:moveTo>
                <a:lnTo>
                  <a:pt x="151282" y="106883"/>
                </a:lnTo>
                <a:lnTo>
                  <a:pt x="151282" y="242925"/>
                </a:lnTo>
                <a:lnTo>
                  <a:pt x="146532" y="248310"/>
                </a:lnTo>
                <a:lnTo>
                  <a:pt x="42278" y="248310"/>
                </a:lnTo>
                <a:lnTo>
                  <a:pt x="40766" y="248907"/>
                </a:lnTo>
                <a:lnTo>
                  <a:pt x="39598" y="250088"/>
                </a:lnTo>
                <a:lnTo>
                  <a:pt x="38404" y="251244"/>
                </a:lnTo>
                <a:lnTo>
                  <a:pt x="37820" y="252641"/>
                </a:lnTo>
                <a:lnTo>
                  <a:pt x="37820" y="279272"/>
                </a:lnTo>
                <a:lnTo>
                  <a:pt x="38404" y="280822"/>
                </a:lnTo>
                <a:lnTo>
                  <a:pt x="39598" y="281978"/>
                </a:lnTo>
                <a:lnTo>
                  <a:pt x="40766" y="283159"/>
                </a:lnTo>
                <a:lnTo>
                  <a:pt x="42278" y="283768"/>
                </a:lnTo>
                <a:lnTo>
                  <a:pt x="45694" y="283768"/>
                </a:lnTo>
                <a:lnTo>
                  <a:pt x="47066" y="283159"/>
                </a:lnTo>
                <a:lnTo>
                  <a:pt x="48247" y="281978"/>
                </a:lnTo>
                <a:lnTo>
                  <a:pt x="49453" y="280822"/>
                </a:lnTo>
                <a:lnTo>
                  <a:pt x="50025" y="279272"/>
                </a:lnTo>
                <a:lnTo>
                  <a:pt x="50025" y="260134"/>
                </a:lnTo>
                <a:lnTo>
                  <a:pt x="145224" y="260134"/>
                </a:lnTo>
                <a:lnTo>
                  <a:pt x="151587" y="257695"/>
                </a:lnTo>
                <a:lnTo>
                  <a:pt x="156184" y="252818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83"/>
                </a:lnTo>
                <a:close/>
              </a:path>
              <a:path w="163194" h="283845">
                <a:moveTo>
                  <a:pt x="124472" y="260134"/>
                </a:moveTo>
                <a:lnTo>
                  <a:pt x="112255" y="260134"/>
                </a:lnTo>
                <a:lnTo>
                  <a:pt x="112255" y="279272"/>
                </a:lnTo>
                <a:lnTo>
                  <a:pt x="112852" y="280822"/>
                </a:lnTo>
                <a:lnTo>
                  <a:pt x="115239" y="283159"/>
                </a:lnTo>
                <a:lnTo>
                  <a:pt x="116611" y="283768"/>
                </a:lnTo>
                <a:lnTo>
                  <a:pt x="120027" y="283768"/>
                </a:lnTo>
                <a:lnTo>
                  <a:pt x="121526" y="283159"/>
                </a:lnTo>
                <a:lnTo>
                  <a:pt x="123888" y="280822"/>
                </a:lnTo>
                <a:lnTo>
                  <a:pt x="124472" y="279272"/>
                </a:lnTo>
                <a:lnTo>
                  <a:pt x="124472" y="260134"/>
                </a:lnTo>
                <a:close/>
              </a:path>
              <a:path w="163194" h="283845">
                <a:moveTo>
                  <a:pt x="158737" y="94665"/>
                </a:moveTo>
                <a:lnTo>
                  <a:pt x="18643" y="94665"/>
                </a:lnTo>
                <a:lnTo>
                  <a:pt x="12153" y="97243"/>
                </a:lnTo>
                <a:lnTo>
                  <a:pt x="2438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84" y="246138"/>
                </a:lnTo>
                <a:lnTo>
                  <a:pt x="2959" y="248500"/>
                </a:lnTo>
                <a:lnTo>
                  <a:pt x="4330" y="249097"/>
                </a:lnTo>
                <a:lnTo>
                  <a:pt x="7734" y="249097"/>
                </a:lnTo>
                <a:lnTo>
                  <a:pt x="9258" y="248500"/>
                </a:lnTo>
                <a:lnTo>
                  <a:pt x="11620" y="246138"/>
                </a:lnTo>
                <a:lnTo>
                  <a:pt x="12204" y="244767"/>
                </a:lnTo>
                <a:lnTo>
                  <a:pt x="12204" y="112407"/>
                </a:lnTo>
                <a:lnTo>
                  <a:pt x="17068" y="106883"/>
                </a:lnTo>
                <a:lnTo>
                  <a:pt x="163106" y="106883"/>
                </a:lnTo>
                <a:lnTo>
                  <a:pt x="163106" y="99136"/>
                </a:lnTo>
                <a:lnTo>
                  <a:pt x="162496" y="97650"/>
                </a:lnTo>
                <a:lnTo>
                  <a:pt x="161328" y="96456"/>
                </a:lnTo>
                <a:lnTo>
                  <a:pt x="160121" y="95262"/>
                </a:lnTo>
                <a:lnTo>
                  <a:pt x="158737" y="94665"/>
                </a:lnTo>
                <a:close/>
              </a:path>
              <a:path w="163194" h="283845">
                <a:moveTo>
                  <a:pt x="116979" y="0"/>
                </a:moveTo>
                <a:lnTo>
                  <a:pt x="114642" y="520"/>
                </a:lnTo>
                <a:lnTo>
                  <a:pt x="44500" y="25755"/>
                </a:lnTo>
                <a:lnTo>
                  <a:pt x="41884" y="27063"/>
                </a:lnTo>
                <a:lnTo>
                  <a:pt x="40589" y="29019"/>
                </a:lnTo>
                <a:lnTo>
                  <a:pt x="40589" y="94665"/>
                </a:lnTo>
                <a:lnTo>
                  <a:pt x="52400" y="94665"/>
                </a:lnTo>
                <a:lnTo>
                  <a:pt x="52400" y="35979"/>
                </a:lnTo>
                <a:lnTo>
                  <a:pt x="110693" y="14706"/>
                </a:lnTo>
                <a:lnTo>
                  <a:pt x="122910" y="14706"/>
                </a:lnTo>
                <a:lnTo>
                  <a:pt x="122910" y="4317"/>
                </a:lnTo>
                <a:lnTo>
                  <a:pt x="121970" y="2628"/>
                </a:lnTo>
                <a:lnTo>
                  <a:pt x="120154" y="1320"/>
                </a:lnTo>
                <a:lnTo>
                  <a:pt x="118846" y="266"/>
                </a:lnTo>
                <a:lnTo>
                  <a:pt x="116979" y="0"/>
                </a:lnTo>
                <a:close/>
              </a:path>
              <a:path w="163194" h="283845">
                <a:moveTo>
                  <a:pt x="122910" y="14706"/>
                </a:moveTo>
                <a:lnTo>
                  <a:pt x="110693" y="14706"/>
                </a:lnTo>
                <a:lnTo>
                  <a:pt x="110693" y="94665"/>
                </a:lnTo>
                <a:lnTo>
                  <a:pt x="122910" y="94665"/>
                </a:lnTo>
                <a:lnTo>
                  <a:pt x="122910" y="14706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5539" y="3626337"/>
            <a:ext cx="492829" cy="25789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9331" y="4343702"/>
            <a:ext cx="186055" cy="129539"/>
          </a:xfrm>
          <a:custGeom>
            <a:avLst/>
            <a:gdLst/>
            <a:ahLst/>
            <a:cxnLst/>
            <a:rect l="l" t="t" r="r" b="b"/>
            <a:pathLst>
              <a:path w="186054" h="129539">
                <a:moveTo>
                  <a:pt x="62031" y="0"/>
                </a:moveTo>
                <a:lnTo>
                  <a:pt x="40156" y="22765"/>
                </a:lnTo>
                <a:lnTo>
                  <a:pt x="38017" y="30599"/>
                </a:lnTo>
                <a:lnTo>
                  <a:pt x="34688" y="38424"/>
                </a:lnTo>
                <a:lnTo>
                  <a:pt x="30345" y="47172"/>
                </a:lnTo>
                <a:lnTo>
                  <a:pt x="24724" y="56646"/>
                </a:lnTo>
                <a:lnTo>
                  <a:pt x="17545" y="66679"/>
                </a:lnTo>
                <a:lnTo>
                  <a:pt x="12286" y="76476"/>
                </a:lnTo>
                <a:lnTo>
                  <a:pt x="10596" y="85083"/>
                </a:lnTo>
                <a:lnTo>
                  <a:pt x="9456" y="92045"/>
                </a:lnTo>
                <a:lnTo>
                  <a:pt x="5848" y="96905"/>
                </a:lnTo>
                <a:lnTo>
                  <a:pt x="1462" y="99976"/>
                </a:lnTo>
                <a:lnTo>
                  <a:pt x="0" y="103235"/>
                </a:lnTo>
                <a:lnTo>
                  <a:pt x="1462" y="108691"/>
                </a:lnTo>
                <a:lnTo>
                  <a:pt x="5848" y="118356"/>
                </a:lnTo>
                <a:lnTo>
                  <a:pt x="15601" y="129087"/>
                </a:lnTo>
                <a:lnTo>
                  <a:pt x="25342" y="125175"/>
                </a:lnTo>
                <a:lnTo>
                  <a:pt x="35096" y="124198"/>
                </a:lnTo>
                <a:lnTo>
                  <a:pt x="38995" y="112501"/>
                </a:lnTo>
                <a:lnTo>
                  <a:pt x="42894" y="105681"/>
                </a:lnTo>
                <a:lnTo>
                  <a:pt x="52660" y="99826"/>
                </a:lnTo>
                <a:lnTo>
                  <a:pt x="76246" y="99826"/>
                </a:lnTo>
                <a:lnTo>
                  <a:pt x="80930" y="95915"/>
                </a:lnTo>
                <a:lnTo>
                  <a:pt x="86532" y="90908"/>
                </a:lnTo>
                <a:lnTo>
                  <a:pt x="93600" y="84345"/>
                </a:lnTo>
                <a:lnTo>
                  <a:pt x="100670" y="77962"/>
                </a:lnTo>
                <a:lnTo>
                  <a:pt x="106279" y="73499"/>
                </a:lnTo>
                <a:lnTo>
                  <a:pt x="111258" y="71793"/>
                </a:lnTo>
                <a:lnTo>
                  <a:pt x="125612" y="71306"/>
                </a:lnTo>
                <a:lnTo>
                  <a:pt x="135528" y="69600"/>
                </a:lnTo>
                <a:lnTo>
                  <a:pt x="143057" y="67107"/>
                </a:lnTo>
                <a:lnTo>
                  <a:pt x="146745" y="65006"/>
                </a:lnTo>
                <a:lnTo>
                  <a:pt x="151162" y="62596"/>
                </a:lnTo>
                <a:lnTo>
                  <a:pt x="160877" y="59174"/>
                </a:lnTo>
                <a:lnTo>
                  <a:pt x="170964" y="56596"/>
                </a:lnTo>
                <a:lnTo>
                  <a:pt x="175750" y="55473"/>
                </a:lnTo>
                <a:lnTo>
                  <a:pt x="178709" y="53200"/>
                </a:lnTo>
                <a:lnTo>
                  <a:pt x="183319" y="47167"/>
                </a:lnTo>
                <a:lnTo>
                  <a:pt x="185687" y="39998"/>
                </a:lnTo>
                <a:lnTo>
                  <a:pt x="181844" y="35105"/>
                </a:lnTo>
                <a:lnTo>
                  <a:pt x="175077" y="31125"/>
                </a:lnTo>
                <a:lnTo>
                  <a:pt x="168675" y="26687"/>
                </a:lnTo>
                <a:lnTo>
                  <a:pt x="141382" y="26687"/>
                </a:lnTo>
                <a:lnTo>
                  <a:pt x="131948" y="26231"/>
                </a:lnTo>
                <a:lnTo>
                  <a:pt x="126633" y="24496"/>
                </a:lnTo>
                <a:lnTo>
                  <a:pt x="122596" y="20933"/>
                </a:lnTo>
                <a:lnTo>
                  <a:pt x="116998" y="14990"/>
                </a:lnTo>
                <a:lnTo>
                  <a:pt x="109821" y="9739"/>
                </a:lnTo>
                <a:lnTo>
                  <a:pt x="102006" y="7316"/>
                </a:lnTo>
                <a:lnTo>
                  <a:pt x="92181" y="5803"/>
                </a:lnTo>
                <a:lnTo>
                  <a:pt x="78974" y="3281"/>
                </a:lnTo>
                <a:lnTo>
                  <a:pt x="67716" y="682"/>
                </a:lnTo>
                <a:lnTo>
                  <a:pt x="62031" y="0"/>
                </a:lnTo>
                <a:close/>
              </a:path>
              <a:path w="186054" h="129539">
                <a:moveTo>
                  <a:pt x="76246" y="99826"/>
                </a:moveTo>
                <a:lnTo>
                  <a:pt x="52660" y="99826"/>
                </a:lnTo>
                <a:lnTo>
                  <a:pt x="56546" y="103725"/>
                </a:lnTo>
                <a:lnTo>
                  <a:pt x="78009" y="107624"/>
                </a:lnTo>
                <a:lnTo>
                  <a:pt x="75076" y="100804"/>
                </a:lnTo>
                <a:lnTo>
                  <a:pt x="76246" y="99826"/>
                </a:lnTo>
                <a:close/>
              </a:path>
              <a:path w="186054" h="129539">
                <a:moveTo>
                  <a:pt x="163865" y="23810"/>
                </a:moveTo>
                <a:lnTo>
                  <a:pt x="158691" y="24130"/>
                </a:lnTo>
                <a:lnTo>
                  <a:pt x="151685" y="25728"/>
                </a:lnTo>
                <a:lnTo>
                  <a:pt x="141382" y="26687"/>
                </a:lnTo>
                <a:lnTo>
                  <a:pt x="168675" y="26687"/>
                </a:lnTo>
                <a:lnTo>
                  <a:pt x="163865" y="23810"/>
                </a:lnTo>
                <a:close/>
              </a:path>
            </a:pathLst>
          </a:custGeom>
          <a:solidFill>
            <a:srgbClr val="EB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5572" y="4736712"/>
            <a:ext cx="210185" cy="127635"/>
          </a:xfrm>
          <a:custGeom>
            <a:avLst/>
            <a:gdLst/>
            <a:ahLst/>
            <a:cxnLst/>
            <a:rect l="l" t="t" r="r" b="b"/>
            <a:pathLst>
              <a:path w="210184" h="127635">
                <a:moveTo>
                  <a:pt x="45212" y="65638"/>
                </a:moveTo>
                <a:lnTo>
                  <a:pt x="25704" y="65638"/>
                </a:lnTo>
                <a:lnTo>
                  <a:pt x="30568" y="67607"/>
                </a:lnTo>
                <a:lnTo>
                  <a:pt x="21691" y="83203"/>
                </a:lnTo>
                <a:lnTo>
                  <a:pt x="28625" y="83203"/>
                </a:lnTo>
                <a:lnTo>
                  <a:pt x="14973" y="87101"/>
                </a:lnTo>
                <a:lnTo>
                  <a:pt x="15951" y="89045"/>
                </a:lnTo>
                <a:lnTo>
                  <a:pt x="6210" y="102697"/>
                </a:lnTo>
                <a:lnTo>
                  <a:pt x="11074" y="110495"/>
                </a:lnTo>
                <a:lnTo>
                  <a:pt x="0" y="114254"/>
                </a:lnTo>
                <a:lnTo>
                  <a:pt x="3276" y="120248"/>
                </a:lnTo>
                <a:lnTo>
                  <a:pt x="6553" y="125691"/>
                </a:lnTo>
                <a:lnTo>
                  <a:pt x="9007" y="127200"/>
                </a:lnTo>
                <a:lnTo>
                  <a:pt x="12742" y="126697"/>
                </a:lnTo>
                <a:lnTo>
                  <a:pt x="19862" y="126103"/>
                </a:lnTo>
                <a:lnTo>
                  <a:pt x="25816" y="125219"/>
                </a:lnTo>
                <a:lnTo>
                  <a:pt x="27290" y="122690"/>
                </a:lnTo>
                <a:lnTo>
                  <a:pt x="28219" y="118699"/>
                </a:lnTo>
                <a:lnTo>
                  <a:pt x="32537" y="113429"/>
                </a:lnTo>
                <a:lnTo>
                  <a:pt x="36677" y="110017"/>
                </a:lnTo>
                <a:lnTo>
                  <a:pt x="36433" y="109530"/>
                </a:lnTo>
                <a:lnTo>
                  <a:pt x="34726" y="109042"/>
                </a:lnTo>
                <a:lnTo>
                  <a:pt x="34480" y="105631"/>
                </a:lnTo>
                <a:lnTo>
                  <a:pt x="36180" y="98798"/>
                </a:lnTo>
                <a:lnTo>
                  <a:pt x="34480" y="98798"/>
                </a:lnTo>
                <a:lnTo>
                  <a:pt x="38379" y="91978"/>
                </a:lnTo>
                <a:lnTo>
                  <a:pt x="42705" y="88745"/>
                </a:lnTo>
                <a:lnTo>
                  <a:pt x="48860" y="88073"/>
                </a:lnTo>
                <a:lnTo>
                  <a:pt x="55706" y="88073"/>
                </a:lnTo>
                <a:lnTo>
                  <a:pt x="60807" y="87101"/>
                </a:lnTo>
                <a:lnTo>
                  <a:pt x="66649" y="84168"/>
                </a:lnTo>
                <a:lnTo>
                  <a:pt x="71545" y="84168"/>
                </a:lnTo>
                <a:lnTo>
                  <a:pt x="77381" y="81247"/>
                </a:lnTo>
                <a:lnTo>
                  <a:pt x="79324" y="73449"/>
                </a:lnTo>
                <a:lnTo>
                  <a:pt x="83244" y="71493"/>
                </a:lnTo>
                <a:lnTo>
                  <a:pt x="41300" y="71493"/>
                </a:lnTo>
                <a:lnTo>
                  <a:pt x="45212" y="65638"/>
                </a:lnTo>
                <a:close/>
              </a:path>
              <a:path w="210184" h="127635">
                <a:moveTo>
                  <a:pt x="36423" y="97820"/>
                </a:moveTo>
                <a:lnTo>
                  <a:pt x="34480" y="98798"/>
                </a:lnTo>
                <a:lnTo>
                  <a:pt x="36180" y="98798"/>
                </a:lnTo>
                <a:lnTo>
                  <a:pt x="36423" y="97820"/>
                </a:lnTo>
                <a:close/>
              </a:path>
              <a:path w="210184" h="127635">
                <a:moveTo>
                  <a:pt x="201697" y="67607"/>
                </a:moveTo>
                <a:lnTo>
                  <a:pt x="91033" y="67607"/>
                </a:lnTo>
                <a:lnTo>
                  <a:pt x="91033" y="72471"/>
                </a:lnTo>
                <a:lnTo>
                  <a:pt x="95910" y="85146"/>
                </a:lnTo>
                <a:lnTo>
                  <a:pt x="100619" y="90798"/>
                </a:lnTo>
                <a:lnTo>
                  <a:pt x="107249" y="90877"/>
                </a:lnTo>
                <a:lnTo>
                  <a:pt x="115525" y="88578"/>
                </a:lnTo>
                <a:lnTo>
                  <a:pt x="125171" y="87101"/>
                </a:lnTo>
                <a:lnTo>
                  <a:pt x="132265" y="85075"/>
                </a:lnTo>
                <a:lnTo>
                  <a:pt x="135169" y="80364"/>
                </a:lnTo>
                <a:lnTo>
                  <a:pt x="136953" y="75170"/>
                </a:lnTo>
                <a:lnTo>
                  <a:pt x="140754" y="71493"/>
                </a:lnTo>
                <a:lnTo>
                  <a:pt x="148564" y="68572"/>
                </a:lnTo>
                <a:lnTo>
                  <a:pt x="202452" y="68572"/>
                </a:lnTo>
                <a:lnTo>
                  <a:pt x="201697" y="67607"/>
                </a:lnTo>
                <a:close/>
              </a:path>
              <a:path w="210184" h="127635">
                <a:moveTo>
                  <a:pt x="55706" y="88073"/>
                </a:moveTo>
                <a:lnTo>
                  <a:pt x="48860" y="88073"/>
                </a:lnTo>
                <a:lnTo>
                  <a:pt x="55381" y="88135"/>
                </a:lnTo>
                <a:lnTo>
                  <a:pt x="55706" y="88073"/>
                </a:lnTo>
                <a:close/>
              </a:path>
              <a:path w="210184" h="127635">
                <a:moveTo>
                  <a:pt x="71545" y="84168"/>
                </a:moveTo>
                <a:lnTo>
                  <a:pt x="66649" y="84168"/>
                </a:lnTo>
                <a:lnTo>
                  <a:pt x="65684" y="87101"/>
                </a:lnTo>
                <a:lnTo>
                  <a:pt x="71545" y="84168"/>
                </a:lnTo>
                <a:close/>
              </a:path>
              <a:path w="210184" h="127635">
                <a:moveTo>
                  <a:pt x="202452" y="68572"/>
                </a:moveTo>
                <a:lnTo>
                  <a:pt x="148564" y="68572"/>
                </a:lnTo>
                <a:lnTo>
                  <a:pt x="149542" y="73449"/>
                </a:lnTo>
                <a:lnTo>
                  <a:pt x="159283" y="77348"/>
                </a:lnTo>
                <a:lnTo>
                  <a:pt x="166470" y="80397"/>
                </a:lnTo>
                <a:lnTo>
                  <a:pt x="173686" y="83203"/>
                </a:lnTo>
                <a:lnTo>
                  <a:pt x="182048" y="85301"/>
                </a:lnTo>
                <a:lnTo>
                  <a:pt x="192443" y="86124"/>
                </a:lnTo>
                <a:lnTo>
                  <a:pt x="208038" y="86124"/>
                </a:lnTo>
                <a:lnTo>
                  <a:pt x="206095" y="85146"/>
                </a:lnTo>
                <a:lnTo>
                  <a:pt x="209575" y="82225"/>
                </a:lnTo>
                <a:lnTo>
                  <a:pt x="209661" y="78719"/>
                </a:lnTo>
                <a:lnTo>
                  <a:pt x="206092" y="73222"/>
                </a:lnTo>
                <a:lnTo>
                  <a:pt x="202452" y="68572"/>
                </a:lnTo>
                <a:close/>
              </a:path>
              <a:path w="210184" h="127635">
                <a:moveTo>
                  <a:pt x="95256" y="0"/>
                </a:moveTo>
                <a:lnTo>
                  <a:pt x="90425" y="686"/>
                </a:lnTo>
                <a:lnTo>
                  <a:pt x="83216" y="4118"/>
                </a:lnTo>
                <a:lnTo>
                  <a:pt x="71526" y="6177"/>
                </a:lnTo>
                <a:lnTo>
                  <a:pt x="62266" y="7120"/>
                </a:lnTo>
                <a:lnTo>
                  <a:pt x="61048" y="10071"/>
                </a:lnTo>
                <a:lnTo>
                  <a:pt x="63850" y="15216"/>
                </a:lnTo>
                <a:lnTo>
                  <a:pt x="66649" y="22738"/>
                </a:lnTo>
                <a:lnTo>
                  <a:pt x="68618" y="34447"/>
                </a:lnTo>
                <a:lnTo>
                  <a:pt x="74460" y="35412"/>
                </a:lnTo>
                <a:lnTo>
                  <a:pt x="75438" y="44201"/>
                </a:lnTo>
                <a:lnTo>
                  <a:pt x="73122" y="50426"/>
                </a:lnTo>
                <a:lnTo>
                  <a:pt x="66416" y="56015"/>
                </a:lnTo>
                <a:lnTo>
                  <a:pt x="50088" y="65638"/>
                </a:lnTo>
                <a:lnTo>
                  <a:pt x="41300" y="71493"/>
                </a:lnTo>
                <a:lnTo>
                  <a:pt x="83244" y="71493"/>
                </a:lnTo>
                <a:lnTo>
                  <a:pt x="91033" y="67607"/>
                </a:lnTo>
                <a:lnTo>
                  <a:pt x="201697" y="67607"/>
                </a:lnTo>
                <a:lnTo>
                  <a:pt x="200956" y="66660"/>
                </a:lnTo>
                <a:lnTo>
                  <a:pt x="196342" y="59962"/>
                </a:lnTo>
                <a:lnTo>
                  <a:pt x="190651" y="51876"/>
                </a:lnTo>
                <a:lnTo>
                  <a:pt x="181086" y="43147"/>
                </a:lnTo>
                <a:lnTo>
                  <a:pt x="180811" y="43032"/>
                </a:lnTo>
                <a:lnTo>
                  <a:pt x="135705" y="43032"/>
                </a:lnTo>
                <a:lnTo>
                  <a:pt x="131333" y="39863"/>
                </a:lnTo>
                <a:lnTo>
                  <a:pt x="126136" y="32491"/>
                </a:lnTo>
                <a:lnTo>
                  <a:pt x="123537" y="27827"/>
                </a:lnTo>
                <a:lnTo>
                  <a:pt x="122905" y="27370"/>
                </a:lnTo>
                <a:lnTo>
                  <a:pt x="121819" y="27280"/>
                </a:lnTo>
                <a:lnTo>
                  <a:pt x="117856" y="23716"/>
                </a:lnTo>
                <a:lnTo>
                  <a:pt x="112503" y="19329"/>
                </a:lnTo>
                <a:lnTo>
                  <a:pt x="108289" y="17137"/>
                </a:lnTo>
                <a:lnTo>
                  <a:pt x="104347" y="13850"/>
                </a:lnTo>
                <a:lnTo>
                  <a:pt x="99809" y="6177"/>
                </a:lnTo>
                <a:lnTo>
                  <a:pt x="95256" y="0"/>
                </a:lnTo>
                <a:close/>
              </a:path>
              <a:path w="210184" h="127635">
                <a:moveTo>
                  <a:pt x="167934" y="37666"/>
                </a:moveTo>
                <a:lnTo>
                  <a:pt x="151485" y="39324"/>
                </a:lnTo>
                <a:lnTo>
                  <a:pt x="141631" y="42639"/>
                </a:lnTo>
                <a:lnTo>
                  <a:pt x="135705" y="43032"/>
                </a:lnTo>
                <a:lnTo>
                  <a:pt x="180811" y="43032"/>
                </a:lnTo>
                <a:lnTo>
                  <a:pt x="167934" y="37666"/>
                </a:lnTo>
                <a:close/>
              </a:path>
            </a:pathLst>
          </a:custGeom>
          <a:solidFill>
            <a:srgbClr val="EB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2826" y="472710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146088" y="73037"/>
                </a:moveTo>
                <a:lnTo>
                  <a:pt x="140347" y="101473"/>
                </a:lnTo>
                <a:lnTo>
                  <a:pt x="124693" y="124693"/>
                </a:lnTo>
                <a:lnTo>
                  <a:pt x="101473" y="140347"/>
                </a:lnTo>
                <a:lnTo>
                  <a:pt x="73037" y="146088"/>
                </a:lnTo>
                <a:lnTo>
                  <a:pt x="44603" y="140347"/>
                </a:lnTo>
                <a:lnTo>
                  <a:pt x="21388" y="124693"/>
                </a:lnTo>
                <a:lnTo>
                  <a:pt x="5738" y="101473"/>
                </a:lnTo>
                <a:lnTo>
                  <a:pt x="0" y="73037"/>
                </a:lnTo>
                <a:lnTo>
                  <a:pt x="5738" y="44603"/>
                </a:lnTo>
                <a:lnTo>
                  <a:pt x="21388" y="21388"/>
                </a:lnTo>
                <a:lnTo>
                  <a:pt x="44603" y="5738"/>
                </a:lnTo>
                <a:lnTo>
                  <a:pt x="73037" y="0"/>
                </a:lnTo>
                <a:lnTo>
                  <a:pt x="101473" y="5738"/>
                </a:lnTo>
                <a:lnTo>
                  <a:pt x="124693" y="21388"/>
                </a:lnTo>
                <a:lnTo>
                  <a:pt x="140347" y="44603"/>
                </a:lnTo>
                <a:lnTo>
                  <a:pt x="146088" y="73037"/>
                </a:lnTo>
                <a:close/>
              </a:path>
            </a:pathLst>
          </a:custGeom>
          <a:ln w="9525">
            <a:solidFill>
              <a:srgbClr val="2C2B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0815" y="4755099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70">
                <a:moveTo>
                  <a:pt x="45046" y="0"/>
                </a:moveTo>
                <a:lnTo>
                  <a:pt x="27512" y="3539"/>
                </a:lnTo>
                <a:lnTo>
                  <a:pt x="13193" y="13193"/>
                </a:lnTo>
                <a:lnTo>
                  <a:pt x="3539" y="27512"/>
                </a:lnTo>
                <a:lnTo>
                  <a:pt x="0" y="45046"/>
                </a:lnTo>
                <a:lnTo>
                  <a:pt x="3539" y="62583"/>
                </a:lnTo>
                <a:lnTo>
                  <a:pt x="13193" y="76906"/>
                </a:lnTo>
                <a:lnTo>
                  <a:pt x="27512" y="86564"/>
                </a:lnTo>
                <a:lnTo>
                  <a:pt x="45046" y="90106"/>
                </a:lnTo>
                <a:lnTo>
                  <a:pt x="62583" y="86564"/>
                </a:lnTo>
                <a:lnTo>
                  <a:pt x="76906" y="76906"/>
                </a:lnTo>
                <a:lnTo>
                  <a:pt x="86564" y="62583"/>
                </a:lnTo>
                <a:lnTo>
                  <a:pt x="90106" y="45046"/>
                </a:lnTo>
                <a:lnTo>
                  <a:pt x="86564" y="27512"/>
                </a:lnTo>
                <a:lnTo>
                  <a:pt x="76906" y="13193"/>
                </a:lnTo>
                <a:lnTo>
                  <a:pt x="62583" y="3539"/>
                </a:lnTo>
                <a:lnTo>
                  <a:pt x="45046" y="0"/>
                </a:lnTo>
                <a:close/>
              </a:path>
            </a:pathLst>
          </a:custGeom>
          <a:solidFill>
            <a:srgbClr val="2C2B7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76"/>
            <a:ext cx="4114800" cy="1275715"/>
          </a:xfrm>
          <a:custGeom>
            <a:avLst/>
            <a:gdLst/>
            <a:ahLst/>
            <a:cxnLst/>
            <a:rect l="l" t="t" r="r" b="b"/>
            <a:pathLst>
              <a:path w="4114800" h="1275715">
                <a:moveTo>
                  <a:pt x="0" y="1275562"/>
                </a:moveTo>
                <a:lnTo>
                  <a:pt x="4114800" y="1275562"/>
                </a:lnTo>
                <a:lnTo>
                  <a:pt x="4114800" y="0"/>
                </a:lnTo>
                <a:lnTo>
                  <a:pt x="0" y="0"/>
                </a:lnTo>
                <a:lnTo>
                  <a:pt x="0" y="1275562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27"/>
            <a:ext cx="4114800" cy="5149850"/>
          </a:xfrm>
          <a:custGeom>
            <a:avLst/>
            <a:gdLst/>
            <a:ahLst/>
            <a:cxnLst/>
            <a:rect l="l" t="t" r="r" b="b"/>
            <a:pathLst>
              <a:path w="4114800" h="5149850">
                <a:moveTo>
                  <a:pt x="0" y="5149596"/>
                </a:moveTo>
                <a:lnTo>
                  <a:pt x="4114800" y="5149596"/>
                </a:lnTo>
                <a:lnTo>
                  <a:pt x="4114800" y="0"/>
                </a:lnTo>
                <a:lnTo>
                  <a:pt x="0" y="0"/>
                </a:lnTo>
                <a:lnTo>
                  <a:pt x="0" y="5149596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84539" y="1910010"/>
            <a:ext cx="2645410" cy="497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ts val="1800"/>
              </a:lnSpc>
              <a:spcBef>
                <a:spcPts val="260"/>
              </a:spcBef>
            </a:pP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JUAN FERNANDEZ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ISLANDS,</a:t>
            </a:r>
            <a:r>
              <a:rPr sz="16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A  </a:t>
            </a:r>
            <a:r>
              <a:rPr sz="1600" spc="-25" dirty="0">
                <a:solidFill>
                  <a:srgbClr val="FFFFFF"/>
                </a:solidFill>
                <a:latin typeface="Trebuchet MS"/>
                <a:cs typeface="Trebuchet MS"/>
              </a:rPr>
              <a:t>PARADISE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6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00B5AC"/>
                </a:solidFill>
                <a:latin typeface="Trebuchet MS"/>
                <a:cs typeface="Trebuchet MS"/>
              </a:rPr>
              <a:t>BIODIVERSITY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8462" y="2708821"/>
            <a:ext cx="2597785" cy="2029460"/>
          </a:xfrm>
          <a:custGeom>
            <a:avLst/>
            <a:gdLst/>
            <a:ahLst/>
            <a:cxnLst/>
            <a:rect l="l" t="t" r="r" b="b"/>
            <a:pathLst>
              <a:path w="2597785" h="2029460">
                <a:moveTo>
                  <a:pt x="2597416" y="2029396"/>
                </a:moveTo>
                <a:lnTo>
                  <a:pt x="0" y="2029396"/>
                </a:lnTo>
                <a:lnTo>
                  <a:pt x="0" y="0"/>
                </a:lnTo>
                <a:lnTo>
                  <a:pt x="2597416" y="0"/>
                </a:lnTo>
                <a:lnTo>
                  <a:pt x="2597416" y="2029396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5768" y="1187828"/>
            <a:ext cx="3223260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rgbClr val="1B0087"/>
                </a:solidFill>
              </a:rPr>
              <a:t>ISLANDS </a:t>
            </a:r>
            <a:r>
              <a:rPr dirty="0">
                <a:solidFill>
                  <a:srgbClr val="1B0087"/>
                </a:solidFill>
              </a:rPr>
              <a:t>EASTER,  </a:t>
            </a:r>
            <a:r>
              <a:rPr spc="-5" dirty="0">
                <a:solidFill>
                  <a:srgbClr val="1B0087"/>
                </a:solidFill>
              </a:rPr>
              <a:t>ISLAND </a:t>
            </a:r>
            <a:r>
              <a:rPr dirty="0">
                <a:solidFill>
                  <a:srgbClr val="1B0087"/>
                </a:solidFill>
              </a:rPr>
              <a:t>ROBINSON  CRUSOE &amp;</a:t>
            </a:r>
            <a:r>
              <a:rPr spc="-105" dirty="0">
                <a:solidFill>
                  <a:srgbClr val="1B0087"/>
                </a:solidFill>
              </a:rPr>
              <a:t> </a:t>
            </a:r>
            <a:r>
              <a:rPr dirty="0">
                <a:solidFill>
                  <a:srgbClr val="1B0087"/>
                </a:solidFill>
              </a:rPr>
              <a:t>CHILOÉ</a:t>
            </a:r>
          </a:p>
        </p:txBody>
      </p:sp>
      <p:sp>
        <p:nvSpPr>
          <p:cNvPr id="8" name="object 8"/>
          <p:cNvSpPr/>
          <p:nvPr/>
        </p:nvSpPr>
        <p:spPr>
          <a:xfrm>
            <a:off x="496917" y="2766871"/>
            <a:ext cx="2504212" cy="19139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27714" y="1278039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34460" y="3895940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015558" y="2831326"/>
            <a:ext cx="257175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25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Robinson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Crusoe Island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offers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terrific  conditions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diving and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snorkeling,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with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lobster fishing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being the </a:t>
            </a:r>
            <a:r>
              <a:rPr sz="1200" spc="-15" dirty="0">
                <a:solidFill>
                  <a:srgbClr val="FFFFFF"/>
                </a:solidFill>
                <a:latin typeface="Trebuchet MS"/>
                <a:cs typeface="Trebuchet MS"/>
              </a:rPr>
              <a:t>island’s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primary economic</a:t>
            </a:r>
            <a:r>
              <a:rPr sz="1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resource.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29209" algn="just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This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island is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famous for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it’s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endemic 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flora &amp;</a:t>
            </a:r>
            <a:r>
              <a:rPr sz="12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fauna.</a:t>
            </a:r>
            <a:endParaRPr sz="1200" b="1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35944" y="2923373"/>
            <a:ext cx="448945" cy="382270"/>
          </a:xfrm>
          <a:custGeom>
            <a:avLst/>
            <a:gdLst/>
            <a:ahLst/>
            <a:cxnLst/>
            <a:rect l="l" t="t" r="r" b="b"/>
            <a:pathLst>
              <a:path w="448945" h="382270">
                <a:moveTo>
                  <a:pt x="442213" y="230123"/>
                </a:moveTo>
                <a:lnTo>
                  <a:pt x="6235" y="230123"/>
                </a:lnTo>
                <a:lnTo>
                  <a:pt x="4267" y="231000"/>
                </a:lnTo>
                <a:lnTo>
                  <a:pt x="838" y="234391"/>
                </a:lnTo>
                <a:lnTo>
                  <a:pt x="0" y="236575"/>
                </a:lnTo>
                <a:lnTo>
                  <a:pt x="0" y="241465"/>
                </a:lnTo>
                <a:lnTo>
                  <a:pt x="838" y="243433"/>
                </a:lnTo>
                <a:lnTo>
                  <a:pt x="4267" y="246849"/>
                </a:lnTo>
                <a:lnTo>
                  <a:pt x="6235" y="247662"/>
                </a:lnTo>
                <a:lnTo>
                  <a:pt x="442213" y="247662"/>
                </a:lnTo>
                <a:lnTo>
                  <a:pt x="444195" y="246849"/>
                </a:lnTo>
                <a:lnTo>
                  <a:pt x="445871" y="245135"/>
                </a:lnTo>
                <a:lnTo>
                  <a:pt x="447573" y="243433"/>
                </a:lnTo>
                <a:lnTo>
                  <a:pt x="448411" y="241465"/>
                </a:lnTo>
                <a:lnTo>
                  <a:pt x="448411" y="236575"/>
                </a:lnTo>
                <a:lnTo>
                  <a:pt x="447573" y="234391"/>
                </a:lnTo>
                <a:lnTo>
                  <a:pt x="445871" y="232714"/>
                </a:lnTo>
                <a:lnTo>
                  <a:pt x="444195" y="231000"/>
                </a:lnTo>
                <a:lnTo>
                  <a:pt x="442213" y="230123"/>
                </a:lnTo>
                <a:close/>
              </a:path>
              <a:path w="448945" h="382270">
                <a:moveTo>
                  <a:pt x="92163" y="186054"/>
                </a:moveTo>
                <a:lnTo>
                  <a:pt x="29578" y="186054"/>
                </a:lnTo>
                <a:lnTo>
                  <a:pt x="27444" y="186816"/>
                </a:lnTo>
                <a:lnTo>
                  <a:pt x="25730" y="188302"/>
                </a:lnTo>
                <a:lnTo>
                  <a:pt x="24053" y="189814"/>
                </a:lnTo>
                <a:lnTo>
                  <a:pt x="23202" y="191896"/>
                </a:lnTo>
                <a:lnTo>
                  <a:pt x="23202" y="196786"/>
                </a:lnTo>
                <a:lnTo>
                  <a:pt x="24053" y="198767"/>
                </a:lnTo>
                <a:lnTo>
                  <a:pt x="27444" y="202158"/>
                </a:lnTo>
                <a:lnTo>
                  <a:pt x="29578" y="203009"/>
                </a:lnTo>
                <a:lnTo>
                  <a:pt x="92163" y="203009"/>
                </a:lnTo>
                <a:lnTo>
                  <a:pt x="94145" y="202158"/>
                </a:lnTo>
                <a:lnTo>
                  <a:pt x="97548" y="198767"/>
                </a:lnTo>
                <a:lnTo>
                  <a:pt x="98412" y="196786"/>
                </a:lnTo>
                <a:lnTo>
                  <a:pt x="98412" y="191896"/>
                </a:lnTo>
                <a:lnTo>
                  <a:pt x="97548" y="189814"/>
                </a:lnTo>
                <a:lnTo>
                  <a:pt x="95859" y="188302"/>
                </a:lnTo>
                <a:lnTo>
                  <a:pt x="94145" y="186816"/>
                </a:lnTo>
                <a:lnTo>
                  <a:pt x="92163" y="186054"/>
                </a:lnTo>
                <a:close/>
              </a:path>
              <a:path w="448945" h="382270">
                <a:moveTo>
                  <a:pt x="367588" y="292887"/>
                </a:moveTo>
                <a:lnTo>
                  <a:pt x="81432" y="292887"/>
                </a:lnTo>
                <a:lnTo>
                  <a:pt x="79451" y="293763"/>
                </a:lnTo>
                <a:lnTo>
                  <a:pt x="77762" y="295478"/>
                </a:lnTo>
                <a:lnTo>
                  <a:pt x="76072" y="297141"/>
                </a:lnTo>
                <a:lnTo>
                  <a:pt x="75222" y="299351"/>
                </a:lnTo>
                <a:lnTo>
                  <a:pt x="75222" y="304228"/>
                </a:lnTo>
                <a:lnTo>
                  <a:pt x="76072" y="306209"/>
                </a:lnTo>
                <a:lnTo>
                  <a:pt x="79451" y="309613"/>
                </a:lnTo>
                <a:lnTo>
                  <a:pt x="81432" y="310413"/>
                </a:lnTo>
                <a:lnTo>
                  <a:pt x="367588" y="310413"/>
                </a:lnTo>
                <a:lnTo>
                  <a:pt x="369557" y="309613"/>
                </a:lnTo>
                <a:lnTo>
                  <a:pt x="371233" y="307898"/>
                </a:lnTo>
                <a:lnTo>
                  <a:pt x="372922" y="306209"/>
                </a:lnTo>
                <a:lnTo>
                  <a:pt x="373773" y="304228"/>
                </a:lnTo>
                <a:lnTo>
                  <a:pt x="373773" y="299351"/>
                </a:lnTo>
                <a:lnTo>
                  <a:pt x="372922" y="297141"/>
                </a:lnTo>
                <a:lnTo>
                  <a:pt x="371233" y="295478"/>
                </a:lnTo>
                <a:lnTo>
                  <a:pt x="369557" y="293763"/>
                </a:lnTo>
                <a:lnTo>
                  <a:pt x="367588" y="292887"/>
                </a:lnTo>
                <a:close/>
              </a:path>
              <a:path w="448945" h="382270">
                <a:moveTo>
                  <a:pt x="218287" y="102920"/>
                </a:moveTo>
                <a:lnTo>
                  <a:pt x="173596" y="114515"/>
                </a:lnTo>
                <a:lnTo>
                  <a:pt x="139681" y="147305"/>
                </a:lnTo>
                <a:lnTo>
                  <a:pt x="126644" y="194500"/>
                </a:lnTo>
                <a:lnTo>
                  <a:pt x="126644" y="196786"/>
                </a:lnTo>
                <a:lnTo>
                  <a:pt x="127507" y="198767"/>
                </a:lnTo>
                <a:lnTo>
                  <a:pt x="129222" y="200456"/>
                </a:lnTo>
                <a:lnTo>
                  <a:pt x="130911" y="202158"/>
                </a:lnTo>
                <a:lnTo>
                  <a:pt x="133083" y="203009"/>
                </a:lnTo>
                <a:lnTo>
                  <a:pt x="137985" y="203009"/>
                </a:lnTo>
                <a:lnTo>
                  <a:pt x="139979" y="202158"/>
                </a:lnTo>
                <a:lnTo>
                  <a:pt x="143357" y="198767"/>
                </a:lnTo>
                <a:lnTo>
                  <a:pt x="144195" y="196786"/>
                </a:lnTo>
                <a:lnTo>
                  <a:pt x="144195" y="194500"/>
                </a:lnTo>
                <a:lnTo>
                  <a:pt x="145559" y="179797"/>
                </a:lnTo>
                <a:lnTo>
                  <a:pt x="165963" y="142214"/>
                </a:lnTo>
                <a:lnTo>
                  <a:pt x="203559" y="121795"/>
                </a:lnTo>
                <a:lnTo>
                  <a:pt x="218287" y="120434"/>
                </a:lnTo>
                <a:lnTo>
                  <a:pt x="271503" y="120434"/>
                </a:lnTo>
                <a:lnTo>
                  <a:pt x="268604" y="118160"/>
                </a:lnTo>
                <a:lnTo>
                  <a:pt x="256978" y="111487"/>
                </a:lnTo>
                <a:lnTo>
                  <a:pt x="244713" y="106726"/>
                </a:lnTo>
                <a:lnTo>
                  <a:pt x="231814" y="103871"/>
                </a:lnTo>
                <a:lnTo>
                  <a:pt x="218287" y="102920"/>
                </a:lnTo>
                <a:close/>
              </a:path>
              <a:path w="448945" h="382270">
                <a:moveTo>
                  <a:pt x="406374" y="186054"/>
                </a:moveTo>
                <a:lnTo>
                  <a:pt x="344004" y="186054"/>
                </a:lnTo>
                <a:lnTo>
                  <a:pt x="341845" y="186816"/>
                </a:lnTo>
                <a:lnTo>
                  <a:pt x="338442" y="189814"/>
                </a:lnTo>
                <a:lnTo>
                  <a:pt x="337566" y="191896"/>
                </a:lnTo>
                <a:lnTo>
                  <a:pt x="337566" y="196786"/>
                </a:lnTo>
                <a:lnTo>
                  <a:pt x="338442" y="198767"/>
                </a:lnTo>
                <a:lnTo>
                  <a:pt x="341845" y="202158"/>
                </a:lnTo>
                <a:lnTo>
                  <a:pt x="344004" y="203009"/>
                </a:lnTo>
                <a:lnTo>
                  <a:pt x="406374" y="203009"/>
                </a:lnTo>
                <a:lnTo>
                  <a:pt x="408558" y="202158"/>
                </a:lnTo>
                <a:lnTo>
                  <a:pt x="411949" y="198767"/>
                </a:lnTo>
                <a:lnTo>
                  <a:pt x="412800" y="196786"/>
                </a:lnTo>
                <a:lnTo>
                  <a:pt x="412800" y="191896"/>
                </a:lnTo>
                <a:lnTo>
                  <a:pt x="411949" y="189814"/>
                </a:lnTo>
                <a:lnTo>
                  <a:pt x="410260" y="188302"/>
                </a:lnTo>
                <a:lnTo>
                  <a:pt x="408558" y="186816"/>
                </a:lnTo>
                <a:lnTo>
                  <a:pt x="406374" y="186054"/>
                </a:lnTo>
                <a:close/>
              </a:path>
              <a:path w="448945" h="382270">
                <a:moveTo>
                  <a:pt x="271503" y="120434"/>
                </a:moveTo>
                <a:lnTo>
                  <a:pt x="218287" y="120434"/>
                </a:lnTo>
                <a:lnTo>
                  <a:pt x="229098" y="121216"/>
                </a:lnTo>
                <a:lnTo>
                  <a:pt x="239487" y="123556"/>
                </a:lnTo>
                <a:lnTo>
                  <a:pt x="275094" y="147305"/>
                </a:lnTo>
                <a:lnTo>
                  <a:pt x="286892" y="167970"/>
                </a:lnTo>
                <a:lnTo>
                  <a:pt x="288391" y="169595"/>
                </a:lnTo>
                <a:lnTo>
                  <a:pt x="290664" y="170497"/>
                </a:lnTo>
                <a:lnTo>
                  <a:pt x="292925" y="171437"/>
                </a:lnTo>
                <a:lnTo>
                  <a:pt x="295186" y="171335"/>
                </a:lnTo>
                <a:lnTo>
                  <a:pt x="297433" y="170218"/>
                </a:lnTo>
                <a:lnTo>
                  <a:pt x="299719" y="169468"/>
                </a:lnTo>
                <a:lnTo>
                  <a:pt x="301294" y="167970"/>
                </a:lnTo>
                <a:lnTo>
                  <a:pt x="303174" y="163436"/>
                </a:lnTo>
                <a:lnTo>
                  <a:pt x="303098" y="161162"/>
                </a:lnTo>
                <a:lnTo>
                  <a:pt x="301980" y="158876"/>
                </a:lnTo>
                <a:lnTo>
                  <a:pt x="295849" y="146805"/>
                </a:lnTo>
                <a:lnTo>
                  <a:pt x="288240" y="135990"/>
                </a:lnTo>
                <a:lnTo>
                  <a:pt x="279158" y="126439"/>
                </a:lnTo>
                <a:lnTo>
                  <a:pt x="271503" y="120434"/>
                </a:lnTo>
                <a:close/>
              </a:path>
              <a:path w="448945" h="382270">
                <a:moveTo>
                  <a:pt x="84353" y="53822"/>
                </a:moveTo>
                <a:lnTo>
                  <a:pt x="77762" y="62750"/>
                </a:lnTo>
                <a:lnTo>
                  <a:pt x="77546" y="64998"/>
                </a:lnTo>
                <a:lnTo>
                  <a:pt x="78422" y="67094"/>
                </a:lnTo>
                <a:lnTo>
                  <a:pt x="122885" y="111582"/>
                </a:lnTo>
                <a:lnTo>
                  <a:pt x="124980" y="112521"/>
                </a:lnTo>
                <a:lnTo>
                  <a:pt x="129501" y="112521"/>
                </a:lnTo>
                <a:lnTo>
                  <a:pt x="131571" y="111582"/>
                </a:lnTo>
                <a:lnTo>
                  <a:pt x="135343" y="107797"/>
                </a:lnTo>
                <a:lnTo>
                  <a:pt x="136182" y="105740"/>
                </a:lnTo>
                <a:lnTo>
                  <a:pt x="135813" y="101231"/>
                </a:lnTo>
                <a:lnTo>
                  <a:pt x="134988" y="99352"/>
                </a:lnTo>
                <a:lnTo>
                  <a:pt x="133438" y="97828"/>
                </a:lnTo>
                <a:lnTo>
                  <a:pt x="91224" y="55029"/>
                </a:lnTo>
                <a:lnTo>
                  <a:pt x="89255" y="54203"/>
                </a:lnTo>
                <a:lnTo>
                  <a:pt x="84353" y="53822"/>
                </a:lnTo>
                <a:close/>
              </a:path>
              <a:path w="448945" h="382270">
                <a:moveTo>
                  <a:pt x="347268" y="53822"/>
                </a:moveTo>
                <a:lnTo>
                  <a:pt x="301028" y="99352"/>
                </a:lnTo>
                <a:lnTo>
                  <a:pt x="299829" y="105822"/>
                </a:lnTo>
                <a:lnTo>
                  <a:pt x="300621" y="107797"/>
                </a:lnTo>
                <a:lnTo>
                  <a:pt x="304406" y="111582"/>
                </a:lnTo>
                <a:lnTo>
                  <a:pt x="306489" y="112521"/>
                </a:lnTo>
                <a:lnTo>
                  <a:pt x="311022" y="112521"/>
                </a:lnTo>
                <a:lnTo>
                  <a:pt x="313080" y="111582"/>
                </a:lnTo>
                <a:lnTo>
                  <a:pt x="357581" y="67094"/>
                </a:lnTo>
                <a:lnTo>
                  <a:pt x="358406" y="64998"/>
                </a:lnTo>
                <a:lnTo>
                  <a:pt x="358025" y="60502"/>
                </a:lnTo>
                <a:lnTo>
                  <a:pt x="347268" y="53822"/>
                </a:lnTo>
                <a:close/>
              </a:path>
              <a:path w="448945" h="382270">
                <a:moveTo>
                  <a:pt x="220548" y="0"/>
                </a:moveTo>
                <a:lnTo>
                  <a:pt x="215633" y="0"/>
                </a:lnTo>
                <a:lnTo>
                  <a:pt x="213474" y="825"/>
                </a:lnTo>
                <a:lnTo>
                  <a:pt x="211772" y="2552"/>
                </a:lnTo>
                <a:lnTo>
                  <a:pt x="210057" y="4203"/>
                </a:lnTo>
                <a:lnTo>
                  <a:pt x="209232" y="6197"/>
                </a:lnTo>
                <a:lnTo>
                  <a:pt x="209232" y="68414"/>
                </a:lnTo>
                <a:lnTo>
                  <a:pt x="210057" y="70408"/>
                </a:lnTo>
                <a:lnTo>
                  <a:pt x="213474" y="73799"/>
                </a:lnTo>
                <a:lnTo>
                  <a:pt x="215633" y="74625"/>
                </a:lnTo>
                <a:lnTo>
                  <a:pt x="220548" y="74625"/>
                </a:lnTo>
                <a:lnTo>
                  <a:pt x="222516" y="73799"/>
                </a:lnTo>
                <a:lnTo>
                  <a:pt x="225920" y="70408"/>
                </a:lnTo>
                <a:lnTo>
                  <a:pt x="226745" y="68414"/>
                </a:lnTo>
                <a:lnTo>
                  <a:pt x="226745" y="6197"/>
                </a:lnTo>
                <a:lnTo>
                  <a:pt x="225920" y="4203"/>
                </a:lnTo>
                <a:lnTo>
                  <a:pt x="224218" y="2552"/>
                </a:lnTo>
                <a:lnTo>
                  <a:pt x="222516" y="825"/>
                </a:lnTo>
                <a:lnTo>
                  <a:pt x="220548" y="0"/>
                </a:lnTo>
                <a:close/>
              </a:path>
              <a:path w="448945" h="382270">
                <a:moveTo>
                  <a:pt x="321195" y="364731"/>
                </a:moveTo>
                <a:lnTo>
                  <a:pt x="127812" y="364731"/>
                </a:lnTo>
                <a:lnTo>
                  <a:pt x="125831" y="365569"/>
                </a:lnTo>
                <a:lnTo>
                  <a:pt x="122427" y="368973"/>
                </a:lnTo>
                <a:lnTo>
                  <a:pt x="121564" y="370954"/>
                </a:lnTo>
                <a:lnTo>
                  <a:pt x="121564" y="375869"/>
                </a:lnTo>
                <a:lnTo>
                  <a:pt x="122427" y="378028"/>
                </a:lnTo>
                <a:lnTo>
                  <a:pt x="124129" y="379704"/>
                </a:lnTo>
                <a:lnTo>
                  <a:pt x="125831" y="381419"/>
                </a:lnTo>
                <a:lnTo>
                  <a:pt x="127812" y="382257"/>
                </a:lnTo>
                <a:lnTo>
                  <a:pt x="321195" y="382257"/>
                </a:lnTo>
                <a:lnTo>
                  <a:pt x="323164" y="381419"/>
                </a:lnTo>
                <a:lnTo>
                  <a:pt x="324853" y="379704"/>
                </a:lnTo>
                <a:lnTo>
                  <a:pt x="326555" y="378028"/>
                </a:lnTo>
                <a:lnTo>
                  <a:pt x="327405" y="375869"/>
                </a:lnTo>
                <a:lnTo>
                  <a:pt x="327405" y="370954"/>
                </a:lnTo>
                <a:lnTo>
                  <a:pt x="326555" y="368973"/>
                </a:lnTo>
                <a:lnTo>
                  <a:pt x="323164" y="365569"/>
                </a:lnTo>
                <a:lnTo>
                  <a:pt x="321195" y="364731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17925" y="4022725"/>
            <a:ext cx="285115" cy="419100"/>
          </a:xfrm>
          <a:custGeom>
            <a:avLst/>
            <a:gdLst/>
            <a:ahLst/>
            <a:cxnLst/>
            <a:rect l="l" t="t" r="r" b="b"/>
            <a:pathLst>
              <a:path w="285114" h="419100">
                <a:moveTo>
                  <a:pt x="258149" y="397662"/>
                </a:moveTo>
                <a:lnTo>
                  <a:pt x="26717" y="397662"/>
                </a:lnTo>
                <a:lnTo>
                  <a:pt x="24495" y="398653"/>
                </a:lnTo>
                <a:lnTo>
                  <a:pt x="20431" y="402742"/>
                </a:lnTo>
                <a:lnTo>
                  <a:pt x="19415" y="405168"/>
                </a:lnTo>
                <a:lnTo>
                  <a:pt x="19415" y="410883"/>
                </a:lnTo>
                <a:lnTo>
                  <a:pt x="20431" y="413385"/>
                </a:lnTo>
                <a:lnTo>
                  <a:pt x="24495" y="417868"/>
                </a:lnTo>
                <a:lnTo>
                  <a:pt x="26717" y="418960"/>
                </a:lnTo>
                <a:lnTo>
                  <a:pt x="258149" y="418960"/>
                </a:lnTo>
                <a:lnTo>
                  <a:pt x="260499" y="417868"/>
                </a:lnTo>
                <a:lnTo>
                  <a:pt x="262302" y="415632"/>
                </a:lnTo>
                <a:lnTo>
                  <a:pt x="264169" y="413385"/>
                </a:lnTo>
                <a:lnTo>
                  <a:pt x="265058" y="410883"/>
                </a:lnTo>
                <a:lnTo>
                  <a:pt x="265058" y="405168"/>
                </a:lnTo>
                <a:lnTo>
                  <a:pt x="264169" y="402742"/>
                </a:lnTo>
                <a:lnTo>
                  <a:pt x="262302" y="400697"/>
                </a:lnTo>
                <a:lnTo>
                  <a:pt x="260499" y="398653"/>
                </a:lnTo>
                <a:lnTo>
                  <a:pt x="258149" y="397662"/>
                </a:lnTo>
                <a:close/>
              </a:path>
              <a:path w="285114" h="419100">
                <a:moveTo>
                  <a:pt x="11109" y="183692"/>
                </a:moveTo>
                <a:lnTo>
                  <a:pt x="8023" y="183692"/>
                </a:lnTo>
                <a:lnTo>
                  <a:pt x="4784" y="184912"/>
                </a:lnTo>
                <a:lnTo>
                  <a:pt x="1546" y="186944"/>
                </a:lnTo>
                <a:lnTo>
                  <a:pt x="117" y="189395"/>
                </a:lnTo>
                <a:lnTo>
                  <a:pt x="0" y="195431"/>
                </a:lnTo>
                <a:lnTo>
                  <a:pt x="1810" y="229883"/>
                </a:lnTo>
                <a:lnTo>
                  <a:pt x="17056" y="286838"/>
                </a:lnTo>
                <a:lnTo>
                  <a:pt x="48224" y="323548"/>
                </a:lnTo>
                <a:lnTo>
                  <a:pt x="99425" y="344580"/>
                </a:lnTo>
                <a:lnTo>
                  <a:pt x="132800" y="349478"/>
                </a:lnTo>
                <a:lnTo>
                  <a:pt x="132800" y="397662"/>
                </a:lnTo>
                <a:lnTo>
                  <a:pt x="151673" y="397662"/>
                </a:lnTo>
                <a:lnTo>
                  <a:pt x="151673" y="336677"/>
                </a:lnTo>
                <a:lnTo>
                  <a:pt x="152766" y="330568"/>
                </a:lnTo>
                <a:lnTo>
                  <a:pt x="132800" y="330568"/>
                </a:lnTo>
                <a:lnTo>
                  <a:pt x="105313" y="326717"/>
                </a:lnTo>
                <a:lnTo>
                  <a:pt x="62792" y="310424"/>
                </a:lnTo>
                <a:lnTo>
                  <a:pt x="36274" y="282067"/>
                </a:lnTo>
                <a:lnTo>
                  <a:pt x="22102" y="238027"/>
                </a:lnTo>
                <a:lnTo>
                  <a:pt x="19415" y="209892"/>
                </a:lnTo>
                <a:lnTo>
                  <a:pt x="53680" y="209892"/>
                </a:lnTo>
                <a:lnTo>
                  <a:pt x="35346" y="197786"/>
                </a:lnTo>
                <a:lnTo>
                  <a:pt x="13928" y="184912"/>
                </a:lnTo>
                <a:lnTo>
                  <a:pt x="11109" y="183692"/>
                </a:lnTo>
                <a:close/>
              </a:path>
              <a:path w="285114" h="419100">
                <a:moveTo>
                  <a:pt x="283996" y="209892"/>
                </a:moveTo>
                <a:lnTo>
                  <a:pt x="265058" y="209892"/>
                </a:lnTo>
                <a:lnTo>
                  <a:pt x="263507" y="229883"/>
                </a:lnTo>
                <a:lnTo>
                  <a:pt x="260661" y="247773"/>
                </a:lnTo>
                <a:lnTo>
                  <a:pt x="244147" y="289120"/>
                </a:lnTo>
                <a:lnTo>
                  <a:pt x="213864" y="315353"/>
                </a:lnTo>
                <a:lnTo>
                  <a:pt x="211413" y="316585"/>
                </a:lnTo>
                <a:lnTo>
                  <a:pt x="209813" y="318401"/>
                </a:lnTo>
                <a:lnTo>
                  <a:pt x="208215" y="323122"/>
                </a:lnTo>
                <a:lnTo>
                  <a:pt x="208189" y="323548"/>
                </a:lnTo>
                <a:lnTo>
                  <a:pt x="208403" y="325716"/>
                </a:lnTo>
                <a:lnTo>
                  <a:pt x="209585" y="328129"/>
                </a:lnTo>
                <a:lnTo>
                  <a:pt x="210816" y="330200"/>
                </a:lnTo>
                <a:lnTo>
                  <a:pt x="212760" y="331724"/>
                </a:lnTo>
                <a:lnTo>
                  <a:pt x="218005" y="333756"/>
                </a:lnTo>
                <a:lnTo>
                  <a:pt x="220341" y="333629"/>
                </a:lnTo>
                <a:lnTo>
                  <a:pt x="261086" y="298136"/>
                </a:lnTo>
                <a:lnTo>
                  <a:pt x="280849" y="243420"/>
                </a:lnTo>
                <a:lnTo>
                  <a:pt x="283646" y="219798"/>
                </a:lnTo>
                <a:lnTo>
                  <a:pt x="283996" y="209892"/>
                </a:lnTo>
                <a:close/>
              </a:path>
              <a:path w="285114" h="419100">
                <a:moveTo>
                  <a:pt x="145780" y="825"/>
                </a:moveTo>
                <a:lnTo>
                  <a:pt x="139595" y="825"/>
                </a:lnTo>
                <a:lnTo>
                  <a:pt x="139277" y="1028"/>
                </a:lnTo>
                <a:lnTo>
                  <a:pt x="138896" y="1435"/>
                </a:lnTo>
                <a:lnTo>
                  <a:pt x="138528" y="1435"/>
                </a:lnTo>
                <a:lnTo>
                  <a:pt x="138160" y="1536"/>
                </a:lnTo>
                <a:lnTo>
                  <a:pt x="137982" y="1727"/>
                </a:lnTo>
                <a:lnTo>
                  <a:pt x="137753" y="1930"/>
                </a:lnTo>
                <a:lnTo>
                  <a:pt x="137474" y="2260"/>
                </a:lnTo>
                <a:lnTo>
                  <a:pt x="137055" y="2641"/>
                </a:lnTo>
                <a:lnTo>
                  <a:pt x="136445" y="2641"/>
                </a:lnTo>
                <a:lnTo>
                  <a:pt x="114216" y="32283"/>
                </a:lnTo>
                <a:lnTo>
                  <a:pt x="84508" y="79830"/>
                </a:lnTo>
                <a:lnTo>
                  <a:pt x="69175" y="118766"/>
                </a:lnTo>
                <a:lnTo>
                  <a:pt x="66089" y="152867"/>
                </a:lnTo>
                <a:lnTo>
                  <a:pt x="68792" y="167220"/>
                </a:lnTo>
                <a:lnTo>
                  <a:pt x="91005" y="199859"/>
                </a:lnTo>
                <a:lnTo>
                  <a:pt x="132800" y="223304"/>
                </a:lnTo>
                <a:lnTo>
                  <a:pt x="132800" y="330568"/>
                </a:lnTo>
                <a:lnTo>
                  <a:pt x="152766" y="330568"/>
                </a:lnTo>
                <a:lnTo>
                  <a:pt x="154328" y="321839"/>
                </a:lnTo>
                <a:lnTo>
                  <a:pt x="160447" y="306585"/>
                </a:lnTo>
                <a:lnTo>
                  <a:pt x="170030" y="290915"/>
                </a:lnTo>
                <a:lnTo>
                  <a:pt x="174942" y="284861"/>
                </a:lnTo>
                <a:lnTo>
                  <a:pt x="151673" y="284861"/>
                </a:lnTo>
                <a:lnTo>
                  <a:pt x="151673" y="203809"/>
                </a:lnTo>
                <a:lnTo>
                  <a:pt x="132800" y="203809"/>
                </a:lnTo>
                <a:lnTo>
                  <a:pt x="115988" y="195431"/>
                </a:lnTo>
                <a:lnTo>
                  <a:pt x="102770" y="185521"/>
                </a:lnTo>
                <a:lnTo>
                  <a:pt x="93140" y="174088"/>
                </a:lnTo>
                <a:lnTo>
                  <a:pt x="87093" y="161137"/>
                </a:lnTo>
                <a:lnTo>
                  <a:pt x="84958" y="149167"/>
                </a:lnTo>
                <a:lnTo>
                  <a:pt x="85309" y="135997"/>
                </a:lnTo>
                <a:lnTo>
                  <a:pt x="101447" y="88341"/>
                </a:lnTo>
                <a:lnTo>
                  <a:pt x="125992" y="48412"/>
                </a:lnTo>
                <a:lnTo>
                  <a:pt x="142579" y="25819"/>
                </a:lnTo>
                <a:lnTo>
                  <a:pt x="165994" y="25819"/>
                </a:lnTo>
                <a:lnTo>
                  <a:pt x="148650" y="2641"/>
                </a:lnTo>
                <a:lnTo>
                  <a:pt x="147418" y="1435"/>
                </a:lnTo>
                <a:lnTo>
                  <a:pt x="145780" y="825"/>
                </a:lnTo>
                <a:close/>
              </a:path>
              <a:path w="285114" h="419100">
                <a:moveTo>
                  <a:pt x="276856" y="183692"/>
                </a:moveTo>
                <a:lnTo>
                  <a:pt x="273834" y="183692"/>
                </a:lnTo>
                <a:lnTo>
                  <a:pt x="270532" y="184912"/>
                </a:lnTo>
                <a:lnTo>
                  <a:pt x="231104" y="209673"/>
                </a:lnTo>
                <a:lnTo>
                  <a:pt x="198158" y="234581"/>
                </a:lnTo>
                <a:lnTo>
                  <a:pt x="171684" y="259642"/>
                </a:lnTo>
                <a:lnTo>
                  <a:pt x="151673" y="284861"/>
                </a:lnTo>
                <a:lnTo>
                  <a:pt x="174942" y="284861"/>
                </a:lnTo>
                <a:lnTo>
                  <a:pt x="183080" y="274828"/>
                </a:lnTo>
                <a:lnTo>
                  <a:pt x="199298" y="258540"/>
                </a:lnTo>
                <a:lnTo>
                  <a:pt x="218368" y="242289"/>
                </a:lnTo>
                <a:lnTo>
                  <a:pt x="240289" y="226073"/>
                </a:lnTo>
                <a:lnTo>
                  <a:pt x="265058" y="209892"/>
                </a:lnTo>
                <a:lnTo>
                  <a:pt x="283996" y="209892"/>
                </a:lnTo>
                <a:lnTo>
                  <a:pt x="284507" y="195431"/>
                </a:lnTo>
                <a:lnTo>
                  <a:pt x="284578" y="189776"/>
                </a:lnTo>
                <a:lnTo>
                  <a:pt x="282952" y="186944"/>
                </a:lnTo>
                <a:lnTo>
                  <a:pt x="279701" y="184912"/>
                </a:lnTo>
                <a:lnTo>
                  <a:pt x="276856" y="183692"/>
                </a:lnTo>
                <a:close/>
              </a:path>
              <a:path w="285114" h="419100">
                <a:moveTo>
                  <a:pt x="53680" y="209892"/>
                </a:moveTo>
                <a:lnTo>
                  <a:pt x="19415" y="209892"/>
                </a:lnTo>
                <a:lnTo>
                  <a:pt x="36972" y="221406"/>
                </a:lnTo>
                <a:lnTo>
                  <a:pt x="52474" y="232152"/>
                </a:lnTo>
                <a:lnTo>
                  <a:pt x="65922" y="242132"/>
                </a:lnTo>
                <a:lnTo>
                  <a:pt x="77314" y="251345"/>
                </a:lnTo>
                <a:lnTo>
                  <a:pt x="79371" y="252984"/>
                </a:lnTo>
                <a:lnTo>
                  <a:pt x="81607" y="253784"/>
                </a:lnTo>
                <a:lnTo>
                  <a:pt x="86458" y="253784"/>
                </a:lnTo>
                <a:lnTo>
                  <a:pt x="88668" y="252780"/>
                </a:lnTo>
                <a:lnTo>
                  <a:pt x="90700" y="250736"/>
                </a:lnTo>
                <a:lnTo>
                  <a:pt x="92351" y="248704"/>
                </a:lnTo>
                <a:lnTo>
                  <a:pt x="93049" y="246468"/>
                </a:lnTo>
                <a:lnTo>
                  <a:pt x="92668" y="241592"/>
                </a:lnTo>
                <a:lnTo>
                  <a:pt x="91538" y="239356"/>
                </a:lnTo>
                <a:lnTo>
                  <a:pt x="89519" y="237324"/>
                </a:lnTo>
                <a:lnTo>
                  <a:pt x="73138" y="224000"/>
                </a:lnTo>
                <a:lnTo>
                  <a:pt x="55081" y="210818"/>
                </a:lnTo>
                <a:lnTo>
                  <a:pt x="53680" y="209892"/>
                </a:lnTo>
                <a:close/>
              </a:path>
              <a:path w="285114" h="419100">
                <a:moveTo>
                  <a:pt x="145005" y="103822"/>
                </a:moveTo>
                <a:lnTo>
                  <a:pt x="139671" y="103822"/>
                </a:lnTo>
                <a:lnTo>
                  <a:pt x="137334" y="104749"/>
                </a:lnTo>
                <a:lnTo>
                  <a:pt x="133727" y="108407"/>
                </a:lnTo>
                <a:lnTo>
                  <a:pt x="132800" y="110744"/>
                </a:lnTo>
                <a:lnTo>
                  <a:pt x="132800" y="203809"/>
                </a:lnTo>
                <a:lnTo>
                  <a:pt x="151673" y="203809"/>
                </a:lnTo>
                <a:lnTo>
                  <a:pt x="151673" y="110744"/>
                </a:lnTo>
                <a:lnTo>
                  <a:pt x="150784" y="108407"/>
                </a:lnTo>
                <a:lnTo>
                  <a:pt x="148955" y="106565"/>
                </a:lnTo>
                <a:lnTo>
                  <a:pt x="147113" y="104749"/>
                </a:lnTo>
                <a:lnTo>
                  <a:pt x="145005" y="103822"/>
                </a:lnTo>
                <a:close/>
              </a:path>
              <a:path w="285114" h="419100">
                <a:moveTo>
                  <a:pt x="165994" y="25819"/>
                </a:moveTo>
                <a:lnTo>
                  <a:pt x="142579" y="25819"/>
                </a:lnTo>
                <a:lnTo>
                  <a:pt x="161408" y="51816"/>
                </a:lnTo>
                <a:lnTo>
                  <a:pt x="176465" y="75571"/>
                </a:lnTo>
                <a:lnTo>
                  <a:pt x="187751" y="97078"/>
                </a:lnTo>
                <a:lnTo>
                  <a:pt x="195272" y="116332"/>
                </a:lnTo>
                <a:lnTo>
                  <a:pt x="199217" y="133604"/>
                </a:lnTo>
                <a:lnTo>
                  <a:pt x="199754" y="149217"/>
                </a:lnTo>
                <a:lnTo>
                  <a:pt x="196925" y="163016"/>
                </a:lnTo>
                <a:lnTo>
                  <a:pt x="190712" y="175145"/>
                </a:lnTo>
                <a:lnTo>
                  <a:pt x="189061" y="177190"/>
                </a:lnTo>
                <a:lnTo>
                  <a:pt x="188579" y="179527"/>
                </a:lnTo>
                <a:lnTo>
                  <a:pt x="189214" y="182156"/>
                </a:lnTo>
                <a:lnTo>
                  <a:pt x="189723" y="184521"/>
                </a:lnTo>
                <a:lnTo>
                  <a:pt x="189848" y="184912"/>
                </a:lnTo>
                <a:lnTo>
                  <a:pt x="191093" y="186944"/>
                </a:lnTo>
                <a:lnTo>
                  <a:pt x="193138" y="188569"/>
                </a:lnTo>
                <a:lnTo>
                  <a:pt x="194357" y="189395"/>
                </a:lnTo>
                <a:lnTo>
                  <a:pt x="196199" y="189776"/>
                </a:lnTo>
                <a:lnTo>
                  <a:pt x="202282" y="189776"/>
                </a:lnTo>
                <a:lnTo>
                  <a:pt x="218458" y="152867"/>
                </a:lnTo>
                <a:lnTo>
                  <a:pt x="218767" y="140411"/>
                </a:lnTo>
                <a:lnTo>
                  <a:pt x="217224" y="127197"/>
                </a:lnTo>
                <a:lnTo>
                  <a:pt x="201660" y="82804"/>
                </a:lnTo>
                <a:lnTo>
                  <a:pt x="180948" y="47367"/>
                </a:lnTo>
                <a:lnTo>
                  <a:pt x="166939" y="27082"/>
                </a:lnTo>
                <a:lnTo>
                  <a:pt x="165994" y="25819"/>
                </a:lnTo>
                <a:close/>
              </a:path>
              <a:path w="285114" h="419100">
                <a:moveTo>
                  <a:pt x="142960" y="0"/>
                </a:moveTo>
                <a:lnTo>
                  <a:pt x="141957" y="0"/>
                </a:lnTo>
                <a:lnTo>
                  <a:pt x="140725" y="825"/>
                </a:lnTo>
                <a:lnTo>
                  <a:pt x="143760" y="825"/>
                </a:lnTo>
                <a:lnTo>
                  <a:pt x="142960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37760" y="2447596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6" y="1732889"/>
            <a:ext cx="3300095" cy="2545715"/>
          </a:xfrm>
          <a:custGeom>
            <a:avLst/>
            <a:gdLst/>
            <a:ahLst/>
            <a:cxnLst/>
            <a:rect l="l" t="t" r="r" b="b"/>
            <a:pathLst>
              <a:path w="3300095" h="2545715">
                <a:moveTo>
                  <a:pt x="3299993" y="2545334"/>
                </a:moveTo>
                <a:lnTo>
                  <a:pt x="0" y="2545334"/>
                </a:lnTo>
                <a:lnTo>
                  <a:pt x="0" y="0"/>
                </a:lnTo>
                <a:lnTo>
                  <a:pt x="3299993" y="0"/>
                </a:lnTo>
                <a:lnTo>
                  <a:pt x="3299993" y="254533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49"/>
            <a:ext cx="2120900" cy="84581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844"/>
              </a:spcBef>
            </a:pPr>
            <a:r>
              <a:rPr dirty="0">
                <a:solidFill>
                  <a:srgbClr val="EB1851"/>
                </a:solidFill>
              </a:rPr>
              <a:t>JUAN  </a:t>
            </a:r>
            <a:r>
              <a:rPr u="sng" spc="-5" dirty="0">
                <a:solidFill>
                  <a:srgbClr val="EB1851"/>
                </a:solidFill>
              </a:rPr>
              <a:t>FE</a:t>
            </a:r>
            <a:r>
              <a:rPr spc="-5" dirty="0">
                <a:solidFill>
                  <a:srgbClr val="EB1851"/>
                </a:solidFill>
              </a:rPr>
              <a:t>RNANDEZ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0" y="2896356"/>
            <a:ext cx="2444115" cy="11493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ISLANDS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EASTER, 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</a:t>
            </a:r>
            <a:r>
              <a:rPr sz="240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ROBINSON 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CHILOÉ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6" y="1732889"/>
            <a:ext cx="3300095" cy="2545715"/>
          </a:xfrm>
          <a:custGeom>
            <a:avLst/>
            <a:gdLst/>
            <a:ahLst/>
            <a:cxnLst/>
            <a:rect l="l" t="t" r="r" b="b"/>
            <a:pathLst>
              <a:path w="3300095" h="2545715">
                <a:moveTo>
                  <a:pt x="3299993" y="2545334"/>
                </a:moveTo>
                <a:lnTo>
                  <a:pt x="0" y="2545334"/>
                </a:lnTo>
                <a:lnTo>
                  <a:pt x="0" y="0"/>
                </a:lnTo>
                <a:lnTo>
                  <a:pt x="3299993" y="0"/>
                </a:lnTo>
                <a:lnTo>
                  <a:pt x="3299993" y="2545334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967749"/>
            <a:ext cx="2120900" cy="84581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844"/>
              </a:spcBef>
            </a:pPr>
            <a:r>
              <a:rPr dirty="0">
                <a:solidFill>
                  <a:srgbClr val="EB1851"/>
                </a:solidFill>
              </a:rPr>
              <a:t>JUAN  </a:t>
            </a:r>
            <a:r>
              <a:rPr u="sng" spc="-5" dirty="0">
                <a:solidFill>
                  <a:srgbClr val="EB1851"/>
                </a:solidFill>
              </a:rPr>
              <a:t>FE</a:t>
            </a:r>
            <a:r>
              <a:rPr spc="-5" dirty="0">
                <a:solidFill>
                  <a:srgbClr val="EB1851"/>
                </a:solidFill>
              </a:rPr>
              <a:t>RNANDEZ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5930" y="2896356"/>
            <a:ext cx="2444115" cy="11493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114"/>
              </a:spcBef>
            </a:pP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ISLANDS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EASTER, 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ISLAND</a:t>
            </a:r>
            <a:r>
              <a:rPr sz="240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ROBINSON  </a:t>
            </a:r>
            <a:r>
              <a:rPr sz="240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1B0087"/>
                </a:solidFill>
                <a:latin typeface="Trebuchet MS"/>
                <a:cs typeface="Trebuchet MS"/>
              </a:rPr>
              <a:t>CHILOÉ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369644"/>
            <a:ext cx="4246880" cy="5042535"/>
          </a:xfrm>
          <a:custGeom>
            <a:avLst/>
            <a:gdLst/>
            <a:ahLst/>
            <a:cxnLst/>
            <a:rect l="l" t="t" r="r" b="b"/>
            <a:pathLst>
              <a:path w="4246880" h="5042535">
                <a:moveTo>
                  <a:pt x="4246537" y="5042217"/>
                </a:moveTo>
                <a:lnTo>
                  <a:pt x="0" y="5042217"/>
                </a:lnTo>
                <a:lnTo>
                  <a:pt x="0" y="0"/>
                </a:lnTo>
                <a:lnTo>
                  <a:pt x="4246537" y="0"/>
                </a:lnTo>
                <a:lnTo>
                  <a:pt x="4246537" y="5042217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43" y="1518028"/>
            <a:ext cx="3223260" cy="176466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rgbClr val="EC1550"/>
                </a:solidFill>
              </a:rPr>
              <a:t>ISLANDS </a:t>
            </a:r>
            <a:r>
              <a:rPr dirty="0">
                <a:solidFill>
                  <a:srgbClr val="EC1550"/>
                </a:solidFill>
              </a:rPr>
              <a:t>EASTER  </a:t>
            </a:r>
            <a:r>
              <a:rPr spc="-5" dirty="0">
                <a:solidFill>
                  <a:srgbClr val="EC1550"/>
                </a:solidFill>
              </a:rPr>
              <a:t>ISLAND </a:t>
            </a:r>
            <a:r>
              <a:rPr dirty="0">
                <a:solidFill>
                  <a:srgbClr val="EC1550"/>
                </a:solidFill>
              </a:rPr>
              <a:t>ROBINSON  CRUSOE &amp;</a:t>
            </a:r>
            <a:r>
              <a:rPr spc="-105" dirty="0">
                <a:solidFill>
                  <a:srgbClr val="EC1550"/>
                </a:solidFill>
              </a:rPr>
              <a:t> </a:t>
            </a:r>
            <a:r>
              <a:rPr dirty="0">
                <a:solidFill>
                  <a:srgbClr val="EC1550"/>
                </a:solidFill>
              </a:rPr>
              <a:t>CHILOÉ</a:t>
            </a: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2400" dirty="0">
                <a:solidFill>
                  <a:srgbClr val="1B0087"/>
                </a:solidFill>
              </a:rPr>
              <a:t>Chiloé</a:t>
            </a:r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448468" y="3333531"/>
            <a:ext cx="360680" cy="0"/>
          </a:xfrm>
          <a:custGeom>
            <a:avLst/>
            <a:gdLst/>
            <a:ahLst/>
            <a:cxnLst/>
            <a:rect l="l" t="t" r="r" b="b"/>
            <a:pathLst>
              <a:path w="360680">
                <a:moveTo>
                  <a:pt x="0" y="0"/>
                </a:moveTo>
                <a:lnTo>
                  <a:pt x="360095" y="0"/>
                </a:lnTo>
              </a:path>
            </a:pathLst>
          </a:custGeom>
          <a:ln w="1270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90563" y="4182802"/>
            <a:ext cx="2449195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5 daily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flights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to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Puerto</a:t>
            </a:r>
            <a:r>
              <a:rPr sz="1400" spc="-10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Montt</a:t>
            </a:r>
            <a:endParaRPr sz="1400" dirty="0">
              <a:latin typeface="Trebuchet MS"/>
              <a:cs typeface="Trebuchet MS"/>
            </a:endParaRPr>
          </a:p>
          <a:p>
            <a:pPr marL="12700" marR="309245">
              <a:lnSpc>
                <a:spcPct val="238099"/>
              </a:lnSpc>
            </a:pPr>
            <a:r>
              <a:rPr lang="en-US" sz="1400" b="1" dirty="0" smtClean="0">
                <a:solidFill>
                  <a:srgbClr val="221F1F"/>
                </a:solidFill>
                <a:latin typeface="Trebuchet MS"/>
                <a:cs typeface="Trebuchet MS"/>
              </a:rPr>
              <a:t>1</a:t>
            </a:r>
            <a:r>
              <a:rPr sz="1400" b="1" dirty="0" smtClean="0">
                <a:solidFill>
                  <a:srgbClr val="221F1F"/>
                </a:solidFill>
                <a:latin typeface="Trebuchet MS"/>
                <a:cs typeface="Trebuchet MS"/>
              </a:rPr>
              <a:t>h </a:t>
            </a:r>
            <a:r>
              <a:rPr lang="en-US" sz="1400" b="1" dirty="0" smtClean="0">
                <a:solidFill>
                  <a:srgbClr val="221F1F"/>
                </a:solidFill>
                <a:latin typeface="Trebuchet MS"/>
                <a:cs typeface="Trebuchet MS"/>
              </a:rPr>
              <a:t>25m</a:t>
            </a:r>
            <a:r>
              <a:rPr sz="1400" b="1" dirty="0" smtClean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flight  </a:t>
            </a:r>
            <a:r>
              <a:rPr sz="1400" spc="-10" dirty="0">
                <a:solidFill>
                  <a:srgbClr val="221F1F"/>
                </a:solidFill>
                <a:latin typeface="Trebuchet MS"/>
                <a:cs typeface="Trebuchet MS"/>
              </a:rPr>
              <a:t>Recommended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stay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4</a:t>
            </a:r>
            <a:r>
              <a:rPr sz="1400" b="1" spc="-85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days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21F1F"/>
                </a:solidFill>
                <a:latin typeface="Trebuchet MS"/>
                <a:cs typeface="Trebuchet MS"/>
              </a:rPr>
              <a:t>1h </a:t>
            </a:r>
            <a:r>
              <a:rPr sz="1400" spc="-5" dirty="0">
                <a:solidFill>
                  <a:srgbClr val="221F1F"/>
                </a:solidFill>
                <a:latin typeface="Trebuchet MS"/>
                <a:cs typeface="Trebuchet MS"/>
              </a:rPr>
              <a:t>transfer </a:t>
            </a:r>
            <a:r>
              <a:rPr sz="1400" dirty="0">
                <a:solidFill>
                  <a:srgbClr val="221F1F"/>
                </a:solidFill>
                <a:latin typeface="Trebuchet MS"/>
                <a:cs typeface="Trebuchet MS"/>
              </a:rPr>
              <a:t>from Puerto</a:t>
            </a:r>
            <a:r>
              <a:rPr sz="1400" spc="-100" dirty="0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lang="en-US" sz="1400" spc="-5" dirty="0" smtClean="0">
                <a:solidFill>
                  <a:srgbClr val="221F1F"/>
                </a:solidFill>
                <a:latin typeface="Trebuchet MS"/>
                <a:cs typeface="Trebuchet MS"/>
              </a:rPr>
              <a:t>Montt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58401" y="4243632"/>
            <a:ext cx="288925" cy="189865"/>
          </a:xfrm>
          <a:custGeom>
            <a:avLst/>
            <a:gdLst/>
            <a:ahLst/>
            <a:cxnLst/>
            <a:rect l="l" t="t" r="r" b="b"/>
            <a:pathLst>
              <a:path w="288925" h="189864">
                <a:moveTo>
                  <a:pt x="139629" y="128308"/>
                </a:moveTo>
                <a:lnTo>
                  <a:pt x="127952" y="128308"/>
                </a:lnTo>
                <a:lnTo>
                  <a:pt x="109854" y="179451"/>
                </a:lnTo>
                <a:lnTo>
                  <a:pt x="108902" y="182283"/>
                </a:lnTo>
                <a:lnTo>
                  <a:pt x="109232" y="184759"/>
                </a:lnTo>
                <a:lnTo>
                  <a:pt x="112560" y="189026"/>
                </a:lnTo>
                <a:lnTo>
                  <a:pt x="115036" y="189750"/>
                </a:lnTo>
                <a:lnTo>
                  <a:pt x="118376" y="189026"/>
                </a:lnTo>
                <a:lnTo>
                  <a:pt x="147129" y="182283"/>
                </a:lnTo>
                <a:lnTo>
                  <a:pt x="152311" y="180403"/>
                </a:lnTo>
                <a:lnTo>
                  <a:pt x="155651" y="178142"/>
                </a:lnTo>
                <a:lnTo>
                  <a:pt x="156297" y="176949"/>
                </a:lnTo>
                <a:lnTo>
                  <a:pt x="122262" y="176949"/>
                </a:lnTo>
                <a:lnTo>
                  <a:pt x="139629" y="128308"/>
                </a:lnTo>
                <a:close/>
              </a:path>
              <a:path w="288925" h="189864">
                <a:moveTo>
                  <a:pt x="282081" y="34264"/>
                </a:moveTo>
                <a:lnTo>
                  <a:pt x="262889" y="34264"/>
                </a:lnTo>
                <a:lnTo>
                  <a:pt x="266217" y="34798"/>
                </a:lnTo>
                <a:lnTo>
                  <a:pt x="270929" y="37172"/>
                </a:lnTo>
                <a:lnTo>
                  <a:pt x="272668" y="38595"/>
                </a:lnTo>
                <a:lnTo>
                  <a:pt x="274802" y="41897"/>
                </a:lnTo>
                <a:lnTo>
                  <a:pt x="275592" y="43561"/>
                </a:lnTo>
                <a:lnTo>
                  <a:pt x="277914" y="50076"/>
                </a:lnTo>
                <a:lnTo>
                  <a:pt x="277279" y="54864"/>
                </a:lnTo>
                <a:lnTo>
                  <a:pt x="270878" y="63627"/>
                </a:lnTo>
                <a:lnTo>
                  <a:pt x="265963" y="66992"/>
                </a:lnTo>
                <a:lnTo>
                  <a:pt x="195414" y="92443"/>
                </a:lnTo>
                <a:lnTo>
                  <a:pt x="194475" y="92671"/>
                </a:lnTo>
                <a:lnTo>
                  <a:pt x="193522" y="93510"/>
                </a:lnTo>
                <a:lnTo>
                  <a:pt x="192582" y="94932"/>
                </a:lnTo>
                <a:lnTo>
                  <a:pt x="147853" y="169506"/>
                </a:lnTo>
                <a:lnTo>
                  <a:pt x="147370" y="170218"/>
                </a:lnTo>
                <a:lnTo>
                  <a:pt x="146164" y="170929"/>
                </a:lnTo>
                <a:lnTo>
                  <a:pt x="144297" y="171627"/>
                </a:lnTo>
                <a:lnTo>
                  <a:pt x="122262" y="176949"/>
                </a:lnTo>
                <a:lnTo>
                  <a:pt x="156297" y="176949"/>
                </a:lnTo>
                <a:lnTo>
                  <a:pt x="157060" y="175539"/>
                </a:lnTo>
                <a:lnTo>
                  <a:pt x="201104" y="102031"/>
                </a:lnTo>
                <a:lnTo>
                  <a:pt x="269278" y="77304"/>
                </a:lnTo>
                <a:lnTo>
                  <a:pt x="274599" y="74218"/>
                </a:lnTo>
                <a:lnTo>
                  <a:pt x="283121" y="66649"/>
                </a:lnTo>
                <a:lnTo>
                  <a:pt x="285991" y="62331"/>
                </a:lnTo>
                <a:lnTo>
                  <a:pt x="288810" y="52616"/>
                </a:lnTo>
                <a:lnTo>
                  <a:pt x="288467" y="47231"/>
                </a:lnTo>
                <a:lnTo>
                  <a:pt x="286334" y="41313"/>
                </a:lnTo>
                <a:lnTo>
                  <a:pt x="282081" y="34264"/>
                </a:lnTo>
                <a:close/>
              </a:path>
              <a:path w="288925" h="189864">
                <a:moveTo>
                  <a:pt x="30530" y="60134"/>
                </a:moveTo>
                <a:lnTo>
                  <a:pt x="26758" y="61544"/>
                </a:lnTo>
                <a:lnTo>
                  <a:pt x="7924" y="68300"/>
                </a:lnTo>
                <a:lnTo>
                  <a:pt x="1536" y="70662"/>
                </a:lnTo>
                <a:lnTo>
                  <a:pt x="27800" y="124409"/>
                </a:lnTo>
                <a:lnTo>
                  <a:pt x="59647" y="146093"/>
                </a:lnTo>
                <a:lnTo>
                  <a:pt x="67806" y="146511"/>
                </a:lnTo>
                <a:lnTo>
                  <a:pt x="76254" y="145556"/>
                </a:lnTo>
                <a:lnTo>
                  <a:pt x="84988" y="143230"/>
                </a:lnTo>
                <a:lnTo>
                  <a:pt x="106881" y="135626"/>
                </a:lnTo>
                <a:lnTo>
                  <a:pt x="67665" y="135626"/>
                </a:lnTo>
                <a:lnTo>
                  <a:pt x="61206" y="135457"/>
                </a:lnTo>
                <a:lnTo>
                  <a:pt x="55143" y="134162"/>
                </a:lnTo>
                <a:lnTo>
                  <a:pt x="47345" y="131686"/>
                </a:lnTo>
                <a:lnTo>
                  <a:pt x="41313" y="126530"/>
                </a:lnTo>
                <a:lnTo>
                  <a:pt x="37058" y="118719"/>
                </a:lnTo>
                <a:lnTo>
                  <a:pt x="13957" y="77889"/>
                </a:lnTo>
                <a:lnTo>
                  <a:pt x="30302" y="71856"/>
                </a:lnTo>
                <a:lnTo>
                  <a:pt x="48825" y="71856"/>
                </a:lnTo>
                <a:lnTo>
                  <a:pt x="37401" y="63322"/>
                </a:lnTo>
                <a:lnTo>
                  <a:pt x="34074" y="60731"/>
                </a:lnTo>
                <a:lnTo>
                  <a:pt x="30530" y="60134"/>
                </a:lnTo>
                <a:close/>
              </a:path>
              <a:path w="288925" h="189864">
                <a:moveTo>
                  <a:pt x="136956" y="113398"/>
                </a:moveTo>
                <a:lnTo>
                  <a:pt x="135039" y="114096"/>
                </a:lnTo>
                <a:lnTo>
                  <a:pt x="81787" y="132575"/>
                </a:lnTo>
                <a:lnTo>
                  <a:pt x="74524" y="134666"/>
                </a:lnTo>
                <a:lnTo>
                  <a:pt x="67665" y="135626"/>
                </a:lnTo>
                <a:lnTo>
                  <a:pt x="106881" y="135626"/>
                </a:lnTo>
                <a:lnTo>
                  <a:pt x="127952" y="128308"/>
                </a:lnTo>
                <a:lnTo>
                  <a:pt x="139629" y="128308"/>
                </a:lnTo>
                <a:lnTo>
                  <a:pt x="142163" y="121208"/>
                </a:lnTo>
                <a:lnTo>
                  <a:pt x="142874" y="118833"/>
                </a:lnTo>
                <a:lnTo>
                  <a:pt x="142519" y="116941"/>
                </a:lnTo>
                <a:lnTo>
                  <a:pt x="141084" y="115519"/>
                </a:lnTo>
                <a:lnTo>
                  <a:pt x="138976" y="113868"/>
                </a:lnTo>
                <a:lnTo>
                  <a:pt x="136956" y="113398"/>
                </a:lnTo>
                <a:close/>
              </a:path>
              <a:path w="288925" h="189864">
                <a:moveTo>
                  <a:pt x="48825" y="71856"/>
                </a:moveTo>
                <a:lnTo>
                  <a:pt x="30302" y="71856"/>
                </a:lnTo>
                <a:lnTo>
                  <a:pt x="67208" y="99187"/>
                </a:lnTo>
                <a:lnTo>
                  <a:pt x="68414" y="100139"/>
                </a:lnTo>
                <a:lnTo>
                  <a:pt x="70065" y="100380"/>
                </a:lnTo>
                <a:lnTo>
                  <a:pt x="72199" y="99898"/>
                </a:lnTo>
                <a:lnTo>
                  <a:pt x="103195" y="88531"/>
                </a:lnTo>
                <a:lnTo>
                  <a:pt x="71145" y="88531"/>
                </a:lnTo>
                <a:lnTo>
                  <a:pt x="48825" y="71856"/>
                </a:lnTo>
                <a:close/>
              </a:path>
              <a:path w="288925" h="189864">
                <a:moveTo>
                  <a:pt x="92925" y="0"/>
                </a:moveTo>
                <a:lnTo>
                  <a:pt x="89598" y="1181"/>
                </a:lnTo>
                <a:lnTo>
                  <a:pt x="62610" y="8636"/>
                </a:lnTo>
                <a:lnTo>
                  <a:pt x="62255" y="8636"/>
                </a:lnTo>
                <a:lnTo>
                  <a:pt x="59880" y="9588"/>
                </a:lnTo>
                <a:lnTo>
                  <a:pt x="58343" y="11239"/>
                </a:lnTo>
                <a:lnTo>
                  <a:pt x="57632" y="13601"/>
                </a:lnTo>
                <a:lnTo>
                  <a:pt x="57403" y="15976"/>
                </a:lnTo>
                <a:lnTo>
                  <a:pt x="58115" y="18224"/>
                </a:lnTo>
                <a:lnTo>
                  <a:pt x="59753" y="20358"/>
                </a:lnTo>
                <a:lnTo>
                  <a:pt x="113410" y="72910"/>
                </a:lnTo>
                <a:lnTo>
                  <a:pt x="71145" y="88531"/>
                </a:lnTo>
                <a:lnTo>
                  <a:pt x="103195" y="88531"/>
                </a:lnTo>
                <a:lnTo>
                  <a:pt x="127368" y="79667"/>
                </a:lnTo>
                <a:lnTo>
                  <a:pt x="128536" y="78371"/>
                </a:lnTo>
                <a:lnTo>
                  <a:pt x="129260" y="75526"/>
                </a:lnTo>
                <a:lnTo>
                  <a:pt x="129197" y="74574"/>
                </a:lnTo>
                <a:lnTo>
                  <a:pt x="128473" y="72669"/>
                </a:lnTo>
                <a:lnTo>
                  <a:pt x="128066" y="71856"/>
                </a:lnTo>
                <a:lnTo>
                  <a:pt x="127584" y="71132"/>
                </a:lnTo>
                <a:lnTo>
                  <a:pt x="72567" y="17526"/>
                </a:lnTo>
                <a:lnTo>
                  <a:pt x="92786" y="11836"/>
                </a:lnTo>
                <a:lnTo>
                  <a:pt x="93510" y="11607"/>
                </a:lnTo>
                <a:lnTo>
                  <a:pt x="116628" y="11607"/>
                </a:lnTo>
                <a:lnTo>
                  <a:pt x="99542" y="2247"/>
                </a:lnTo>
                <a:lnTo>
                  <a:pt x="96240" y="355"/>
                </a:lnTo>
                <a:lnTo>
                  <a:pt x="92925" y="0"/>
                </a:lnTo>
                <a:close/>
              </a:path>
              <a:path w="288925" h="189864">
                <a:moveTo>
                  <a:pt x="255569" y="23598"/>
                </a:moveTo>
                <a:lnTo>
                  <a:pt x="238023" y="27813"/>
                </a:lnTo>
                <a:lnTo>
                  <a:pt x="190804" y="44856"/>
                </a:lnTo>
                <a:lnTo>
                  <a:pt x="189382" y="45339"/>
                </a:lnTo>
                <a:lnTo>
                  <a:pt x="188315" y="46228"/>
                </a:lnTo>
                <a:lnTo>
                  <a:pt x="186905" y="48831"/>
                </a:lnTo>
                <a:lnTo>
                  <a:pt x="186778" y="50317"/>
                </a:lnTo>
                <a:lnTo>
                  <a:pt x="187261" y="51955"/>
                </a:lnTo>
                <a:lnTo>
                  <a:pt x="187718" y="53390"/>
                </a:lnTo>
                <a:lnTo>
                  <a:pt x="188696" y="54394"/>
                </a:lnTo>
                <a:lnTo>
                  <a:pt x="191515" y="55587"/>
                </a:lnTo>
                <a:lnTo>
                  <a:pt x="192938" y="55626"/>
                </a:lnTo>
                <a:lnTo>
                  <a:pt x="194360" y="55143"/>
                </a:lnTo>
                <a:lnTo>
                  <a:pt x="241604" y="38112"/>
                </a:lnTo>
                <a:lnTo>
                  <a:pt x="248678" y="35750"/>
                </a:lnTo>
                <a:lnTo>
                  <a:pt x="254368" y="34505"/>
                </a:lnTo>
                <a:lnTo>
                  <a:pt x="262889" y="34264"/>
                </a:lnTo>
                <a:lnTo>
                  <a:pt x="282081" y="34264"/>
                </a:lnTo>
                <a:lnTo>
                  <a:pt x="279717" y="30347"/>
                </a:lnTo>
                <a:lnTo>
                  <a:pt x="269465" y="24442"/>
                </a:lnTo>
                <a:lnTo>
                  <a:pt x="255569" y="23598"/>
                </a:lnTo>
                <a:close/>
              </a:path>
              <a:path w="288925" h="189864">
                <a:moveTo>
                  <a:pt x="116628" y="11607"/>
                </a:moveTo>
                <a:lnTo>
                  <a:pt x="93979" y="11607"/>
                </a:lnTo>
                <a:lnTo>
                  <a:pt x="94208" y="11836"/>
                </a:lnTo>
                <a:lnTo>
                  <a:pt x="149986" y="42735"/>
                </a:lnTo>
                <a:lnTo>
                  <a:pt x="151383" y="43446"/>
                </a:lnTo>
                <a:lnTo>
                  <a:pt x="152819" y="43561"/>
                </a:lnTo>
                <a:lnTo>
                  <a:pt x="155651" y="42608"/>
                </a:lnTo>
                <a:lnTo>
                  <a:pt x="156717" y="41656"/>
                </a:lnTo>
                <a:lnTo>
                  <a:pt x="157429" y="40246"/>
                </a:lnTo>
                <a:lnTo>
                  <a:pt x="158127" y="39065"/>
                </a:lnTo>
                <a:lnTo>
                  <a:pt x="158251" y="38112"/>
                </a:lnTo>
                <a:lnTo>
                  <a:pt x="158194" y="37172"/>
                </a:lnTo>
                <a:lnTo>
                  <a:pt x="157876" y="35750"/>
                </a:lnTo>
                <a:lnTo>
                  <a:pt x="157594" y="34632"/>
                </a:lnTo>
                <a:lnTo>
                  <a:pt x="156717" y="33489"/>
                </a:lnTo>
                <a:lnTo>
                  <a:pt x="155320" y="32804"/>
                </a:lnTo>
                <a:lnTo>
                  <a:pt x="116628" y="11607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76464" y="4712774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460" y="0"/>
                </a:moveTo>
                <a:lnTo>
                  <a:pt x="80604" y="9210"/>
                </a:lnTo>
                <a:lnTo>
                  <a:pt x="39266" y="36117"/>
                </a:lnTo>
                <a:lnTo>
                  <a:pt x="10270" y="77812"/>
                </a:lnTo>
                <a:lnTo>
                  <a:pt x="0" y="128447"/>
                </a:lnTo>
                <a:lnTo>
                  <a:pt x="1024" y="144926"/>
                </a:lnTo>
                <a:lnTo>
                  <a:pt x="16395" y="190957"/>
                </a:lnTo>
                <a:lnTo>
                  <a:pt x="48487" y="228438"/>
                </a:lnTo>
                <a:lnTo>
                  <a:pt x="93883" y="251937"/>
                </a:lnTo>
                <a:lnTo>
                  <a:pt x="128460" y="256501"/>
                </a:lnTo>
                <a:lnTo>
                  <a:pt x="144943" y="255466"/>
                </a:lnTo>
                <a:lnTo>
                  <a:pt x="160886" y="252358"/>
                </a:lnTo>
                <a:lnTo>
                  <a:pt x="176291" y="247179"/>
                </a:lnTo>
                <a:lnTo>
                  <a:pt x="181081" y="244843"/>
                </a:lnTo>
                <a:lnTo>
                  <a:pt x="128460" y="244843"/>
                </a:lnTo>
                <a:lnTo>
                  <a:pt x="113448" y="243910"/>
                </a:lnTo>
                <a:lnTo>
                  <a:pt x="71373" y="229946"/>
                </a:lnTo>
                <a:lnTo>
                  <a:pt x="37166" y="200858"/>
                </a:lnTo>
                <a:lnTo>
                  <a:pt x="15824" y="159761"/>
                </a:lnTo>
                <a:lnTo>
                  <a:pt x="11683" y="128447"/>
                </a:lnTo>
                <a:lnTo>
                  <a:pt x="12611" y="113434"/>
                </a:lnTo>
                <a:lnTo>
                  <a:pt x="26555" y="71373"/>
                </a:lnTo>
                <a:lnTo>
                  <a:pt x="55746" y="37150"/>
                </a:lnTo>
                <a:lnTo>
                  <a:pt x="97081" y="15814"/>
                </a:lnTo>
                <a:lnTo>
                  <a:pt x="128460" y="11671"/>
                </a:lnTo>
                <a:lnTo>
                  <a:pt x="181232" y="11671"/>
                </a:lnTo>
                <a:lnTo>
                  <a:pt x="173642" y="8261"/>
                </a:lnTo>
                <a:lnTo>
                  <a:pt x="158957" y="3670"/>
                </a:lnTo>
                <a:lnTo>
                  <a:pt x="143899" y="917"/>
                </a:lnTo>
                <a:lnTo>
                  <a:pt x="128460" y="0"/>
                </a:lnTo>
                <a:close/>
              </a:path>
              <a:path w="256540" h="256539">
                <a:moveTo>
                  <a:pt x="226390" y="49860"/>
                </a:moveTo>
                <a:lnTo>
                  <a:pt x="225005" y="50228"/>
                </a:lnTo>
                <a:lnTo>
                  <a:pt x="222465" y="52235"/>
                </a:lnTo>
                <a:lnTo>
                  <a:pt x="221665" y="53555"/>
                </a:lnTo>
                <a:lnTo>
                  <a:pt x="221310" y="55168"/>
                </a:lnTo>
                <a:lnTo>
                  <a:pt x="220903" y="56807"/>
                </a:lnTo>
                <a:lnTo>
                  <a:pt x="221246" y="58254"/>
                </a:lnTo>
                <a:lnTo>
                  <a:pt x="222237" y="59512"/>
                </a:lnTo>
                <a:lnTo>
                  <a:pt x="232116" y="75401"/>
                </a:lnTo>
                <a:lnTo>
                  <a:pt x="239177" y="92189"/>
                </a:lnTo>
                <a:lnTo>
                  <a:pt x="243416" y="109872"/>
                </a:lnTo>
                <a:lnTo>
                  <a:pt x="244830" y="128447"/>
                </a:lnTo>
                <a:lnTo>
                  <a:pt x="243899" y="143447"/>
                </a:lnTo>
                <a:lnTo>
                  <a:pt x="229958" y="185331"/>
                </a:lnTo>
                <a:lnTo>
                  <a:pt x="200853" y="219353"/>
                </a:lnTo>
                <a:lnTo>
                  <a:pt x="159751" y="240691"/>
                </a:lnTo>
                <a:lnTo>
                  <a:pt x="128460" y="244843"/>
                </a:lnTo>
                <a:lnTo>
                  <a:pt x="181081" y="244843"/>
                </a:lnTo>
                <a:lnTo>
                  <a:pt x="217577" y="220111"/>
                </a:lnTo>
                <a:lnTo>
                  <a:pt x="246340" y="178620"/>
                </a:lnTo>
                <a:lnTo>
                  <a:pt x="256514" y="128447"/>
                </a:lnTo>
                <a:lnTo>
                  <a:pt x="254962" y="108011"/>
                </a:lnTo>
                <a:lnTo>
                  <a:pt x="242541" y="69969"/>
                </a:lnTo>
                <a:lnTo>
                  <a:pt x="227876" y="50088"/>
                </a:lnTo>
                <a:lnTo>
                  <a:pt x="226390" y="49860"/>
                </a:lnTo>
                <a:close/>
              </a:path>
              <a:path w="256540" h="256539">
                <a:moveTo>
                  <a:pt x="134086" y="137490"/>
                </a:moveTo>
                <a:lnTo>
                  <a:pt x="122402" y="137490"/>
                </a:lnTo>
                <a:lnTo>
                  <a:pt x="122402" y="148285"/>
                </a:lnTo>
                <a:lnTo>
                  <a:pt x="122986" y="149720"/>
                </a:lnTo>
                <a:lnTo>
                  <a:pt x="124104" y="150863"/>
                </a:lnTo>
                <a:lnTo>
                  <a:pt x="125247" y="151993"/>
                </a:lnTo>
                <a:lnTo>
                  <a:pt x="126682" y="152539"/>
                </a:lnTo>
                <a:lnTo>
                  <a:pt x="129959" y="152539"/>
                </a:lnTo>
                <a:lnTo>
                  <a:pt x="131254" y="151993"/>
                </a:lnTo>
                <a:lnTo>
                  <a:pt x="132410" y="150863"/>
                </a:lnTo>
                <a:lnTo>
                  <a:pt x="133540" y="149720"/>
                </a:lnTo>
                <a:lnTo>
                  <a:pt x="134086" y="148285"/>
                </a:lnTo>
                <a:lnTo>
                  <a:pt x="134086" y="137490"/>
                </a:lnTo>
                <a:close/>
              </a:path>
              <a:path w="256540" h="256539">
                <a:moveTo>
                  <a:pt x="129959" y="46697"/>
                </a:moveTo>
                <a:lnTo>
                  <a:pt x="126682" y="46697"/>
                </a:lnTo>
                <a:lnTo>
                  <a:pt x="125247" y="47269"/>
                </a:lnTo>
                <a:lnTo>
                  <a:pt x="122986" y="49529"/>
                </a:lnTo>
                <a:lnTo>
                  <a:pt x="122402" y="50965"/>
                </a:lnTo>
                <a:lnTo>
                  <a:pt x="122402" y="125056"/>
                </a:lnTo>
                <a:lnTo>
                  <a:pt x="111124" y="129197"/>
                </a:lnTo>
                <a:lnTo>
                  <a:pt x="109613" y="129717"/>
                </a:lnTo>
                <a:lnTo>
                  <a:pt x="108546" y="130695"/>
                </a:lnTo>
                <a:lnTo>
                  <a:pt x="107289" y="133718"/>
                </a:lnTo>
                <a:lnTo>
                  <a:pt x="107226" y="135216"/>
                </a:lnTo>
                <a:lnTo>
                  <a:pt x="107734" y="136728"/>
                </a:lnTo>
                <a:lnTo>
                  <a:pt x="107975" y="137731"/>
                </a:lnTo>
                <a:lnTo>
                  <a:pt x="108610" y="138620"/>
                </a:lnTo>
                <a:lnTo>
                  <a:pt x="109613" y="139344"/>
                </a:lnTo>
                <a:lnTo>
                  <a:pt x="110604" y="140119"/>
                </a:lnTo>
                <a:lnTo>
                  <a:pt x="111759" y="140487"/>
                </a:lnTo>
                <a:lnTo>
                  <a:pt x="114706" y="140487"/>
                </a:lnTo>
                <a:lnTo>
                  <a:pt x="114998" y="140360"/>
                </a:lnTo>
                <a:lnTo>
                  <a:pt x="115277" y="140119"/>
                </a:lnTo>
                <a:lnTo>
                  <a:pt x="122402" y="137490"/>
                </a:lnTo>
                <a:lnTo>
                  <a:pt x="134086" y="137490"/>
                </a:lnTo>
                <a:lnTo>
                  <a:pt x="134086" y="133349"/>
                </a:lnTo>
                <a:lnTo>
                  <a:pt x="168619" y="120891"/>
                </a:lnTo>
                <a:lnTo>
                  <a:pt x="134086" y="120891"/>
                </a:lnTo>
                <a:lnTo>
                  <a:pt x="134086" y="50965"/>
                </a:lnTo>
                <a:lnTo>
                  <a:pt x="133540" y="49529"/>
                </a:lnTo>
                <a:lnTo>
                  <a:pt x="131254" y="47269"/>
                </a:lnTo>
                <a:lnTo>
                  <a:pt x="129959" y="46697"/>
                </a:lnTo>
                <a:close/>
              </a:path>
              <a:path w="256540" h="256539">
                <a:moveTo>
                  <a:pt x="187223" y="101942"/>
                </a:moveTo>
                <a:lnTo>
                  <a:pt x="185699" y="102450"/>
                </a:lnTo>
                <a:lnTo>
                  <a:pt x="134086" y="120891"/>
                </a:lnTo>
                <a:lnTo>
                  <a:pt x="168619" y="120891"/>
                </a:lnTo>
                <a:lnTo>
                  <a:pt x="189458" y="113372"/>
                </a:lnTo>
                <a:lnTo>
                  <a:pt x="190969" y="112864"/>
                </a:lnTo>
                <a:lnTo>
                  <a:pt x="192100" y="111937"/>
                </a:lnTo>
                <a:lnTo>
                  <a:pt x="193586" y="109169"/>
                </a:lnTo>
                <a:lnTo>
                  <a:pt x="193738" y="107594"/>
                </a:lnTo>
                <a:lnTo>
                  <a:pt x="193230" y="105841"/>
                </a:lnTo>
                <a:lnTo>
                  <a:pt x="192735" y="104343"/>
                </a:lnTo>
                <a:lnTo>
                  <a:pt x="191706" y="103289"/>
                </a:lnTo>
                <a:lnTo>
                  <a:pt x="188721" y="102006"/>
                </a:lnTo>
                <a:lnTo>
                  <a:pt x="187223" y="101942"/>
                </a:lnTo>
                <a:close/>
              </a:path>
              <a:path w="256540" h="256539">
                <a:moveTo>
                  <a:pt x="181232" y="11671"/>
                </a:moveTo>
                <a:lnTo>
                  <a:pt x="128460" y="11671"/>
                </a:lnTo>
                <a:lnTo>
                  <a:pt x="142865" y="12519"/>
                </a:lnTo>
                <a:lnTo>
                  <a:pt x="156705" y="15063"/>
                </a:lnTo>
                <a:lnTo>
                  <a:pt x="169983" y="19306"/>
                </a:lnTo>
                <a:lnTo>
                  <a:pt x="182702" y="25247"/>
                </a:lnTo>
                <a:lnTo>
                  <a:pt x="183934" y="25984"/>
                </a:lnTo>
                <a:lnTo>
                  <a:pt x="185381" y="26111"/>
                </a:lnTo>
                <a:lnTo>
                  <a:pt x="187007" y="25603"/>
                </a:lnTo>
                <a:lnTo>
                  <a:pt x="188658" y="25120"/>
                </a:lnTo>
                <a:lnTo>
                  <a:pt x="189852" y="24117"/>
                </a:lnTo>
                <a:lnTo>
                  <a:pt x="190601" y="22593"/>
                </a:lnTo>
                <a:lnTo>
                  <a:pt x="191350" y="21335"/>
                </a:lnTo>
                <a:lnTo>
                  <a:pt x="191477" y="19900"/>
                </a:lnTo>
                <a:lnTo>
                  <a:pt x="190474" y="16636"/>
                </a:lnTo>
                <a:lnTo>
                  <a:pt x="189458" y="15455"/>
                </a:lnTo>
                <a:lnTo>
                  <a:pt x="187959" y="14693"/>
                </a:lnTo>
                <a:lnTo>
                  <a:pt x="181232" y="11671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49815" y="5190605"/>
            <a:ext cx="163195" cy="283845"/>
          </a:xfrm>
          <a:custGeom>
            <a:avLst/>
            <a:gdLst/>
            <a:ahLst/>
            <a:cxnLst/>
            <a:rect l="l" t="t" r="r" b="b"/>
            <a:pathLst>
              <a:path w="163194" h="283845">
                <a:moveTo>
                  <a:pt x="163106" y="106883"/>
                </a:moveTo>
                <a:lnTo>
                  <a:pt x="151295" y="106883"/>
                </a:lnTo>
                <a:lnTo>
                  <a:pt x="151295" y="242925"/>
                </a:lnTo>
                <a:lnTo>
                  <a:pt x="146545" y="248310"/>
                </a:lnTo>
                <a:lnTo>
                  <a:pt x="42290" y="248310"/>
                </a:lnTo>
                <a:lnTo>
                  <a:pt x="40779" y="248907"/>
                </a:lnTo>
                <a:lnTo>
                  <a:pt x="39611" y="250088"/>
                </a:lnTo>
                <a:lnTo>
                  <a:pt x="38417" y="251244"/>
                </a:lnTo>
                <a:lnTo>
                  <a:pt x="37833" y="252641"/>
                </a:lnTo>
                <a:lnTo>
                  <a:pt x="37833" y="279272"/>
                </a:lnTo>
                <a:lnTo>
                  <a:pt x="38417" y="280822"/>
                </a:lnTo>
                <a:lnTo>
                  <a:pt x="39611" y="281978"/>
                </a:lnTo>
                <a:lnTo>
                  <a:pt x="40779" y="283159"/>
                </a:lnTo>
                <a:lnTo>
                  <a:pt x="42290" y="283768"/>
                </a:lnTo>
                <a:lnTo>
                  <a:pt x="45707" y="283768"/>
                </a:lnTo>
                <a:lnTo>
                  <a:pt x="47078" y="283159"/>
                </a:lnTo>
                <a:lnTo>
                  <a:pt x="48259" y="281978"/>
                </a:lnTo>
                <a:lnTo>
                  <a:pt x="49466" y="280822"/>
                </a:lnTo>
                <a:lnTo>
                  <a:pt x="50037" y="279272"/>
                </a:lnTo>
                <a:lnTo>
                  <a:pt x="50037" y="260134"/>
                </a:lnTo>
                <a:lnTo>
                  <a:pt x="145237" y="260134"/>
                </a:lnTo>
                <a:lnTo>
                  <a:pt x="151599" y="257695"/>
                </a:lnTo>
                <a:lnTo>
                  <a:pt x="156197" y="252818"/>
                </a:lnTo>
                <a:lnTo>
                  <a:pt x="160794" y="247992"/>
                </a:lnTo>
                <a:lnTo>
                  <a:pt x="163106" y="241096"/>
                </a:lnTo>
                <a:lnTo>
                  <a:pt x="163106" y="106883"/>
                </a:lnTo>
                <a:close/>
              </a:path>
              <a:path w="163194" h="283845">
                <a:moveTo>
                  <a:pt x="124485" y="260134"/>
                </a:moveTo>
                <a:lnTo>
                  <a:pt x="112268" y="260134"/>
                </a:lnTo>
                <a:lnTo>
                  <a:pt x="112268" y="279272"/>
                </a:lnTo>
                <a:lnTo>
                  <a:pt x="112864" y="280822"/>
                </a:lnTo>
                <a:lnTo>
                  <a:pt x="115252" y="283159"/>
                </a:lnTo>
                <a:lnTo>
                  <a:pt x="116624" y="283768"/>
                </a:lnTo>
                <a:lnTo>
                  <a:pt x="120040" y="283768"/>
                </a:lnTo>
                <a:lnTo>
                  <a:pt x="121539" y="283159"/>
                </a:lnTo>
                <a:lnTo>
                  <a:pt x="123888" y="280822"/>
                </a:lnTo>
                <a:lnTo>
                  <a:pt x="124485" y="279272"/>
                </a:lnTo>
                <a:lnTo>
                  <a:pt x="124485" y="260134"/>
                </a:lnTo>
                <a:close/>
              </a:path>
              <a:path w="163194" h="283845">
                <a:moveTo>
                  <a:pt x="158749" y="94665"/>
                </a:moveTo>
                <a:lnTo>
                  <a:pt x="18656" y="94665"/>
                </a:lnTo>
                <a:lnTo>
                  <a:pt x="12153" y="97243"/>
                </a:lnTo>
                <a:lnTo>
                  <a:pt x="2451" y="107480"/>
                </a:lnTo>
                <a:lnTo>
                  <a:pt x="0" y="114515"/>
                </a:lnTo>
                <a:lnTo>
                  <a:pt x="0" y="244767"/>
                </a:lnTo>
                <a:lnTo>
                  <a:pt x="596" y="246138"/>
                </a:lnTo>
                <a:lnTo>
                  <a:pt x="2971" y="248500"/>
                </a:lnTo>
                <a:lnTo>
                  <a:pt x="4330" y="249097"/>
                </a:lnTo>
                <a:lnTo>
                  <a:pt x="7746" y="249097"/>
                </a:lnTo>
                <a:lnTo>
                  <a:pt x="9270" y="248500"/>
                </a:lnTo>
                <a:lnTo>
                  <a:pt x="11633" y="246138"/>
                </a:lnTo>
                <a:lnTo>
                  <a:pt x="12217" y="244767"/>
                </a:lnTo>
                <a:lnTo>
                  <a:pt x="12217" y="112407"/>
                </a:lnTo>
                <a:lnTo>
                  <a:pt x="17081" y="106883"/>
                </a:lnTo>
                <a:lnTo>
                  <a:pt x="163106" y="106883"/>
                </a:lnTo>
                <a:lnTo>
                  <a:pt x="163106" y="99136"/>
                </a:lnTo>
                <a:lnTo>
                  <a:pt x="162509" y="97650"/>
                </a:lnTo>
                <a:lnTo>
                  <a:pt x="161340" y="96456"/>
                </a:lnTo>
                <a:lnTo>
                  <a:pt x="160134" y="95262"/>
                </a:lnTo>
                <a:lnTo>
                  <a:pt x="158749" y="94665"/>
                </a:lnTo>
                <a:close/>
              </a:path>
              <a:path w="163194" h="283845">
                <a:moveTo>
                  <a:pt x="116992" y="0"/>
                </a:moveTo>
                <a:lnTo>
                  <a:pt x="114655" y="520"/>
                </a:lnTo>
                <a:lnTo>
                  <a:pt x="44513" y="25755"/>
                </a:lnTo>
                <a:lnTo>
                  <a:pt x="41897" y="27063"/>
                </a:lnTo>
                <a:lnTo>
                  <a:pt x="40601" y="29019"/>
                </a:lnTo>
                <a:lnTo>
                  <a:pt x="40601" y="94665"/>
                </a:lnTo>
                <a:lnTo>
                  <a:pt x="52412" y="94665"/>
                </a:lnTo>
                <a:lnTo>
                  <a:pt x="52412" y="35979"/>
                </a:lnTo>
                <a:lnTo>
                  <a:pt x="110705" y="14706"/>
                </a:lnTo>
                <a:lnTo>
                  <a:pt x="122923" y="14706"/>
                </a:lnTo>
                <a:lnTo>
                  <a:pt x="122923" y="4317"/>
                </a:lnTo>
                <a:lnTo>
                  <a:pt x="121983" y="2628"/>
                </a:lnTo>
                <a:lnTo>
                  <a:pt x="120154" y="1320"/>
                </a:lnTo>
                <a:lnTo>
                  <a:pt x="118859" y="266"/>
                </a:lnTo>
                <a:lnTo>
                  <a:pt x="116992" y="0"/>
                </a:lnTo>
                <a:close/>
              </a:path>
              <a:path w="163194" h="283845">
                <a:moveTo>
                  <a:pt x="122923" y="14706"/>
                </a:moveTo>
                <a:lnTo>
                  <a:pt x="110705" y="14706"/>
                </a:lnTo>
                <a:lnTo>
                  <a:pt x="110705" y="94665"/>
                </a:lnTo>
                <a:lnTo>
                  <a:pt x="122923" y="94665"/>
                </a:lnTo>
                <a:lnTo>
                  <a:pt x="122923" y="14706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2419" y="3626336"/>
            <a:ext cx="883248" cy="25789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9334" y="4343705"/>
            <a:ext cx="186055" cy="129539"/>
          </a:xfrm>
          <a:custGeom>
            <a:avLst/>
            <a:gdLst/>
            <a:ahLst/>
            <a:cxnLst/>
            <a:rect l="l" t="t" r="r" b="b"/>
            <a:pathLst>
              <a:path w="186054" h="129539">
                <a:moveTo>
                  <a:pt x="62031" y="0"/>
                </a:moveTo>
                <a:lnTo>
                  <a:pt x="40156" y="22762"/>
                </a:lnTo>
                <a:lnTo>
                  <a:pt x="38017" y="30595"/>
                </a:lnTo>
                <a:lnTo>
                  <a:pt x="34688" y="38421"/>
                </a:lnTo>
                <a:lnTo>
                  <a:pt x="30345" y="47169"/>
                </a:lnTo>
                <a:lnTo>
                  <a:pt x="24724" y="56643"/>
                </a:lnTo>
                <a:lnTo>
                  <a:pt x="17545" y="66676"/>
                </a:lnTo>
                <a:lnTo>
                  <a:pt x="12286" y="76473"/>
                </a:lnTo>
                <a:lnTo>
                  <a:pt x="10596" y="85080"/>
                </a:lnTo>
                <a:lnTo>
                  <a:pt x="9456" y="92042"/>
                </a:lnTo>
                <a:lnTo>
                  <a:pt x="5848" y="96902"/>
                </a:lnTo>
                <a:lnTo>
                  <a:pt x="1462" y="99973"/>
                </a:lnTo>
                <a:lnTo>
                  <a:pt x="0" y="103231"/>
                </a:lnTo>
                <a:lnTo>
                  <a:pt x="1462" y="108687"/>
                </a:lnTo>
                <a:lnTo>
                  <a:pt x="5848" y="118352"/>
                </a:lnTo>
                <a:lnTo>
                  <a:pt x="15601" y="129084"/>
                </a:lnTo>
                <a:lnTo>
                  <a:pt x="25342" y="125172"/>
                </a:lnTo>
                <a:lnTo>
                  <a:pt x="35096" y="124194"/>
                </a:lnTo>
                <a:lnTo>
                  <a:pt x="38995" y="112498"/>
                </a:lnTo>
                <a:lnTo>
                  <a:pt x="42894" y="105678"/>
                </a:lnTo>
                <a:lnTo>
                  <a:pt x="52647" y="99823"/>
                </a:lnTo>
                <a:lnTo>
                  <a:pt x="76244" y="99823"/>
                </a:lnTo>
                <a:lnTo>
                  <a:pt x="80918" y="95911"/>
                </a:lnTo>
                <a:lnTo>
                  <a:pt x="86527" y="90905"/>
                </a:lnTo>
                <a:lnTo>
                  <a:pt x="93598" y="84342"/>
                </a:lnTo>
                <a:lnTo>
                  <a:pt x="100670" y="77959"/>
                </a:lnTo>
                <a:lnTo>
                  <a:pt x="106279" y="73496"/>
                </a:lnTo>
                <a:lnTo>
                  <a:pt x="111258" y="71790"/>
                </a:lnTo>
                <a:lnTo>
                  <a:pt x="125612" y="71303"/>
                </a:lnTo>
                <a:lnTo>
                  <a:pt x="135528" y="69597"/>
                </a:lnTo>
                <a:lnTo>
                  <a:pt x="143050" y="67104"/>
                </a:lnTo>
                <a:lnTo>
                  <a:pt x="146735" y="65003"/>
                </a:lnTo>
                <a:lnTo>
                  <a:pt x="151155" y="62593"/>
                </a:lnTo>
                <a:lnTo>
                  <a:pt x="160877" y="59170"/>
                </a:lnTo>
                <a:lnTo>
                  <a:pt x="170964" y="56599"/>
                </a:lnTo>
                <a:lnTo>
                  <a:pt x="175750" y="55475"/>
                </a:lnTo>
                <a:lnTo>
                  <a:pt x="178709" y="53198"/>
                </a:lnTo>
                <a:lnTo>
                  <a:pt x="183319" y="47164"/>
                </a:lnTo>
                <a:lnTo>
                  <a:pt x="185687" y="39994"/>
                </a:lnTo>
                <a:lnTo>
                  <a:pt x="181844" y="35102"/>
                </a:lnTo>
                <a:lnTo>
                  <a:pt x="175077" y="31122"/>
                </a:lnTo>
                <a:lnTo>
                  <a:pt x="168675" y="26684"/>
                </a:lnTo>
                <a:lnTo>
                  <a:pt x="141382" y="26684"/>
                </a:lnTo>
                <a:lnTo>
                  <a:pt x="131948" y="26228"/>
                </a:lnTo>
                <a:lnTo>
                  <a:pt x="126633" y="24493"/>
                </a:lnTo>
                <a:lnTo>
                  <a:pt x="122596" y="20929"/>
                </a:lnTo>
                <a:lnTo>
                  <a:pt x="116998" y="14987"/>
                </a:lnTo>
                <a:lnTo>
                  <a:pt x="109821" y="9736"/>
                </a:lnTo>
                <a:lnTo>
                  <a:pt x="102006" y="7315"/>
                </a:lnTo>
                <a:lnTo>
                  <a:pt x="92181" y="5806"/>
                </a:lnTo>
                <a:lnTo>
                  <a:pt x="78974" y="3290"/>
                </a:lnTo>
                <a:lnTo>
                  <a:pt x="67716" y="685"/>
                </a:lnTo>
                <a:lnTo>
                  <a:pt x="62031" y="0"/>
                </a:lnTo>
                <a:close/>
              </a:path>
              <a:path w="186054" h="129539">
                <a:moveTo>
                  <a:pt x="76244" y="99823"/>
                </a:moveTo>
                <a:lnTo>
                  <a:pt x="52647" y="99823"/>
                </a:lnTo>
                <a:lnTo>
                  <a:pt x="56546" y="103722"/>
                </a:lnTo>
                <a:lnTo>
                  <a:pt x="78009" y="107621"/>
                </a:lnTo>
                <a:lnTo>
                  <a:pt x="75076" y="100801"/>
                </a:lnTo>
                <a:lnTo>
                  <a:pt x="76244" y="99823"/>
                </a:lnTo>
                <a:close/>
              </a:path>
              <a:path w="186054" h="129539">
                <a:moveTo>
                  <a:pt x="163864" y="23807"/>
                </a:moveTo>
                <a:lnTo>
                  <a:pt x="158686" y="24126"/>
                </a:lnTo>
                <a:lnTo>
                  <a:pt x="151680" y="25725"/>
                </a:lnTo>
                <a:lnTo>
                  <a:pt x="141382" y="26684"/>
                </a:lnTo>
                <a:lnTo>
                  <a:pt x="168675" y="26684"/>
                </a:lnTo>
                <a:lnTo>
                  <a:pt x="163864" y="23807"/>
                </a:lnTo>
                <a:close/>
              </a:path>
            </a:pathLst>
          </a:custGeom>
          <a:solidFill>
            <a:srgbClr val="EB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5573" y="4736711"/>
            <a:ext cx="210185" cy="127635"/>
          </a:xfrm>
          <a:custGeom>
            <a:avLst/>
            <a:gdLst/>
            <a:ahLst/>
            <a:cxnLst/>
            <a:rect l="l" t="t" r="r" b="b"/>
            <a:pathLst>
              <a:path w="210184" h="127635">
                <a:moveTo>
                  <a:pt x="45212" y="65638"/>
                </a:moveTo>
                <a:lnTo>
                  <a:pt x="25704" y="65638"/>
                </a:lnTo>
                <a:lnTo>
                  <a:pt x="30568" y="67607"/>
                </a:lnTo>
                <a:lnTo>
                  <a:pt x="21691" y="83203"/>
                </a:lnTo>
                <a:lnTo>
                  <a:pt x="28625" y="83203"/>
                </a:lnTo>
                <a:lnTo>
                  <a:pt x="14973" y="87101"/>
                </a:lnTo>
                <a:lnTo>
                  <a:pt x="15951" y="89045"/>
                </a:lnTo>
                <a:lnTo>
                  <a:pt x="6210" y="102697"/>
                </a:lnTo>
                <a:lnTo>
                  <a:pt x="11074" y="110495"/>
                </a:lnTo>
                <a:lnTo>
                  <a:pt x="0" y="114254"/>
                </a:lnTo>
                <a:lnTo>
                  <a:pt x="3276" y="120248"/>
                </a:lnTo>
                <a:lnTo>
                  <a:pt x="6553" y="125691"/>
                </a:lnTo>
                <a:lnTo>
                  <a:pt x="9005" y="127200"/>
                </a:lnTo>
                <a:lnTo>
                  <a:pt x="12736" y="126697"/>
                </a:lnTo>
                <a:lnTo>
                  <a:pt x="19850" y="126103"/>
                </a:lnTo>
                <a:lnTo>
                  <a:pt x="25806" y="125219"/>
                </a:lnTo>
                <a:lnTo>
                  <a:pt x="27282" y="122690"/>
                </a:lnTo>
                <a:lnTo>
                  <a:pt x="28211" y="118699"/>
                </a:lnTo>
                <a:lnTo>
                  <a:pt x="32524" y="113429"/>
                </a:lnTo>
                <a:lnTo>
                  <a:pt x="36670" y="110017"/>
                </a:lnTo>
                <a:lnTo>
                  <a:pt x="36426" y="109530"/>
                </a:lnTo>
                <a:lnTo>
                  <a:pt x="34721" y="109042"/>
                </a:lnTo>
                <a:lnTo>
                  <a:pt x="34480" y="105631"/>
                </a:lnTo>
                <a:lnTo>
                  <a:pt x="36177" y="98811"/>
                </a:lnTo>
                <a:lnTo>
                  <a:pt x="34480" y="98811"/>
                </a:lnTo>
                <a:lnTo>
                  <a:pt x="38379" y="91978"/>
                </a:lnTo>
                <a:lnTo>
                  <a:pt x="42705" y="88745"/>
                </a:lnTo>
                <a:lnTo>
                  <a:pt x="48858" y="88073"/>
                </a:lnTo>
                <a:lnTo>
                  <a:pt x="55700" y="88073"/>
                </a:lnTo>
                <a:lnTo>
                  <a:pt x="60794" y="87101"/>
                </a:lnTo>
                <a:lnTo>
                  <a:pt x="66649" y="84168"/>
                </a:lnTo>
                <a:lnTo>
                  <a:pt x="71545" y="84168"/>
                </a:lnTo>
                <a:lnTo>
                  <a:pt x="77381" y="81247"/>
                </a:lnTo>
                <a:lnTo>
                  <a:pt x="79324" y="73449"/>
                </a:lnTo>
                <a:lnTo>
                  <a:pt x="83244" y="71493"/>
                </a:lnTo>
                <a:lnTo>
                  <a:pt x="41300" y="71493"/>
                </a:lnTo>
                <a:lnTo>
                  <a:pt x="45212" y="65638"/>
                </a:lnTo>
                <a:close/>
              </a:path>
              <a:path w="210184" h="127635">
                <a:moveTo>
                  <a:pt x="36423" y="97820"/>
                </a:moveTo>
                <a:lnTo>
                  <a:pt x="34480" y="98811"/>
                </a:lnTo>
                <a:lnTo>
                  <a:pt x="36177" y="98811"/>
                </a:lnTo>
                <a:lnTo>
                  <a:pt x="36423" y="97820"/>
                </a:lnTo>
                <a:close/>
              </a:path>
              <a:path w="210184" h="127635">
                <a:moveTo>
                  <a:pt x="201697" y="67607"/>
                </a:moveTo>
                <a:lnTo>
                  <a:pt x="91033" y="67607"/>
                </a:lnTo>
                <a:lnTo>
                  <a:pt x="91033" y="72471"/>
                </a:lnTo>
                <a:lnTo>
                  <a:pt x="95910" y="85146"/>
                </a:lnTo>
                <a:lnTo>
                  <a:pt x="100619" y="90798"/>
                </a:lnTo>
                <a:lnTo>
                  <a:pt x="107248" y="90877"/>
                </a:lnTo>
                <a:lnTo>
                  <a:pt x="115519" y="88578"/>
                </a:lnTo>
                <a:lnTo>
                  <a:pt x="125158" y="87101"/>
                </a:lnTo>
                <a:lnTo>
                  <a:pt x="132258" y="85075"/>
                </a:lnTo>
                <a:lnTo>
                  <a:pt x="135163" y="80364"/>
                </a:lnTo>
                <a:lnTo>
                  <a:pt x="136947" y="75170"/>
                </a:lnTo>
                <a:lnTo>
                  <a:pt x="140754" y="71493"/>
                </a:lnTo>
                <a:lnTo>
                  <a:pt x="148564" y="68572"/>
                </a:lnTo>
                <a:lnTo>
                  <a:pt x="202452" y="68572"/>
                </a:lnTo>
                <a:lnTo>
                  <a:pt x="201697" y="67607"/>
                </a:lnTo>
                <a:close/>
              </a:path>
              <a:path w="210184" h="127635">
                <a:moveTo>
                  <a:pt x="55700" y="88073"/>
                </a:moveTo>
                <a:lnTo>
                  <a:pt x="48858" y="88073"/>
                </a:lnTo>
                <a:lnTo>
                  <a:pt x="55376" y="88135"/>
                </a:lnTo>
                <a:lnTo>
                  <a:pt x="55700" y="88073"/>
                </a:lnTo>
                <a:close/>
              </a:path>
              <a:path w="210184" h="127635">
                <a:moveTo>
                  <a:pt x="71545" y="84168"/>
                </a:moveTo>
                <a:lnTo>
                  <a:pt x="66649" y="84168"/>
                </a:lnTo>
                <a:lnTo>
                  <a:pt x="65684" y="87101"/>
                </a:lnTo>
                <a:lnTo>
                  <a:pt x="71545" y="84168"/>
                </a:lnTo>
                <a:close/>
              </a:path>
              <a:path w="210184" h="127635">
                <a:moveTo>
                  <a:pt x="202452" y="68572"/>
                </a:moveTo>
                <a:lnTo>
                  <a:pt x="148564" y="68572"/>
                </a:lnTo>
                <a:lnTo>
                  <a:pt x="149542" y="73449"/>
                </a:lnTo>
                <a:lnTo>
                  <a:pt x="159283" y="77348"/>
                </a:lnTo>
                <a:lnTo>
                  <a:pt x="166470" y="80397"/>
                </a:lnTo>
                <a:lnTo>
                  <a:pt x="173686" y="83203"/>
                </a:lnTo>
                <a:lnTo>
                  <a:pt x="182048" y="85301"/>
                </a:lnTo>
                <a:lnTo>
                  <a:pt x="192443" y="86124"/>
                </a:lnTo>
                <a:lnTo>
                  <a:pt x="208038" y="86124"/>
                </a:lnTo>
                <a:lnTo>
                  <a:pt x="206095" y="85146"/>
                </a:lnTo>
                <a:lnTo>
                  <a:pt x="209562" y="82225"/>
                </a:lnTo>
                <a:lnTo>
                  <a:pt x="209656" y="78719"/>
                </a:lnTo>
                <a:lnTo>
                  <a:pt x="206090" y="73222"/>
                </a:lnTo>
                <a:lnTo>
                  <a:pt x="202452" y="68572"/>
                </a:lnTo>
                <a:close/>
              </a:path>
              <a:path w="210184" h="127635">
                <a:moveTo>
                  <a:pt x="95256" y="0"/>
                </a:moveTo>
                <a:lnTo>
                  <a:pt x="90425" y="686"/>
                </a:lnTo>
                <a:lnTo>
                  <a:pt x="83216" y="4118"/>
                </a:lnTo>
                <a:lnTo>
                  <a:pt x="71526" y="6177"/>
                </a:lnTo>
                <a:lnTo>
                  <a:pt x="62266" y="7120"/>
                </a:lnTo>
                <a:lnTo>
                  <a:pt x="61048" y="10071"/>
                </a:lnTo>
                <a:lnTo>
                  <a:pt x="63850" y="15216"/>
                </a:lnTo>
                <a:lnTo>
                  <a:pt x="66649" y="22738"/>
                </a:lnTo>
                <a:lnTo>
                  <a:pt x="68605" y="34447"/>
                </a:lnTo>
                <a:lnTo>
                  <a:pt x="74460" y="35412"/>
                </a:lnTo>
                <a:lnTo>
                  <a:pt x="75438" y="44201"/>
                </a:lnTo>
                <a:lnTo>
                  <a:pt x="73116" y="50426"/>
                </a:lnTo>
                <a:lnTo>
                  <a:pt x="66411" y="56015"/>
                </a:lnTo>
                <a:lnTo>
                  <a:pt x="50088" y="65638"/>
                </a:lnTo>
                <a:lnTo>
                  <a:pt x="41300" y="71493"/>
                </a:lnTo>
                <a:lnTo>
                  <a:pt x="83244" y="71493"/>
                </a:lnTo>
                <a:lnTo>
                  <a:pt x="91033" y="67607"/>
                </a:lnTo>
                <a:lnTo>
                  <a:pt x="201697" y="67607"/>
                </a:lnTo>
                <a:lnTo>
                  <a:pt x="200956" y="66660"/>
                </a:lnTo>
                <a:lnTo>
                  <a:pt x="196342" y="59962"/>
                </a:lnTo>
                <a:lnTo>
                  <a:pt x="190651" y="51876"/>
                </a:lnTo>
                <a:lnTo>
                  <a:pt x="181086" y="43147"/>
                </a:lnTo>
                <a:lnTo>
                  <a:pt x="180811" y="43032"/>
                </a:lnTo>
                <a:lnTo>
                  <a:pt x="135705" y="43032"/>
                </a:lnTo>
                <a:lnTo>
                  <a:pt x="131333" y="39863"/>
                </a:lnTo>
                <a:lnTo>
                  <a:pt x="126136" y="32491"/>
                </a:lnTo>
                <a:lnTo>
                  <a:pt x="123537" y="27827"/>
                </a:lnTo>
                <a:lnTo>
                  <a:pt x="122905" y="27370"/>
                </a:lnTo>
                <a:lnTo>
                  <a:pt x="121819" y="27280"/>
                </a:lnTo>
                <a:lnTo>
                  <a:pt x="117856" y="23716"/>
                </a:lnTo>
                <a:lnTo>
                  <a:pt x="112498" y="19329"/>
                </a:lnTo>
                <a:lnTo>
                  <a:pt x="108284" y="17137"/>
                </a:lnTo>
                <a:lnTo>
                  <a:pt x="104345" y="13850"/>
                </a:lnTo>
                <a:lnTo>
                  <a:pt x="99809" y="6177"/>
                </a:lnTo>
                <a:lnTo>
                  <a:pt x="95256" y="0"/>
                </a:lnTo>
                <a:close/>
              </a:path>
              <a:path w="210184" h="127635">
                <a:moveTo>
                  <a:pt x="167934" y="37666"/>
                </a:moveTo>
                <a:lnTo>
                  <a:pt x="151485" y="39324"/>
                </a:lnTo>
                <a:lnTo>
                  <a:pt x="141631" y="42639"/>
                </a:lnTo>
                <a:lnTo>
                  <a:pt x="135705" y="43032"/>
                </a:lnTo>
                <a:lnTo>
                  <a:pt x="180811" y="43032"/>
                </a:lnTo>
                <a:lnTo>
                  <a:pt x="167934" y="37666"/>
                </a:lnTo>
                <a:close/>
              </a:path>
            </a:pathLst>
          </a:custGeom>
          <a:solidFill>
            <a:srgbClr val="EB1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160015" y="4560148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0015" y="5076768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4"/>
          <p:cNvSpPr/>
          <p:nvPr/>
        </p:nvSpPr>
        <p:spPr>
          <a:xfrm>
            <a:off x="1160015" y="5638800"/>
            <a:ext cx="2774950" cy="0"/>
          </a:xfrm>
          <a:custGeom>
            <a:avLst/>
            <a:gdLst/>
            <a:ahLst/>
            <a:cxnLst/>
            <a:rect l="l" t="t" r="r" b="b"/>
            <a:pathLst>
              <a:path w="2774950">
                <a:moveTo>
                  <a:pt x="0" y="0"/>
                </a:moveTo>
                <a:lnTo>
                  <a:pt x="2774861" y="0"/>
                </a:lnTo>
              </a:path>
            </a:pathLst>
          </a:custGeom>
          <a:ln w="6350">
            <a:solidFill>
              <a:srgbClr val="1B00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2622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7714" y="2476"/>
            <a:ext cx="4114800" cy="1275715"/>
          </a:xfrm>
          <a:custGeom>
            <a:avLst/>
            <a:gdLst/>
            <a:ahLst/>
            <a:cxnLst/>
            <a:rect l="l" t="t" r="r" b="b"/>
            <a:pathLst>
              <a:path w="4114800" h="1275715">
                <a:moveTo>
                  <a:pt x="0" y="1275562"/>
                </a:moveTo>
                <a:lnTo>
                  <a:pt x="4114800" y="1275562"/>
                </a:lnTo>
                <a:lnTo>
                  <a:pt x="4114800" y="0"/>
                </a:lnTo>
                <a:lnTo>
                  <a:pt x="0" y="0"/>
                </a:lnTo>
                <a:lnTo>
                  <a:pt x="0" y="1275562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7714" y="1705927"/>
            <a:ext cx="4114800" cy="5149850"/>
          </a:xfrm>
          <a:custGeom>
            <a:avLst/>
            <a:gdLst/>
            <a:ahLst/>
            <a:cxnLst/>
            <a:rect l="l" t="t" r="r" b="b"/>
            <a:pathLst>
              <a:path w="4114800" h="5149850">
                <a:moveTo>
                  <a:pt x="0" y="5149596"/>
                </a:moveTo>
                <a:lnTo>
                  <a:pt x="4114800" y="5149596"/>
                </a:lnTo>
                <a:lnTo>
                  <a:pt x="4114800" y="0"/>
                </a:lnTo>
                <a:lnTo>
                  <a:pt x="0" y="0"/>
                </a:lnTo>
                <a:lnTo>
                  <a:pt x="0" y="5149596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84539" y="1911896"/>
            <a:ext cx="2900045" cy="50736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5080">
              <a:lnSpc>
                <a:spcPts val="1870"/>
              </a:lnSpc>
              <a:spcBef>
                <a:spcPts val="200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CHLOÉ,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LAND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OF TRADITIONS  AND ARCHITECTURAL</a:t>
            </a:r>
            <a:r>
              <a:rPr sz="16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5" dirty="0">
                <a:solidFill>
                  <a:srgbClr val="00B5AC"/>
                </a:solidFill>
                <a:latin typeface="Trebuchet MS"/>
                <a:cs typeface="Trebuchet MS"/>
              </a:rPr>
              <a:t>HERITAGE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8462" y="2708821"/>
            <a:ext cx="2274570" cy="2877185"/>
          </a:xfrm>
          <a:custGeom>
            <a:avLst/>
            <a:gdLst/>
            <a:ahLst/>
            <a:cxnLst/>
            <a:rect l="l" t="t" r="r" b="b"/>
            <a:pathLst>
              <a:path w="2274570" h="2877185">
                <a:moveTo>
                  <a:pt x="2273947" y="2876702"/>
                </a:moveTo>
                <a:lnTo>
                  <a:pt x="0" y="2876702"/>
                </a:lnTo>
                <a:lnTo>
                  <a:pt x="0" y="0"/>
                </a:lnTo>
                <a:lnTo>
                  <a:pt x="2273947" y="0"/>
                </a:lnTo>
                <a:lnTo>
                  <a:pt x="2273947" y="2876702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5768" y="1187828"/>
            <a:ext cx="3223260" cy="13608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spc="-5" dirty="0">
                <a:solidFill>
                  <a:srgbClr val="FFFFFF"/>
                </a:solidFill>
              </a:rPr>
              <a:t>ISLANDS </a:t>
            </a:r>
            <a:r>
              <a:rPr dirty="0">
                <a:solidFill>
                  <a:srgbClr val="FFFFFF"/>
                </a:solidFill>
              </a:rPr>
              <a:t>EASTER,  </a:t>
            </a:r>
            <a:r>
              <a:rPr spc="-5" dirty="0">
                <a:solidFill>
                  <a:srgbClr val="FFFFFF"/>
                </a:solidFill>
              </a:rPr>
              <a:t>ISLAND </a:t>
            </a:r>
            <a:r>
              <a:rPr dirty="0">
                <a:solidFill>
                  <a:srgbClr val="FFFFFF"/>
                </a:solidFill>
              </a:rPr>
              <a:t>ROBINSON  CRUSOE &amp;</a:t>
            </a:r>
            <a:r>
              <a:rPr spc="-10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CHILOÉ</a:t>
            </a:r>
          </a:p>
        </p:txBody>
      </p:sp>
      <p:sp>
        <p:nvSpPr>
          <p:cNvPr id="12" name="object 12"/>
          <p:cNvSpPr/>
          <p:nvPr/>
        </p:nvSpPr>
        <p:spPr>
          <a:xfrm>
            <a:off x="507001" y="2756036"/>
            <a:ext cx="2151535" cy="27595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27714" y="1278039"/>
            <a:ext cx="4114800" cy="427990"/>
          </a:xfrm>
          <a:prstGeom prst="rect">
            <a:avLst/>
          </a:prstGeom>
          <a:solidFill>
            <a:srgbClr val="00B5AC"/>
          </a:solidFill>
        </p:spPr>
        <p:txBody>
          <a:bodyPr vert="horz" wrap="square" lIns="0" tIns="8128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64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DO / </a:t>
            </a: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WHAT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SEE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3" y="5"/>
                </a:moveTo>
                <a:lnTo>
                  <a:pt x="3" y="503775"/>
                </a:lnTo>
                <a:lnTo>
                  <a:pt x="9144003" y="503775"/>
                </a:lnTo>
                <a:lnTo>
                  <a:pt x="9144003" y="5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4463" y="3908182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4463" y="5050350"/>
            <a:ext cx="3085465" cy="0"/>
          </a:xfrm>
          <a:custGeom>
            <a:avLst/>
            <a:gdLst/>
            <a:ahLst/>
            <a:cxnLst/>
            <a:rect l="l" t="t" r="r" b="b"/>
            <a:pathLst>
              <a:path w="3085465">
                <a:moveTo>
                  <a:pt x="0" y="0"/>
                </a:moveTo>
                <a:lnTo>
                  <a:pt x="308512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15558" y="2843566"/>
            <a:ext cx="2705735" cy="2857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28625">
              <a:lnSpc>
                <a:spcPct val="125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Chiloé boasts an interesting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local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culture,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full of legends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folk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traditions that make this island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a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cultural epicenter in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Chile</a:t>
            </a:r>
            <a:endParaRPr sz="1200" b="1" dirty="0">
              <a:latin typeface="Trebuchet MS"/>
              <a:cs typeface="Trebuchet MS"/>
            </a:endParaRPr>
          </a:p>
          <a:p>
            <a:pPr marR="49530" indent="45720">
              <a:lnSpc>
                <a:spcPct val="125000"/>
              </a:lnSpc>
            </a:pPr>
            <a:endParaRPr lang="en-US" sz="1550" dirty="0">
              <a:latin typeface="Times New Roman"/>
              <a:cs typeface="Times New Roman"/>
            </a:endParaRPr>
          </a:p>
          <a:p>
            <a:pPr marR="49530" indent="45720">
              <a:lnSpc>
                <a:spcPct val="125000"/>
              </a:lnSpc>
            </a:pPr>
            <a:r>
              <a:rPr sz="12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Chiloé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National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Park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features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trekking  paths that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lead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through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lush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native 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forests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and take you to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remote 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beaches.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5080" indent="45720">
              <a:lnSpc>
                <a:spcPct val="125000"/>
              </a:lnSpc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Sample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local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cuisine,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such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as 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Curanto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, the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flagship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dish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south.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517927" y="4034965"/>
            <a:ext cx="285115" cy="419100"/>
          </a:xfrm>
          <a:custGeom>
            <a:avLst/>
            <a:gdLst/>
            <a:ahLst/>
            <a:cxnLst/>
            <a:rect l="l" t="t" r="r" b="b"/>
            <a:pathLst>
              <a:path w="285114" h="419100">
                <a:moveTo>
                  <a:pt x="258149" y="397662"/>
                </a:moveTo>
                <a:lnTo>
                  <a:pt x="26704" y="397662"/>
                </a:lnTo>
                <a:lnTo>
                  <a:pt x="24494" y="398653"/>
                </a:lnTo>
                <a:lnTo>
                  <a:pt x="20430" y="402742"/>
                </a:lnTo>
                <a:lnTo>
                  <a:pt x="19414" y="405168"/>
                </a:lnTo>
                <a:lnTo>
                  <a:pt x="19414" y="410895"/>
                </a:lnTo>
                <a:lnTo>
                  <a:pt x="20430" y="413397"/>
                </a:lnTo>
                <a:lnTo>
                  <a:pt x="24494" y="417868"/>
                </a:lnTo>
                <a:lnTo>
                  <a:pt x="26704" y="418960"/>
                </a:lnTo>
                <a:lnTo>
                  <a:pt x="258149" y="418960"/>
                </a:lnTo>
                <a:lnTo>
                  <a:pt x="260498" y="417868"/>
                </a:lnTo>
                <a:lnTo>
                  <a:pt x="262302" y="415632"/>
                </a:lnTo>
                <a:lnTo>
                  <a:pt x="264156" y="413397"/>
                </a:lnTo>
                <a:lnTo>
                  <a:pt x="265045" y="410895"/>
                </a:lnTo>
                <a:lnTo>
                  <a:pt x="265045" y="405168"/>
                </a:lnTo>
                <a:lnTo>
                  <a:pt x="264156" y="402742"/>
                </a:lnTo>
                <a:lnTo>
                  <a:pt x="262302" y="400710"/>
                </a:lnTo>
                <a:lnTo>
                  <a:pt x="260498" y="398653"/>
                </a:lnTo>
                <a:lnTo>
                  <a:pt x="258149" y="397662"/>
                </a:lnTo>
                <a:close/>
              </a:path>
              <a:path w="285114" h="419100">
                <a:moveTo>
                  <a:pt x="11108" y="183705"/>
                </a:moveTo>
                <a:lnTo>
                  <a:pt x="8022" y="183705"/>
                </a:lnTo>
                <a:lnTo>
                  <a:pt x="4771" y="184912"/>
                </a:lnTo>
                <a:lnTo>
                  <a:pt x="1545" y="186956"/>
                </a:lnTo>
                <a:lnTo>
                  <a:pt x="110" y="189407"/>
                </a:lnTo>
                <a:lnTo>
                  <a:pt x="0" y="195443"/>
                </a:lnTo>
                <a:lnTo>
                  <a:pt x="1811" y="229890"/>
                </a:lnTo>
                <a:lnTo>
                  <a:pt x="17055" y="286838"/>
                </a:lnTo>
                <a:lnTo>
                  <a:pt x="48223" y="323553"/>
                </a:lnTo>
                <a:lnTo>
                  <a:pt x="99424" y="344581"/>
                </a:lnTo>
                <a:lnTo>
                  <a:pt x="132800" y="349478"/>
                </a:lnTo>
                <a:lnTo>
                  <a:pt x="132800" y="397662"/>
                </a:lnTo>
                <a:lnTo>
                  <a:pt x="151672" y="397662"/>
                </a:lnTo>
                <a:lnTo>
                  <a:pt x="151672" y="336677"/>
                </a:lnTo>
                <a:lnTo>
                  <a:pt x="152763" y="330581"/>
                </a:lnTo>
                <a:lnTo>
                  <a:pt x="132800" y="330581"/>
                </a:lnTo>
                <a:lnTo>
                  <a:pt x="105312" y="326728"/>
                </a:lnTo>
                <a:lnTo>
                  <a:pt x="62791" y="310426"/>
                </a:lnTo>
                <a:lnTo>
                  <a:pt x="36273" y="282068"/>
                </a:lnTo>
                <a:lnTo>
                  <a:pt x="22102" y="238033"/>
                </a:lnTo>
                <a:lnTo>
                  <a:pt x="19414" y="209905"/>
                </a:lnTo>
                <a:lnTo>
                  <a:pt x="53693" y="209905"/>
                </a:lnTo>
                <a:lnTo>
                  <a:pt x="35340" y="197786"/>
                </a:lnTo>
                <a:lnTo>
                  <a:pt x="13928" y="184912"/>
                </a:lnTo>
                <a:lnTo>
                  <a:pt x="11108" y="183705"/>
                </a:lnTo>
                <a:close/>
              </a:path>
              <a:path w="285114" h="419100">
                <a:moveTo>
                  <a:pt x="283995" y="209905"/>
                </a:moveTo>
                <a:lnTo>
                  <a:pt x="265045" y="209905"/>
                </a:lnTo>
                <a:lnTo>
                  <a:pt x="263499" y="229890"/>
                </a:lnTo>
                <a:lnTo>
                  <a:pt x="260654" y="247780"/>
                </a:lnTo>
                <a:lnTo>
                  <a:pt x="244146" y="289120"/>
                </a:lnTo>
                <a:lnTo>
                  <a:pt x="213864" y="315366"/>
                </a:lnTo>
                <a:lnTo>
                  <a:pt x="211413" y="316585"/>
                </a:lnTo>
                <a:lnTo>
                  <a:pt x="209813" y="318401"/>
                </a:lnTo>
                <a:lnTo>
                  <a:pt x="208211" y="323133"/>
                </a:lnTo>
                <a:lnTo>
                  <a:pt x="208187" y="323553"/>
                </a:lnTo>
                <a:lnTo>
                  <a:pt x="208390" y="325716"/>
                </a:lnTo>
                <a:lnTo>
                  <a:pt x="209584" y="328142"/>
                </a:lnTo>
                <a:lnTo>
                  <a:pt x="210816" y="330200"/>
                </a:lnTo>
                <a:lnTo>
                  <a:pt x="212759" y="331724"/>
                </a:lnTo>
                <a:lnTo>
                  <a:pt x="218004" y="333756"/>
                </a:lnTo>
                <a:lnTo>
                  <a:pt x="220341" y="333629"/>
                </a:lnTo>
                <a:lnTo>
                  <a:pt x="261083" y="298143"/>
                </a:lnTo>
                <a:lnTo>
                  <a:pt x="280848" y="243422"/>
                </a:lnTo>
                <a:lnTo>
                  <a:pt x="283646" y="219799"/>
                </a:lnTo>
                <a:lnTo>
                  <a:pt x="283995" y="209905"/>
                </a:lnTo>
                <a:close/>
              </a:path>
              <a:path w="285114" h="419100">
                <a:moveTo>
                  <a:pt x="145779" y="825"/>
                </a:moveTo>
                <a:lnTo>
                  <a:pt x="139594" y="825"/>
                </a:lnTo>
                <a:lnTo>
                  <a:pt x="139277" y="1041"/>
                </a:lnTo>
                <a:lnTo>
                  <a:pt x="138896" y="1435"/>
                </a:lnTo>
                <a:lnTo>
                  <a:pt x="138527" y="1435"/>
                </a:lnTo>
                <a:lnTo>
                  <a:pt x="138159" y="1536"/>
                </a:lnTo>
                <a:lnTo>
                  <a:pt x="137054" y="2654"/>
                </a:lnTo>
                <a:lnTo>
                  <a:pt x="136445" y="2654"/>
                </a:lnTo>
                <a:lnTo>
                  <a:pt x="97516" y="57202"/>
                </a:lnTo>
                <a:lnTo>
                  <a:pt x="75193" y="100177"/>
                </a:lnTo>
                <a:lnTo>
                  <a:pt x="66085" y="152880"/>
                </a:lnTo>
                <a:lnTo>
                  <a:pt x="68792" y="167220"/>
                </a:lnTo>
                <a:lnTo>
                  <a:pt x="90991" y="199859"/>
                </a:lnTo>
                <a:lnTo>
                  <a:pt x="132800" y="223304"/>
                </a:lnTo>
                <a:lnTo>
                  <a:pt x="132800" y="330581"/>
                </a:lnTo>
                <a:lnTo>
                  <a:pt x="152763" y="330581"/>
                </a:lnTo>
                <a:lnTo>
                  <a:pt x="154327" y="321844"/>
                </a:lnTo>
                <a:lnTo>
                  <a:pt x="160444" y="306592"/>
                </a:lnTo>
                <a:lnTo>
                  <a:pt x="170024" y="290923"/>
                </a:lnTo>
                <a:lnTo>
                  <a:pt x="174940" y="284861"/>
                </a:lnTo>
                <a:lnTo>
                  <a:pt x="151672" y="284861"/>
                </a:lnTo>
                <a:lnTo>
                  <a:pt x="151672" y="203822"/>
                </a:lnTo>
                <a:lnTo>
                  <a:pt x="132800" y="203822"/>
                </a:lnTo>
                <a:lnTo>
                  <a:pt x="115987" y="195443"/>
                </a:lnTo>
                <a:lnTo>
                  <a:pt x="102769" y="185532"/>
                </a:lnTo>
                <a:lnTo>
                  <a:pt x="93139" y="174095"/>
                </a:lnTo>
                <a:lnTo>
                  <a:pt x="87092" y="161137"/>
                </a:lnTo>
                <a:lnTo>
                  <a:pt x="84952" y="149172"/>
                </a:lnTo>
                <a:lnTo>
                  <a:pt x="85302" y="135997"/>
                </a:lnTo>
                <a:lnTo>
                  <a:pt x="101441" y="88346"/>
                </a:lnTo>
                <a:lnTo>
                  <a:pt x="125991" y="48414"/>
                </a:lnTo>
                <a:lnTo>
                  <a:pt x="142579" y="25819"/>
                </a:lnTo>
                <a:lnTo>
                  <a:pt x="165993" y="25819"/>
                </a:lnTo>
                <a:lnTo>
                  <a:pt x="148649" y="2654"/>
                </a:lnTo>
                <a:lnTo>
                  <a:pt x="147417" y="1435"/>
                </a:lnTo>
                <a:lnTo>
                  <a:pt x="145779" y="825"/>
                </a:lnTo>
                <a:close/>
              </a:path>
              <a:path w="285114" h="419100">
                <a:moveTo>
                  <a:pt x="276843" y="183705"/>
                </a:moveTo>
                <a:lnTo>
                  <a:pt x="273833" y="183705"/>
                </a:lnTo>
                <a:lnTo>
                  <a:pt x="270531" y="184912"/>
                </a:lnTo>
                <a:lnTo>
                  <a:pt x="231103" y="209674"/>
                </a:lnTo>
                <a:lnTo>
                  <a:pt x="198157" y="234586"/>
                </a:lnTo>
                <a:lnTo>
                  <a:pt x="171683" y="259648"/>
                </a:lnTo>
                <a:lnTo>
                  <a:pt x="151672" y="284861"/>
                </a:lnTo>
                <a:lnTo>
                  <a:pt x="174940" y="284861"/>
                </a:lnTo>
                <a:lnTo>
                  <a:pt x="183066" y="274840"/>
                </a:lnTo>
                <a:lnTo>
                  <a:pt x="199292" y="258545"/>
                </a:lnTo>
                <a:lnTo>
                  <a:pt x="218364" y="242292"/>
                </a:lnTo>
                <a:lnTo>
                  <a:pt x="240282" y="226079"/>
                </a:lnTo>
                <a:lnTo>
                  <a:pt x="265045" y="209905"/>
                </a:lnTo>
                <a:lnTo>
                  <a:pt x="283995" y="209905"/>
                </a:lnTo>
                <a:lnTo>
                  <a:pt x="284506" y="195443"/>
                </a:lnTo>
                <a:lnTo>
                  <a:pt x="284577" y="189776"/>
                </a:lnTo>
                <a:lnTo>
                  <a:pt x="282952" y="186956"/>
                </a:lnTo>
                <a:lnTo>
                  <a:pt x="279701" y="184912"/>
                </a:lnTo>
                <a:lnTo>
                  <a:pt x="276843" y="183705"/>
                </a:lnTo>
                <a:close/>
              </a:path>
              <a:path w="285114" h="419100">
                <a:moveTo>
                  <a:pt x="53693" y="209905"/>
                </a:moveTo>
                <a:lnTo>
                  <a:pt x="19414" y="209905"/>
                </a:lnTo>
                <a:lnTo>
                  <a:pt x="36971" y="221416"/>
                </a:lnTo>
                <a:lnTo>
                  <a:pt x="52474" y="232159"/>
                </a:lnTo>
                <a:lnTo>
                  <a:pt x="65922" y="242134"/>
                </a:lnTo>
                <a:lnTo>
                  <a:pt x="79371" y="252996"/>
                </a:lnTo>
                <a:lnTo>
                  <a:pt x="81593" y="253796"/>
                </a:lnTo>
                <a:lnTo>
                  <a:pt x="86457" y="253796"/>
                </a:lnTo>
                <a:lnTo>
                  <a:pt x="88667" y="252793"/>
                </a:lnTo>
                <a:lnTo>
                  <a:pt x="90699" y="250736"/>
                </a:lnTo>
                <a:lnTo>
                  <a:pt x="92350" y="248716"/>
                </a:lnTo>
                <a:lnTo>
                  <a:pt x="93049" y="246468"/>
                </a:lnTo>
                <a:lnTo>
                  <a:pt x="92655" y="241592"/>
                </a:lnTo>
                <a:lnTo>
                  <a:pt x="91537" y="239369"/>
                </a:lnTo>
                <a:lnTo>
                  <a:pt x="89518" y="237324"/>
                </a:lnTo>
                <a:lnTo>
                  <a:pt x="73135" y="224000"/>
                </a:lnTo>
                <a:lnTo>
                  <a:pt x="55076" y="210818"/>
                </a:lnTo>
                <a:lnTo>
                  <a:pt x="53693" y="209905"/>
                </a:lnTo>
                <a:close/>
              </a:path>
              <a:path w="285114" h="419100">
                <a:moveTo>
                  <a:pt x="144992" y="103822"/>
                </a:moveTo>
                <a:lnTo>
                  <a:pt x="139670" y="103822"/>
                </a:lnTo>
                <a:lnTo>
                  <a:pt x="137334" y="104749"/>
                </a:lnTo>
                <a:lnTo>
                  <a:pt x="133727" y="108419"/>
                </a:lnTo>
                <a:lnTo>
                  <a:pt x="132800" y="110744"/>
                </a:lnTo>
                <a:lnTo>
                  <a:pt x="132800" y="203822"/>
                </a:lnTo>
                <a:lnTo>
                  <a:pt x="151672" y="203822"/>
                </a:lnTo>
                <a:lnTo>
                  <a:pt x="151672" y="110744"/>
                </a:lnTo>
                <a:lnTo>
                  <a:pt x="150783" y="108419"/>
                </a:lnTo>
                <a:lnTo>
                  <a:pt x="147113" y="104749"/>
                </a:lnTo>
                <a:lnTo>
                  <a:pt x="144992" y="103822"/>
                </a:lnTo>
                <a:close/>
              </a:path>
              <a:path w="285114" h="419100">
                <a:moveTo>
                  <a:pt x="165993" y="25819"/>
                </a:moveTo>
                <a:lnTo>
                  <a:pt x="142579" y="25819"/>
                </a:lnTo>
                <a:lnTo>
                  <a:pt x="161408" y="51822"/>
                </a:lnTo>
                <a:lnTo>
                  <a:pt x="176464" y="75576"/>
                </a:lnTo>
                <a:lnTo>
                  <a:pt x="187750" y="97079"/>
                </a:lnTo>
                <a:lnTo>
                  <a:pt x="195271" y="116332"/>
                </a:lnTo>
                <a:lnTo>
                  <a:pt x="199216" y="133610"/>
                </a:lnTo>
                <a:lnTo>
                  <a:pt x="199753" y="149217"/>
                </a:lnTo>
                <a:lnTo>
                  <a:pt x="196919" y="163018"/>
                </a:lnTo>
                <a:lnTo>
                  <a:pt x="190699" y="175145"/>
                </a:lnTo>
                <a:lnTo>
                  <a:pt x="189061" y="177190"/>
                </a:lnTo>
                <a:lnTo>
                  <a:pt x="188578" y="179527"/>
                </a:lnTo>
                <a:lnTo>
                  <a:pt x="189213" y="182156"/>
                </a:lnTo>
                <a:lnTo>
                  <a:pt x="189713" y="184531"/>
                </a:lnTo>
                <a:lnTo>
                  <a:pt x="189834" y="184912"/>
                </a:lnTo>
                <a:lnTo>
                  <a:pt x="191093" y="186956"/>
                </a:lnTo>
                <a:lnTo>
                  <a:pt x="193137" y="188582"/>
                </a:lnTo>
                <a:lnTo>
                  <a:pt x="194357" y="189407"/>
                </a:lnTo>
                <a:lnTo>
                  <a:pt x="196198" y="189776"/>
                </a:lnTo>
                <a:lnTo>
                  <a:pt x="202281" y="189776"/>
                </a:lnTo>
                <a:lnTo>
                  <a:pt x="218457" y="152880"/>
                </a:lnTo>
                <a:lnTo>
                  <a:pt x="218766" y="140423"/>
                </a:lnTo>
                <a:lnTo>
                  <a:pt x="217223" y="127204"/>
                </a:lnTo>
                <a:lnTo>
                  <a:pt x="201646" y="82804"/>
                </a:lnTo>
                <a:lnTo>
                  <a:pt x="180945" y="47367"/>
                </a:lnTo>
                <a:lnTo>
                  <a:pt x="166938" y="27082"/>
                </a:lnTo>
                <a:lnTo>
                  <a:pt x="165993" y="25819"/>
                </a:lnTo>
                <a:close/>
              </a:path>
              <a:path w="285114" h="419100">
                <a:moveTo>
                  <a:pt x="142960" y="0"/>
                </a:moveTo>
                <a:lnTo>
                  <a:pt x="141956" y="0"/>
                </a:lnTo>
                <a:lnTo>
                  <a:pt x="140725" y="825"/>
                </a:lnTo>
                <a:lnTo>
                  <a:pt x="143760" y="825"/>
                </a:lnTo>
                <a:lnTo>
                  <a:pt x="142960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86563" y="5222506"/>
            <a:ext cx="347345" cy="356235"/>
          </a:xfrm>
          <a:custGeom>
            <a:avLst/>
            <a:gdLst/>
            <a:ahLst/>
            <a:cxnLst/>
            <a:rect l="l" t="t" r="r" b="b"/>
            <a:pathLst>
              <a:path w="347345" h="356235">
                <a:moveTo>
                  <a:pt x="9779" y="174345"/>
                </a:moveTo>
                <a:lnTo>
                  <a:pt x="5473" y="174345"/>
                </a:lnTo>
                <a:lnTo>
                  <a:pt x="3721" y="175094"/>
                </a:lnTo>
                <a:lnTo>
                  <a:pt x="762" y="178092"/>
                </a:lnTo>
                <a:lnTo>
                  <a:pt x="0" y="179831"/>
                </a:lnTo>
                <a:lnTo>
                  <a:pt x="0" y="232638"/>
                </a:lnTo>
                <a:lnTo>
                  <a:pt x="12317" y="279055"/>
                </a:lnTo>
                <a:lnTo>
                  <a:pt x="46328" y="306239"/>
                </a:lnTo>
                <a:lnTo>
                  <a:pt x="76708" y="312331"/>
                </a:lnTo>
                <a:lnTo>
                  <a:pt x="76708" y="350697"/>
                </a:lnTo>
                <a:lnTo>
                  <a:pt x="77444" y="352437"/>
                </a:lnTo>
                <a:lnTo>
                  <a:pt x="78955" y="353910"/>
                </a:lnTo>
                <a:lnTo>
                  <a:pt x="80441" y="355422"/>
                </a:lnTo>
                <a:lnTo>
                  <a:pt x="82359" y="356158"/>
                </a:lnTo>
                <a:lnTo>
                  <a:pt x="263486" y="356158"/>
                </a:lnTo>
                <a:lnTo>
                  <a:pt x="265239" y="355422"/>
                </a:lnTo>
                <a:lnTo>
                  <a:pt x="266738" y="353910"/>
                </a:lnTo>
                <a:lnTo>
                  <a:pt x="268249" y="352437"/>
                </a:lnTo>
                <a:lnTo>
                  <a:pt x="268986" y="350697"/>
                </a:lnTo>
                <a:lnTo>
                  <a:pt x="268986" y="340728"/>
                </a:lnTo>
                <a:lnTo>
                  <a:pt x="92646" y="340728"/>
                </a:lnTo>
                <a:lnTo>
                  <a:pt x="92646" y="312826"/>
                </a:lnTo>
                <a:lnTo>
                  <a:pt x="146773" y="312826"/>
                </a:lnTo>
                <a:lnTo>
                  <a:pt x="148704" y="312089"/>
                </a:lnTo>
                <a:lnTo>
                  <a:pt x="151676" y="309092"/>
                </a:lnTo>
                <a:lnTo>
                  <a:pt x="152425" y="307187"/>
                </a:lnTo>
                <a:lnTo>
                  <a:pt x="152425" y="302869"/>
                </a:lnTo>
                <a:lnTo>
                  <a:pt x="151676" y="301129"/>
                </a:lnTo>
                <a:lnTo>
                  <a:pt x="148704" y="298132"/>
                </a:lnTo>
                <a:lnTo>
                  <a:pt x="146773" y="297383"/>
                </a:lnTo>
                <a:lnTo>
                  <a:pt x="84188" y="297383"/>
                </a:lnTo>
                <a:lnTo>
                  <a:pt x="77203" y="297065"/>
                </a:lnTo>
                <a:lnTo>
                  <a:pt x="37846" y="284098"/>
                </a:lnTo>
                <a:lnTo>
                  <a:pt x="16554" y="246961"/>
                </a:lnTo>
                <a:lnTo>
                  <a:pt x="15468" y="232638"/>
                </a:lnTo>
                <a:lnTo>
                  <a:pt x="15468" y="179831"/>
                </a:lnTo>
                <a:lnTo>
                  <a:pt x="14693" y="178092"/>
                </a:lnTo>
                <a:lnTo>
                  <a:pt x="11684" y="175094"/>
                </a:lnTo>
                <a:lnTo>
                  <a:pt x="9779" y="174345"/>
                </a:lnTo>
                <a:close/>
              </a:path>
              <a:path w="347345" h="356235">
                <a:moveTo>
                  <a:pt x="341541" y="174345"/>
                </a:moveTo>
                <a:lnTo>
                  <a:pt x="52806" y="174345"/>
                </a:lnTo>
                <a:lnTo>
                  <a:pt x="51066" y="175094"/>
                </a:lnTo>
                <a:lnTo>
                  <a:pt x="48069" y="178092"/>
                </a:lnTo>
                <a:lnTo>
                  <a:pt x="47307" y="179831"/>
                </a:lnTo>
                <a:lnTo>
                  <a:pt x="47307" y="184149"/>
                </a:lnTo>
                <a:lnTo>
                  <a:pt x="48069" y="186054"/>
                </a:lnTo>
                <a:lnTo>
                  <a:pt x="51066" y="189052"/>
                </a:lnTo>
                <a:lnTo>
                  <a:pt x="52806" y="189788"/>
                </a:lnTo>
                <a:lnTo>
                  <a:pt x="331736" y="189788"/>
                </a:lnTo>
                <a:lnTo>
                  <a:pt x="331736" y="232638"/>
                </a:lnTo>
                <a:lnTo>
                  <a:pt x="321947" y="270838"/>
                </a:lnTo>
                <a:lnTo>
                  <a:pt x="286258" y="294919"/>
                </a:lnTo>
                <a:lnTo>
                  <a:pt x="269646" y="297383"/>
                </a:lnTo>
                <a:lnTo>
                  <a:pt x="259168" y="297383"/>
                </a:lnTo>
                <a:lnTo>
                  <a:pt x="257276" y="298132"/>
                </a:lnTo>
                <a:lnTo>
                  <a:pt x="254317" y="301129"/>
                </a:lnTo>
                <a:lnTo>
                  <a:pt x="253555" y="302869"/>
                </a:lnTo>
                <a:lnTo>
                  <a:pt x="253555" y="340728"/>
                </a:lnTo>
                <a:lnTo>
                  <a:pt x="268986" y="340728"/>
                </a:lnTo>
                <a:lnTo>
                  <a:pt x="268986" y="312826"/>
                </a:lnTo>
                <a:lnTo>
                  <a:pt x="285359" y="310936"/>
                </a:lnTo>
                <a:lnTo>
                  <a:pt x="324751" y="291414"/>
                </a:lnTo>
                <a:lnTo>
                  <a:pt x="345782" y="250501"/>
                </a:lnTo>
                <a:lnTo>
                  <a:pt x="347179" y="232638"/>
                </a:lnTo>
                <a:lnTo>
                  <a:pt x="347179" y="179514"/>
                </a:lnTo>
                <a:lnTo>
                  <a:pt x="346443" y="177672"/>
                </a:lnTo>
                <a:lnTo>
                  <a:pt x="344944" y="176352"/>
                </a:lnTo>
                <a:lnTo>
                  <a:pt x="343471" y="175018"/>
                </a:lnTo>
                <a:lnTo>
                  <a:pt x="341541" y="174345"/>
                </a:lnTo>
                <a:close/>
              </a:path>
              <a:path w="347345" h="356235">
                <a:moveTo>
                  <a:pt x="145122" y="19608"/>
                </a:moveTo>
                <a:lnTo>
                  <a:pt x="138137" y="31889"/>
                </a:lnTo>
                <a:lnTo>
                  <a:pt x="136969" y="36106"/>
                </a:lnTo>
                <a:lnTo>
                  <a:pt x="135001" y="39598"/>
                </a:lnTo>
                <a:lnTo>
                  <a:pt x="132994" y="43103"/>
                </a:lnTo>
                <a:lnTo>
                  <a:pt x="128841" y="47332"/>
                </a:lnTo>
                <a:lnTo>
                  <a:pt x="122542" y="52323"/>
                </a:lnTo>
                <a:lnTo>
                  <a:pt x="121539" y="53301"/>
                </a:lnTo>
                <a:lnTo>
                  <a:pt x="112387" y="60964"/>
                </a:lnTo>
                <a:lnTo>
                  <a:pt x="105851" y="69495"/>
                </a:lnTo>
                <a:lnTo>
                  <a:pt x="101929" y="78896"/>
                </a:lnTo>
                <a:lnTo>
                  <a:pt x="100622" y="89166"/>
                </a:lnTo>
                <a:lnTo>
                  <a:pt x="100622" y="96481"/>
                </a:lnTo>
                <a:lnTo>
                  <a:pt x="102362" y="103111"/>
                </a:lnTo>
                <a:lnTo>
                  <a:pt x="105867" y="109092"/>
                </a:lnTo>
                <a:lnTo>
                  <a:pt x="109334" y="115087"/>
                </a:lnTo>
                <a:lnTo>
                  <a:pt x="115062" y="120726"/>
                </a:lnTo>
                <a:lnTo>
                  <a:pt x="128016" y="129362"/>
                </a:lnTo>
                <a:lnTo>
                  <a:pt x="131495" y="132511"/>
                </a:lnTo>
                <a:lnTo>
                  <a:pt x="133515" y="135496"/>
                </a:lnTo>
                <a:lnTo>
                  <a:pt x="135153" y="137159"/>
                </a:lnTo>
                <a:lnTo>
                  <a:pt x="137134" y="137985"/>
                </a:lnTo>
                <a:lnTo>
                  <a:pt x="140131" y="137985"/>
                </a:lnTo>
                <a:lnTo>
                  <a:pt x="147383" y="129108"/>
                </a:lnTo>
                <a:lnTo>
                  <a:pt x="146773" y="127203"/>
                </a:lnTo>
                <a:lnTo>
                  <a:pt x="145465" y="125526"/>
                </a:lnTo>
                <a:lnTo>
                  <a:pt x="143459" y="122872"/>
                </a:lnTo>
                <a:lnTo>
                  <a:pt x="141224" y="120561"/>
                </a:lnTo>
                <a:lnTo>
                  <a:pt x="136245" y="116573"/>
                </a:lnTo>
                <a:lnTo>
                  <a:pt x="132003" y="113068"/>
                </a:lnTo>
                <a:lnTo>
                  <a:pt x="117589" y="97624"/>
                </a:lnTo>
                <a:lnTo>
                  <a:pt x="116560" y="94995"/>
                </a:lnTo>
                <a:lnTo>
                  <a:pt x="116052" y="92163"/>
                </a:lnTo>
                <a:lnTo>
                  <a:pt x="116052" y="85178"/>
                </a:lnTo>
                <a:lnTo>
                  <a:pt x="116890" y="81622"/>
                </a:lnTo>
                <a:lnTo>
                  <a:pt x="120205" y="75298"/>
                </a:lnTo>
                <a:lnTo>
                  <a:pt x="122199" y="72656"/>
                </a:lnTo>
                <a:lnTo>
                  <a:pt x="124548" y="70497"/>
                </a:lnTo>
                <a:lnTo>
                  <a:pt x="126834" y="68338"/>
                </a:lnTo>
                <a:lnTo>
                  <a:pt x="129019" y="66611"/>
                </a:lnTo>
                <a:lnTo>
                  <a:pt x="131000" y="65265"/>
                </a:lnTo>
                <a:lnTo>
                  <a:pt x="132003" y="64261"/>
                </a:lnTo>
                <a:lnTo>
                  <a:pt x="153924" y="28384"/>
                </a:lnTo>
                <a:lnTo>
                  <a:pt x="154254" y="26403"/>
                </a:lnTo>
                <a:lnTo>
                  <a:pt x="153822" y="24599"/>
                </a:lnTo>
                <a:lnTo>
                  <a:pt x="151536" y="21259"/>
                </a:lnTo>
                <a:lnTo>
                  <a:pt x="149758" y="20269"/>
                </a:lnTo>
                <a:lnTo>
                  <a:pt x="145122" y="19608"/>
                </a:lnTo>
                <a:close/>
              </a:path>
              <a:path w="347345" h="356235">
                <a:moveTo>
                  <a:pt x="239077" y="0"/>
                </a:moveTo>
                <a:lnTo>
                  <a:pt x="237121" y="0"/>
                </a:lnTo>
                <a:lnTo>
                  <a:pt x="235280" y="673"/>
                </a:lnTo>
                <a:lnTo>
                  <a:pt x="231952" y="3327"/>
                </a:lnTo>
                <a:lnTo>
                  <a:pt x="231152" y="5143"/>
                </a:lnTo>
                <a:lnTo>
                  <a:pt x="231152" y="7480"/>
                </a:lnTo>
                <a:lnTo>
                  <a:pt x="229559" y="14459"/>
                </a:lnTo>
                <a:lnTo>
                  <a:pt x="226282" y="20937"/>
                </a:lnTo>
                <a:lnTo>
                  <a:pt x="221319" y="26913"/>
                </a:lnTo>
                <a:lnTo>
                  <a:pt x="214668" y="32384"/>
                </a:lnTo>
                <a:lnTo>
                  <a:pt x="214185" y="33375"/>
                </a:lnTo>
                <a:lnTo>
                  <a:pt x="204816" y="41220"/>
                </a:lnTo>
                <a:lnTo>
                  <a:pt x="198134" y="49817"/>
                </a:lnTo>
                <a:lnTo>
                  <a:pt x="194131" y="59159"/>
                </a:lnTo>
                <a:lnTo>
                  <a:pt x="192798" y="69240"/>
                </a:lnTo>
                <a:lnTo>
                  <a:pt x="192798" y="76225"/>
                </a:lnTo>
                <a:lnTo>
                  <a:pt x="215201" y="106108"/>
                </a:lnTo>
                <a:lnTo>
                  <a:pt x="219494" y="109423"/>
                </a:lnTo>
                <a:lnTo>
                  <a:pt x="222745" y="112331"/>
                </a:lnTo>
                <a:lnTo>
                  <a:pt x="227050" y="117309"/>
                </a:lnTo>
                <a:lnTo>
                  <a:pt x="228663" y="119887"/>
                </a:lnTo>
                <a:lnTo>
                  <a:pt x="229616" y="122542"/>
                </a:lnTo>
                <a:lnTo>
                  <a:pt x="230619" y="125209"/>
                </a:lnTo>
                <a:lnTo>
                  <a:pt x="231152" y="128028"/>
                </a:lnTo>
                <a:lnTo>
                  <a:pt x="231152" y="133349"/>
                </a:lnTo>
                <a:lnTo>
                  <a:pt x="231863" y="135242"/>
                </a:lnTo>
                <a:lnTo>
                  <a:pt x="234848" y="138239"/>
                </a:lnTo>
                <a:lnTo>
                  <a:pt x="236613" y="138988"/>
                </a:lnTo>
                <a:lnTo>
                  <a:pt x="240944" y="138988"/>
                </a:lnTo>
                <a:lnTo>
                  <a:pt x="242836" y="138239"/>
                </a:lnTo>
                <a:lnTo>
                  <a:pt x="245833" y="135242"/>
                </a:lnTo>
                <a:lnTo>
                  <a:pt x="246570" y="133349"/>
                </a:lnTo>
                <a:lnTo>
                  <a:pt x="246570" y="131000"/>
                </a:lnTo>
                <a:lnTo>
                  <a:pt x="224167" y="93649"/>
                </a:lnTo>
                <a:lnTo>
                  <a:pt x="219837" y="90665"/>
                </a:lnTo>
                <a:lnTo>
                  <a:pt x="216585" y="87922"/>
                </a:lnTo>
                <a:lnTo>
                  <a:pt x="214464" y="85432"/>
                </a:lnTo>
                <a:lnTo>
                  <a:pt x="212293" y="82943"/>
                </a:lnTo>
                <a:lnTo>
                  <a:pt x="210693" y="80365"/>
                </a:lnTo>
                <a:lnTo>
                  <a:pt x="209715" y="77711"/>
                </a:lnTo>
                <a:lnTo>
                  <a:pt x="208699" y="75056"/>
                </a:lnTo>
                <a:lnTo>
                  <a:pt x="208229" y="72224"/>
                </a:lnTo>
                <a:lnTo>
                  <a:pt x="208229" y="64922"/>
                </a:lnTo>
                <a:lnTo>
                  <a:pt x="209397" y="60871"/>
                </a:lnTo>
                <a:lnTo>
                  <a:pt x="214033" y="53225"/>
                </a:lnTo>
                <a:lnTo>
                  <a:pt x="218008" y="49326"/>
                </a:lnTo>
                <a:lnTo>
                  <a:pt x="223647" y="45338"/>
                </a:lnTo>
                <a:lnTo>
                  <a:pt x="224167" y="44818"/>
                </a:lnTo>
                <a:lnTo>
                  <a:pt x="233218" y="36767"/>
                </a:lnTo>
                <a:lnTo>
                  <a:pt x="239969" y="28024"/>
                </a:lnTo>
                <a:lnTo>
                  <a:pt x="244420" y="18588"/>
                </a:lnTo>
                <a:lnTo>
                  <a:pt x="246570" y="8458"/>
                </a:lnTo>
                <a:lnTo>
                  <a:pt x="246570" y="6476"/>
                </a:lnTo>
                <a:lnTo>
                  <a:pt x="245910" y="4660"/>
                </a:lnTo>
                <a:lnTo>
                  <a:pt x="243255" y="1333"/>
                </a:lnTo>
                <a:lnTo>
                  <a:pt x="241439" y="342"/>
                </a:lnTo>
                <a:lnTo>
                  <a:pt x="239077" y="0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34462" y="2923711"/>
            <a:ext cx="437515" cy="294005"/>
          </a:xfrm>
          <a:custGeom>
            <a:avLst/>
            <a:gdLst/>
            <a:ahLst/>
            <a:cxnLst/>
            <a:rect l="l" t="t" r="r" b="b"/>
            <a:pathLst>
              <a:path w="437514" h="294005">
                <a:moveTo>
                  <a:pt x="151777" y="111048"/>
                </a:moveTo>
                <a:lnTo>
                  <a:pt x="133222" y="111048"/>
                </a:lnTo>
                <a:lnTo>
                  <a:pt x="135661" y="112102"/>
                </a:lnTo>
                <a:lnTo>
                  <a:pt x="135661" y="207225"/>
                </a:lnTo>
                <a:lnTo>
                  <a:pt x="136436" y="209219"/>
                </a:lnTo>
                <a:lnTo>
                  <a:pt x="138023" y="210769"/>
                </a:lnTo>
                <a:lnTo>
                  <a:pt x="139585" y="212343"/>
                </a:lnTo>
                <a:lnTo>
                  <a:pt x="141401" y="213131"/>
                </a:lnTo>
                <a:lnTo>
                  <a:pt x="145859" y="213131"/>
                </a:lnTo>
                <a:lnTo>
                  <a:pt x="147904" y="212343"/>
                </a:lnTo>
                <a:lnTo>
                  <a:pt x="149428" y="210769"/>
                </a:lnTo>
                <a:lnTo>
                  <a:pt x="150990" y="209219"/>
                </a:lnTo>
                <a:lnTo>
                  <a:pt x="151777" y="207225"/>
                </a:lnTo>
                <a:lnTo>
                  <a:pt x="151777" y="111048"/>
                </a:lnTo>
                <a:close/>
              </a:path>
              <a:path w="437514" h="294005">
                <a:moveTo>
                  <a:pt x="131495" y="94602"/>
                </a:moveTo>
                <a:lnTo>
                  <a:pt x="123177" y="97726"/>
                </a:lnTo>
                <a:lnTo>
                  <a:pt x="5702" y="138785"/>
                </a:lnTo>
                <a:lnTo>
                  <a:pt x="1892" y="139839"/>
                </a:lnTo>
                <a:lnTo>
                  <a:pt x="0" y="142252"/>
                </a:lnTo>
                <a:lnTo>
                  <a:pt x="0" y="204292"/>
                </a:lnTo>
                <a:lnTo>
                  <a:pt x="774" y="206108"/>
                </a:lnTo>
                <a:lnTo>
                  <a:pt x="2362" y="207632"/>
                </a:lnTo>
                <a:lnTo>
                  <a:pt x="3898" y="209219"/>
                </a:lnTo>
                <a:lnTo>
                  <a:pt x="5892" y="209981"/>
                </a:lnTo>
                <a:lnTo>
                  <a:pt x="10375" y="209981"/>
                </a:lnTo>
                <a:lnTo>
                  <a:pt x="12217" y="209219"/>
                </a:lnTo>
                <a:lnTo>
                  <a:pt x="13779" y="207632"/>
                </a:lnTo>
                <a:lnTo>
                  <a:pt x="15316" y="206108"/>
                </a:lnTo>
                <a:lnTo>
                  <a:pt x="16103" y="204292"/>
                </a:lnTo>
                <a:lnTo>
                  <a:pt x="16103" y="151764"/>
                </a:lnTo>
                <a:lnTo>
                  <a:pt x="128384" y="112788"/>
                </a:lnTo>
                <a:lnTo>
                  <a:pt x="133222" y="111048"/>
                </a:lnTo>
                <a:lnTo>
                  <a:pt x="151777" y="111048"/>
                </a:lnTo>
                <a:lnTo>
                  <a:pt x="151777" y="108292"/>
                </a:lnTo>
                <a:lnTo>
                  <a:pt x="149009" y="102577"/>
                </a:lnTo>
                <a:lnTo>
                  <a:pt x="143459" y="98755"/>
                </a:lnTo>
                <a:lnTo>
                  <a:pt x="138290" y="94957"/>
                </a:lnTo>
                <a:lnTo>
                  <a:pt x="131495" y="94602"/>
                </a:lnTo>
                <a:close/>
              </a:path>
              <a:path w="437514" h="294005">
                <a:moveTo>
                  <a:pt x="63957" y="11950"/>
                </a:moveTo>
                <a:lnTo>
                  <a:pt x="28257" y="35993"/>
                </a:lnTo>
                <a:lnTo>
                  <a:pt x="25463" y="50939"/>
                </a:lnTo>
                <a:lnTo>
                  <a:pt x="26161" y="58688"/>
                </a:lnTo>
                <a:lnTo>
                  <a:pt x="56199" y="88699"/>
                </a:lnTo>
                <a:lnTo>
                  <a:pt x="63957" y="89395"/>
                </a:lnTo>
                <a:lnTo>
                  <a:pt x="71700" y="88699"/>
                </a:lnTo>
                <a:lnTo>
                  <a:pt x="78832" y="86609"/>
                </a:lnTo>
                <a:lnTo>
                  <a:pt x="85349" y="83121"/>
                </a:lnTo>
                <a:lnTo>
                  <a:pt x="91249" y="78231"/>
                </a:lnTo>
                <a:lnTo>
                  <a:pt x="95348" y="73266"/>
                </a:lnTo>
                <a:lnTo>
                  <a:pt x="57683" y="73266"/>
                </a:lnTo>
                <a:lnTo>
                  <a:pt x="52412" y="71056"/>
                </a:lnTo>
                <a:lnTo>
                  <a:pt x="48069" y="66522"/>
                </a:lnTo>
                <a:lnTo>
                  <a:pt x="43713" y="62026"/>
                </a:lnTo>
                <a:lnTo>
                  <a:pt x="41567" y="56832"/>
                </a:lnTo>
                <a:lnTo>
                  <a:pt x="41567" y="44703"/>
                </a:lnTo>
                <a:lnTo>
                  <a:pt x="43713" y="39331"/>
                </a:lnTo>
                <a:lnTo>
                  <a:pt x="52412" y="30327"/>
                </a:lnTo>
                <a:lnTo>
                  <a:pt x="57683" y="28066"/>
                </a:lnTo>
                <a:lnTo>
                  <a:pt x="95045" y="28066"/>
                </a:lnTo>
                <a:lnTo>
                  <a:pt x="91249" y="23380"/>
                </a:lnTo>
                <a:lnTo>
                  <a:pt x="85349" y="18380"/>
                </a:lnTo>
                <a:lnTo>
                  <a:pt x="78832" y="14808"/>
                </a:lnTo>
                <a:lnTo>
                  <a:pt x="71700" y="12665"/>
                </a:lnTo>
                <a:lnTo>
                  <a:pt x="63957" y="11950"/>
                </a:lnTo>
                <a:close/>
              </a:path>
              <a:path w="437514" h="294005">
                <a:moveTo>
                  <a:pt x="95045" y="28066"/>
                </a:moveTo>
                <a:lnTo>
                  <a:pt x="70167" y="28066"/>
                </a:lnTo>
                <a:lnTo>
                  <a:pt x="75463" y="30327"/>
                </a:lnTo>
                <a:lnTo>
                  <a:pt x="79806" y="34810"/>
                </a:lnTo>
                <a:lnTo>
                  <a:pt x="84112" y="39331"/>
                </a:lnTo>
                <a:lnTo>
                  <a:pt x="86271" y="44703"/>
                </a:lnTo>
                <a:lnTo>
                  <a:pt x="86271" y="56832"/>
                </a:lnTo>
                <a:lnTo>
                  <a:pt x="84112" y="62026"/>
                </a:lnTo>
                <a:lnTo>
                  <a:pt x="75463" y="71056"/>
                </a:lnTo>
                <a:lnTo>
                  <a:pt x="70167" y="73266"/>
                </a:lnTo>
                <a:lnTo>
                  <a:pt x="95348" y="73266"/>
                </a:lnTo>
                <a:lnTo>
                  <a:pt x="96118" y="72333"/>
                </a:lnTo>
                <a:lnTo>
                  <a:pt x="99599" y="65819"/>
                </a:lnTo>
                <a:lnTo>
                  <a:pt x="101690" y="58688"/>
                </a:lnTo>
                <a:lnTo>
                  <a:pt x="102387" y="50939"/>
                </a:lnTo>
                <a:lnTo>
                  <a:pt x="101690" y="43177"/>
                </a:lnTo>
                <a:lnTo>
                  <a:pt x="99599" y="35993"/>
                </a:lnTo>
                <a:lnTo>
                  <a:pt x="96118" y="29392"/>
                </a:lnTo>
                <a:lnTo>
                  <a:pt x="95045" y="28066"/>
                </a:lnTo>
                <a:close/>
              </a:path>
              <a:path w="437514" h="294005">
                <a:moveTo>
                  <a:pt x="285902" y="178625"/>
                </a:moveTo>
                <a:lnTo>
                  <a:pt x="277571" y="181406"/>
                </a:lnTo>
                <a:lnTo>
                  <a:pt x="160108" y="222465"/>
                </a:lnTo>
                <a:lnTo>
                  <a:pt x="158699" y="222821"/>
                </a:lnTo>
                <a:lnTo>
                  <a:pt x="157530" y="223685"/>
                </a:lnTo>
                <a:lnTo>
                  <a:pt x="156451" y="225056"/>
                </a:lnTo>
                <a:lnTo>
                  <a:pt x="155397" y="226453"/>
                </a:lnTo>
                <a:lnTo>
                  <a:pt x="154901" y="228041"/>
                </a:lnTo>
                <a:lnTo>
                  <a:pt x="154901" y="287972"/>
                </a:lnTo>
                <a:lnTo>
                  <a:pt x="155727" y="289775"/>
                </a:lnTo>
                <a:lnTo>
                  <a:pt x="157251" y="291350"/>
                </a:lnTo>
                <a:lnTo>
                  <a:pt x="158813" y="292912"/>
                </a:lnTo>
                <a:lnTo>
                  <a:pt x="160616" y="293700"/>
                </a:lnTo>
                <a:lnTo>
                  <a:pt x="165138" y="293700"/>
                </a:lnTo>
                <a:lnTo>
                  <a:pt x="167131" y="292912"/>
                </a:lnTo>
                <a:lnTo>
                  <a:pt x="170230" y="289775"/>
                </a:lnTo>
                <a:lnTo>
                  <a:pt x="171005" y="287972"/>
                </a:lnTo>
                <a:lnTo>
                  <a:pt x="171005" y="235483"/>
                </a:lnTo>
                <a:lnTo>
                  <a:pt x="283298" y="196468"/>
                </a:lnTo>
                <a:lnTo>
                  <a:pt x="285699" y="195795"/>
                </a:lnTo>
                <a:lnTo>
                  <a:pt x="287451" y="195605"/>
                </a:lnTo>
                <a:lnTo>
                  <a:pt x="306171" y="195605"/>
                </a:lnTo>
                <a:lnTo>
                  <a:pt x="306171" y="192684"/>
                </a:lnTo>
                <a:lnTo>
                  <a:pt x="303555" y="187134"/>
                </a:lnTo>
                <a:lnTo>
                  <a:pt x="298373" y="182968"/>
                </a:lnTo>
                <a:lnTo>
                  <a:pt x="292823" y="179146"/>
                </a:lnTo>
                <a:lnTo>
                  <a:pt x="285902" y="178625"/>
                </a:lnTo>
                <a:close/>
              </a:path>
              <a:path w="437514" h="294005">
                <a:moveTo>
                  <a:pt x="306171" y="195605"/>
                </a:moveTo>
                <a:lnTo>
                  <a:pt x="287451" y="195605"/>
                </a:lnTo>
                <a:lnTo>
                  <a:pt x="288467" y="195935"/>
                </a:lnTo>
                <a:lnTo>
                  <a:pt x="289534" y="196316"/>
                </a:lnTo>
                <a:lnTo>
                  <a:pt x="290017" y="197523"/>
                </a:lnTo>
                <a:lnTo>
                  <a:pt x="290090" y="287972"/>
                </a:lnTo>
                <a:lnTo>
                  <a:pt x="290829" y="289775"/>
                </a:lnTo>
                <a:lnTo>
                  <a:pt x="292404" y="291350"/>
                </a:lnTo>
                <a:lnTo>
                  <a:pt x="293928" y="292912"/>
                </a:lnTo>
                <a:lnTo>
                  <a:pt x="295922" y="293700"/>
                </a:lnTo>
                <a:lnTo>
                  <a:pt x="300456" y="293700"/>
                </a:lnTo>
                <a:lnTo>
                  <a:pt x="302272" y="292912"/>
                </a:lnTo>
                <a:lnTo>
                  <a:pt x="305396" y="289775"/>
                </a:lnTo>
                <a:lnTo>
                  <a:pt x="306102" y="287972"/>
                </a:lnTo>
                <a:lnTo>
                  <a:pt x="306171" y="195605"/>
                </a:lnTo>
                <a:close/>
              </a:path>
              <a:path w="437514" h="294005">
                <a:moveTo>
                  <a:pt x="437172" y="99555"/>
                </a:moveTo>
                <a:lnTo>
                  <a:pt x="418007" y="99555"/>
                </a:lnTo>
                <a:lnTo>
                  <a:pt x="419226" y="100063"/>
                </a:lnTo>
                <a:lnTo>
                  <a:pt x="420433" y="100596"/>
                </a:lnTo>
                <a:lnTo>
                  <a:pt x="421068" y="101714"/>
                </a:lnTo>
                <a:lnTo>
                  <a:pt x="421068" y="191820"/>
                </a:lnTo>
                <a:lnTo>
                  <a:pt x="421716" y="193624"/>
                </a:lnTo>
                <a:lnTo>
                  <a:pt x="424522" y="196761"/>
                </a:lnTo>
                <a:lnTo>
                  <a:pt x="426389" y="197523"/>
                </a:lnTo>
                <a:lnTo>
                  <a:pt x="431253" y="197523"/>
                </a:lnTo>
                <a:lnTo>
                  <a:pt x="433273" y="196761"/>
                </a:lnTo>
                <a:lnTo>
                  <a:pt x="434797" y="195198"/>
                </a:lnTo>
                <a:lnTo>
                  <a:pt x="436384" y="193624"/>
                </a:lnTo>
                <a:lnTo>
                  <a:pt x="437172" y="191820"/>
                </a:lnTo>
                <a:lnTo>
                  <a:pt x="437172" y="99555"/>
                </a:lnTo>
                <a:close/>
              </a:path>
              <a:path w="437514" h="294005">
                <a:moveTo>
                  <a:pt x="218859" y="95630"/>
                </a:moveTo>
                <a:lnTo>
                  <a:pt x="182716" y="119692"/>
                </a:lnTo>
                <a:lnTo>
                  <a:pt x="179844" y="134619"/>
                </a:lnTo>
                <a:lnTo>
                  <a:pt x="180563" y="142376"/>
                </a:lnTo>
                <a:lnTo>
                  <a:pt x="211090" y="172403"/>
                </a:lnTo>
                <a:lnTo>
                  <a:pt x="218859" y="173100"/>
                </a:lnTo>
                <a:lnTo>
                  <a:pt x="226591" y="172403"/>
                </a:lnTo>
                <a:lnTo>
                  <a:pt x="233713" y="170308"/>
                </a:lnTo>
                <a:lnTo>
                  <a:pt x="240227" y="166816"/>
                </a:lnTo>
                <a:lnTo>
                  <a:pt x="246138" y="161924"/>
                </a:lnTo>
                <a:lnTo>
                  <a:pt x="250230" y="156971"/>
                </a:lnTo>
                <a:lnTo>
                  <a:pt x="212572" y="156971"/>
                </a:lnTo>
                <a:lnTo>
                  <a:pt x="207225" y="154812"/>
                </a:lnTo>
                <a:lnTo>
                  <a:pt x="198221" y="146151"/>
                </a:lnTo>
                <a:lnTo>
                  <a:pt x="195973" y="140868"/>
                </a:lnTo>
                <a:lnTo>
                  <a:pt x="195973" y="128396"/>
                </a:lnTo>
                <a:lnTo>
                  <a:pt x="198221" y="123088"/>
                </a:lnTo>
                <a:lnTo>
                  <a:pt x="202717" y="118744"/>
                </a:lnTo>
                <a:lnTo>
                  <a:pt x="207225" y="114439"/>
                </a:lnTo>
                <a:lnTo>
                  <a:pt x="212572" y="112280"/>
                </a:lnTo>
                <a:lnTo>
                  <a:pt x="250357" y="112280"/>
                </a:lnTo>
                <a:lnTo>
                  <a:pt x="246138" y="107060"/>
                </a:lnTo>
                <a:lnTo>
                  <a:pt x="240227" y="102065"/>
                </a:lnTo>
                <a:lnTo>
                  <a:pt x="233713" y="98493"/>
                </a:lnTo>
                <a:lnTo>
                  <a:pt x="226591" y="96347"/>
                </a:lnTo>
                <a:lnTo>
                  <a:pt x="218859" y="95630"/>
                </a:lnTo>
                <a:close/>
              </a:path>
              <a:path w="437514" h="294005">
                <a:moveTo>
                  <a:pt x="416521" y="82461"/>
                </a:moveTo>
                <a:lnTo>
                  <a:pt x="290588" y="126301"/>
                </a:lnTo>
                <a:lnTo>
                  <a:pt x="287121" y="127355"/>
                </a:lnTo>
                <a:lnTo>
                  <a:pt x="285343" y="129933"/>
                </a:lnTo>
                <a:lnTo>
                  <a:pt x="285343" y="160972"/>
                </a:lnTo>
                <a:lnTo>
                  <a:pt x="286130" y="162966"/>
                </a:lnTo>
                <a:lnTo>
                  <a:pt x="289280" y="166065"/>
                </a:lnTo>
                <a:lnTo>
                  <a:pt x="291287" y="166852"/>
                </a:lnTo>
                <a:lnTo>
                  <a:pt x="295757" y="166852"/>
                </a:lnTo>
                <a:lnTo>
                  <a:pt x="297573" y="166065"/>
                </a:lnTo>
                <a:lnTo>
                  <a:pt x="299148" y="164528"/>
                </a:lnTo>
                <a:lnTo>
                  <a:pt x="300697" y="162966"/>
                </a:lnTo>
                <a:lnTo>
                  <a:pt x="301485" y="160972"/>
                </a:lnTo>
                <a:lnTo>
                  <a:pt x="301485" y="139839"/>
                </a:lnTo>
                <a:lnTo>
                  <a:pt x="413804" y="100837"/>
                </a:lnTo>
                <a:lnTo>
                  <a:pt x="416191" y="99783"/>
                </a:lnTo>
                <a:lnTo>
                  <a:pt x="418007" y="99555"/>
                </a:lnTo>
                <a:lnTo>
                  <a:pt x="437172" y="99555"/>
                </a:lnTo>
                <a:lnTo>
                  <a:pt x="437172" y="96177"/>
                </a:lnTo>
                <a:lnTo>
                  <a:pt x="434390" y="90627"/>
                </a:lnTo>
                <a:lnTo>
                  <a:pt x="423290" y="82994"/>
                </a:lnTo>
                <a:lnTo>
                  <a:pt x="416521" y="82461"/>
                </a:lnTo>
                <a:close/>
              </a:path>
              <a:path w="437514" h="294005">
                <a:moveTo>
                  <a:pt x="250357" y="112280"/>
                </a:moveTo>
                <a:lnTo>
                  <a:pt x="225082" y="112280"/>
                </a:lnTo>
                <a:lnTo>
                  <a:pt x="230365" y="114439"/>
                </a:lnTo>
                <a:lnTo>
                  <a:pt x="234721" y="118744"/>
                </a:lnTo>
                <a:lnTo>
                  <a:pt x="239026" y="123088"/>
                </a:lnTo>
                <a:lnTo>
                  <a:pt x="241185" y="128396"/>
                </a:lnTo>
                <a:lnTo>
                  <a:pt x="241185" y="140868"/>
                </a:lnTo>
                <a:lnTo>
                  <a:pt x="239026" y="146151"/>
                </a:lnTo>
                <a:lnTo>
                  <a:pt x="230365" y="154812"/>
                </a:lnTo>
                <a:lnTo>
                  <a:pt x="225082" y="156971"/>
                </a:lnTo>
                <a:lnTo>
                  <a:pt x="250230" y="156971"/>
                </a:lnTo>
                <a:lnTo>
                  <a:pt x="251011" y="156026"/>
                </a:lnTo>
                <a:lnTo>
                  <a:pt x="254501" y="149510"/>
                </a:lnTo>
                <a:lnTo>
                  <a:pt x="256600" y="142376"/>
                </a:lnTo>
                <a:lnTo>
                  <a:pt x="257301" y="134619"/>
                </a:lnTo>
                <a:lnTo>
                  <a:pt x="256600" y="126868"/>
                </a:lnTo>
                <a:lnTo>
                  <a:pt x="254501" y="119692"/>
                </a:lnTo>
                <a:lnTo>
                  <a:pt x="251011" y="113090"/>
                </a:lnTo>
                <a:lnTo>
                  <a:pt x="250357" y="112280"/>
                </a:lnTo>
                <a:close/>
              </a:path>
              <a:path w="437514" h="294005">
                <a:moveTo>
                  <a:pt x="349313" y="0"/>
                </a:moveTo>
                <a:lnTo>
                  <a:pt x="313648" y="23585"/>
                </a:lnTo>
                <a:lnTo>
                  <a:pt x="310870" y="38468"/>
                </a:lnTo>
                <a:lnTo>
                  <a:pt x="311563" y="46215"/>
                </a:lnTo>
                <a:lnTo>
                  <a:pt x="341568" y="76236"/>
                </a:lnTo>
                <a:lnTo>
                  <a:pt x="349313" y="76936"/>
                </a:lnTo>
                <a:lnTo>
                  <a:pt x="357067" y="76236"/>
                </a:lnTo>
                <a:lnTo>
                  <a:pt x="364197" y="74139"/>
                </a:lnTo>
                <a:lnTo>
                  <a:pt x="370709" y="70646"/>
                </a:lnTo>
                <a:lnTo>
                  <a:pt x="376605" y="65760"/>
                </a:lnTo>
                <a:lnTo>
                  <a:pt x="380683" y="60832"/>
                </a:lnTo>
                <a:lnTo>
                  <a:pt x="343065" y="60832"/>
                </a:lnTo>
                <a:lnTo>
                  <a:pt x="337794" y="58648"/>
                </a:lnTo>
                <a:lnTo>
                  <a:pt x="329120" y="49974"/>
                </a:lnTo>
                <a:lnTo>
                  <a:pt x="326961" y="44703"/>
                </a:lnTo>
                <a:lnTo>
                  <a:pt x="326961" y="32219"/>
                </a:lnTo>
                <a:lnTo>
                  <a:pt x="329120" y="26949"/>
                </a:lnTo>
                <a:lnTo>
                  <a:pt x="333438" y="22605"/>
                </a:lnTo>
                <a:lnTo>
                  <a:pt x="337794" y="18287"/>
                </a:lnTo>
                <a:lnTo>
                  <a:pt x="343065" y="16116"/>
                </a:lnTo>
                <a:lnTo>
                  <a:pt x="380693" y="16116"/>
                </a:lnTo>
                <a:lnTo>
                  <a:pt x="376605" y="11188"/>
                </a:lnTo>
                <a:lnTo>
                  <a:pt x="370709" y="6295"/>
                </a:lnTo>
                <a:lnTo>
                  <a:pt x="364197" y="2798"/>
                </a:lnTo>
                <a:lnTo>
                  <a:pt x="357067" y="699"/>
                </a:lnTo>
                <a:lnTo>
                  <a:pt x="349313" y="0"/>
                </a:lnTo>
                <a:close/>
              </a:path>
              <a:path w="437514" h="294005">
                <a:moveTo>
                  <a:pt x="380693" y="16116"/>
                </a:moveTo>
                <a:lnTo>
                  <a:pt x="355523" y="16116"/>
                </a:lnTo>
                <a:lnTo>
                  <a:pt x="360819" y="18287"/>
                </a:lnTo>
                <a:lnTo>
                  <a:pt x="365163" y="22605"/>
                </a:lnTo>
                <a:lnTo>
                  <a:pt x="369468" y="26949"/>
                </a:lnTo>
                <a:lnTo>
                  <a:pt x="371652" y="32219"/>
                </a:lnTo>
                <a:lnTo>
                  <a:pt x="371652" y="44703"/>
                </a:lnTo>
                <a:lnTo>
                  <a:pt x="369468" y="49974"/>
                </a:lnTo>
                <a:lnTo>
                  <a:pt x="360819" y="58648"/>
                </a:lnTo>
                <a:lnTo>
                  <a:pt x="355523" y="60832"/>
                </a:lnTo>
                <a:lnTo>
                  <a:pt x="380683" y="60832"/>
                </a:lnTo>
                <a:lnTo>
                  <a:pt x="381491" y="59856"/>
                </a:lnTo>
                <a:lnTo>
                  <a:pt x="384970" y="53343"/>
                </a:lnTo>
                <a:lnTo>
                  <a:pt x="387051" y="46215"/>
                </a:lnTo>
                <a:lnTo>
                  <a:pt x="387743" y="38468"/>
                </a:lnTo>
                <a:lnTo>
                  <a:pt x="387051" y="30714"/>
                </a:lnTo>
                <a:lnTo>
                  <a:pt x="384970" y="23585"/>
                </a:lnTo>
                <a:lnTo>
                  <a:pt x="381491" y="17078"/>
                </a:lnTo>
                <a:lnTo>
                  <a:pt x="380693" y="16116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3541" y="2461324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108" y="0"/>
                </a:lnTo>
              </a:path>
            </a:pathLst>
          </a:custGeom>
          <a:ln w="12700">
            <a:solidFill>
              <a:srgbClr val="00B5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6" y="1732889"/>
            <a:ext cx="3300095" cy="2176780"/>
          </a:xfrm>
          <a:custGeom>
            <a:avLst/>
            <a:gdLst/>
            <a:ahLst/>
            <a:cxnLst/>
            <a:rect l="l" t="t" r="r" b="b"/>
            <a:pathLst>
              <a:path w="3300095" h="2176779">
                <a:moveTo>
                  <a:pt x="3300006" y="2176233"/>
                </a:moveTo>
                <a:lnTo>
                  <a:pt x="0" y="2176233"/>
                </a:lnTo>
                <a:lnTo>
                  <a:pt x="0" y="0"/>
                </a:lnTo>
                <a:lnTo>
                  <a:pt x="3300006" y="0"/>
                </a:lnTo>
                <a:lnTo>
                  <a:pt x="3300006" y="2176233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5768" y="1862677"/>
            <a:ext cx="2444115" cy="179578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 indent="-635">
              <a:lnSpc>
                <a:spcPct val="109300"/>
              </a:lnSpc>
              <a:spcBef>
                <a:spcPts val="590"/>
              </a:spcBef>
            </a:pPr>
            <a:r>
              <a:rPr u="sng" dirty="0">
                <a:solidFill>
                  <a:srgbClr val="EB1851"/>
                </a:solidFill>
              </a:rPr>
              <a:t>CH</a:t>
            </a:r>
            <a:r>
              <a:rPr dirty="0">
                <a:solidFill>
                  <a:srgbClr val="EB1851"/>
                </a:solidFill>
              </a:rPr>
              <a:t>ILOÉ 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ISLANDS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EASTER, 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ISLAND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ROBINSON 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b="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CHILOÉ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0" y="370545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1574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6" y="1732889"/>
            <a:ext cx="3300095" cy="2176780"/>
          </a:xfrm>
          <a:custGeom>
            <a:avLst/>
            <a:gdLst/>
            <a:ahLst/>
            <a:cxnLst/>
            <a:rect l="l" t="t" r="r" b="b"/>
            <a:pathLst>
              <a:path w="3300095" h="2176779">
                <a:moveTo>
                  <a:pt x="3299993" y="2176233"/>
                </a:moveTo>
                <a:lnTo>
                  <a:pt x="0" y="2176233"/>
                </a:lnTo>
                <a:lnTo>
                  <a:pt x="0" y="0"/>
                </a:lnTo>
                <a:lnTo>
                  <a:pt x="3299993" y="0"/>
                </a:lnTo>
                <a:lnTo>
                  <a:pt x="3299993" y="2176233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68" y="1862677"/>
            <a:ext cx="2444115" cy="179578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 indent="-635">
              <a:lnSpc>
                <a:spcPct val="109300"/>
              </a:lnSpc>
              <a:spcBef>
                <a:spcPts val="590"/>
              </a:spcBef>
            </a:pPr>
            <a:r>
              <a:rPr u="sng" dirty="0">
                <a:solidFill>
                  <a:srgbClr val="EB1851"/>
                </a:solidFill>
              </a:rPr>
              <a:t>CH</a:t>
            </a:r>
            <a:r>
              <a:rPr dirty="0">
                <a:solidFill>
                  <a:srgbClr val="EB1851"/>
                </a:solidFill>
              </a:rPr>
              <a:t>ILOÉ 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ISLANDS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EASTER, 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ISLAND</a:t>
            </a:r>
            <a:r>
              <a:rPr sz="2400" b="0" spc="-9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ROBINSON  </a:t>
            </a:r>
            <a:r>
              <a:rPr sz="2400" b="0" dirty="0">
                <a:solidFill>
                  <a:srgbClr val="1B0087"/>
                </a:solidFill>
                <a:latin typeface="Trebuchet MS"/>
                <a:cs typeface="Trebuchet MS"/>
              </a:rPr>
              <a:t>&amp;</a:t>
            </a:r>
            <a:r>
              <a:rPr sz="2400" b="0" spc="-105" dirty="0">
                <a:solidFill>
                  <a:srgbClr val="1B0087"/>
                </a:solidFill>
                <a:latin typeface="Trebuchet MS"/>
                <a:cs typeface="Trebuchet MS"/>
              </a:rPr>
              <a:t> </a:t>
            </a:r>
            <a:r>
              <a:rPr sz="2400" b="0" spc="-5" dirty="0">
                <a:solidFill>
                  <a:srgbClr val="1B0087"/>
                </a:solidFill>
                <a:latin typeface="Trebuchet MS"/>
                <a:cs typeface="Trebuchet MS"/>
              </a:rPr>
              <a:t>CHILOÉ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84" y="390864"/>
            <a:ext cx="1441704" cy="545592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" y="0"/>
            <a:ext cx="9143365" cy="1305560"/>
          </a:xfrm>
          <a:custGeom>
            <a:avLst/>
            <a:gdLst/>
            <a:ahLst/>
            <a:cxnLst/>
            <a:rect l="l" t="t" r="r" b="b"/>
            <a:pathLst>
              <a:path w="9143365" h="1305560">
                <a:moveTo>
                  <a:pt x="0" y="1305547"/>
                </a:moveTo>
                <a:lnTo>
                  <a:pt x="9142793" y="1305547"/>
                </a:lnTo>
                <a:lnTo>
                  <a:pt x="9142793" y="0"/>
                </a:lnTo>
                <a:lnTo>
                  <a:pt x="0" y="0"/>
                </a:lnTo>
                <a:lnTo>
                  <a:pt x="0" y="1305547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6" y="1844840"/>
            <a:ext cx="9143365" cy="5013325"/>
          </a:xfrm>
          <a:custGeom>
            <a:avLst/>
            <a:gdLst/>
            <a:ahLst/>
            <a:cxnLst/>
            <a:rect l="l" t="t" r="r" b="b"/>
            <a:pathLst>
              <a:path w="9143365" h="5013325">
                <a:moveTo>
                  <a:pt x="0" y="5013159"/>
                </a:moveTo>
                <a:lnTo>
                  <a:pt x="9142793" y="5013159"/>
                </a:lnTo>
                <a:lnTo>
                  <a:pt x="9142793" y="0"/>
                </a:lnTo>
                <a:lnTo>
                  <a:pt x="0" y="0"/>
                </a:lnTo>
                <a:lnTo>
                  <a:pt x="0" y="5013159"/>
                </a:lnTo>
                <a:close/>
              </a:path>
            </a:pathLst>
          </a:custGeom>
          <a:solidFill>
            <a:srgbClr val="1B0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354229"/>
            <a:ext cx="9144000" cy="504190"/>
          </a:xfrm>
          <a:custGeom>
            <a:avLst/>
            <a:gdLst/>
            <a:ahLst/>
            <a:cxnLst/>
            <a:rect l="l" t="t" r="r" b="b"/>
            <a:pathLst>
              <a:path w="9144000" h="504190">
                <a:moveTo>
                  <a:pt x="9144000" y="0"/>
                </a:moveTo>
                <a:lnTo>
                  <a:pt x="0" y="503770"/>
                </a:lnTo>
                <a:lnTo>
                  <a:pt x="9144000" y="503770"/>
                </a:lnTo>
                <a:lnTo>
                  <a:pt x="9144000" y="0"/>
                </a:lnTo>
                <a:close/>
              </a:path>
            </a:pathLst>
          </a:custGeom>
          <a:solidFill>
            <a:srgbClr val="EC1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305547"/>
            <a:ext cx="9144000" cy="539750"/>
          </a:xfrm>
          <a:custGeom>
            <a:avLst/>
            <a:gdLst/>
            <a:ahLst/>
            <a:cxnLst/>
            <a:rect l="l" t="t" r="r" b="b"/>
            <a:pathLst>
              <a:path w="9144000" h="539750">
                <a:moveTo>
                  <a:pt x="0" y="539292"/>
                </a:moveTo>
                <a:lnTo>
                  <a:pt x="9144000" y="539292"/>
                </a:lnTo>
                <a:lnTo>
                  <a:pt x="9144000" y="0"/>
                </a:lnTo>
                <a:lnTo>
                  <a:pt x="0" y="0"/>
                </a:lnTo>
                <a:lnTo>
                  <a:pt x="0" y="539292"/>
                </a:lnTo>
                <a:close/>
              </a:path>
            </a:pathLst>
          </a:custGeom>
          <a:solidFill>
            <a:srgbClr val="00B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69623" y="3245259"/>
            <a:ext cx="1078983" cy="755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0007" y="3208896"/>
            <a:ext cx="1146110" cy="8286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82484" y="3208896"/>
            <a:ext cx="869035" cy="785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12266" y="5386548"/>
            <a:ext cx="7120890" cy="734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215" algn="ctr">
              <a:lnSpc>
                <a:spcPct val="100000"/>
              </a:lnSpc>
              <a:spcBef>
                <a:spcPts val="100"/>
              </a:spcBef>
            </a:pPr>
            <a:r>
              <a:rPr sz="1100" b="1" spc="-15" dirty="0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www.chile.travel</a:t>
            </a:r>
            <a:endParaRPr sz="1100">
              <a:latin typeface="Trebuchet MS"/>
              <a:cs typeface="Trebuchet MS"/>
            </a:endParaRPr>
          </a:p>
          <a:p>
            <a:pPr marL="12700" marR="5080" indent="424815">
              <a:lnSpc>
                <a:spcPct val="150000"/>
              </a:lnSpc>
              <a:spcBef>
                <a:spcPts val="655"/>
              </a:spcBef>
            </a:pP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Twitter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Spanish :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  <a:hlinkClick r:id="rId6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  <a:hlinkClick r:id="rId6"/>
              </a:rPr>
              <a:t>http://twitter.com/chiletravel_es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| Facebook: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  <a:hlinkClick r:id="rId7"/>
              </a:rPr>
              <a:t>http://www.facebook.com/Chiletravelguide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Youtube </a:t>
            </a:r>
            <a:r>
              <a:rPr sz="1000" spc="-5" dirty="0">
                <a:solidFill>
                  <a:srgbClr val="FFFFFF"/>
                </a:solidFill>
                <a:latin typeface="Trebuchet MS"/>
                <a:cs typeface="Trebuchet MS"/>
              </a:rPr>
              <a:t>channel: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  <a:hlinkClick r:id="rId8"/>
              </a:rPr>
              <a:t>http://www.youtube.com/chiletravelchannel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|  Flicker:</a:t>
            </a:r>
            <a:r>
              <a:rPr sz="1000" spc="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  <a:hlinkClick r:id="rId9"/>
              </a:rPr>
              <a:t>http://www.flickr.com/groups/flickrchiletravel/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9" y="0"/>
            <a:ext cx="9143390" cy="131197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880704" y="1328285"/>
            <a:ext cx="3381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CHILE </a:t>
            </a:r>
            <a:r>
              <a:rPr spc="-5" dirty="0">
                <a:solidFill>
                  <a:srgbClr val="FFFFFF"/>
                </a:solidFill>
              </a:rPr>
              <a:t>INVITES</a:t>
            </a:r>
            <a:r>
              <a:rPr spc="-15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YOU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449273"/>
            <a:ext cx="1569720" cy="5882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Words>2883</Words>
  <Application>Microsoft Macintosh PowerPoint</Application>
  <PresentationFormat>On-screen Show (4:3)</PresentationFormat>
  <Paragraphs>707</Paragraphs>
  <Slides>105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09" baseType="lpstr">
      <vt:lpstr>Calibri</vt:lpstr>
      <vt:lpstr>Times New Roman</vt:lpstr>
      <vt:lpstr>Trebuchet MS</vt:lpstr>
      <vt:lpstr>Office Theme</vt:lpstr>
      <vt:lpstr>PowerPoint Presentation</vt:lpstr>
      <vt:lpstr>CHILE</vt:lpstr>
      <vt:lpstr>DOMESTIC  CONNECTIONS</vt:lpstr>
      <vt:lpstr>CHILE IN FIVE ZONES</vt:lpstr>
      <vt:lpstr>CHILE IN FIVE ZONES</vt:lpstr>
      <vt:lpstr>PowerPoint Presentation</vt:lpstr>
      <vt:lpstr>Main Highlights</vt:lpstr>
      <vt:lpstr>THE NORTH &amp; THE ATACAMA DESERT</vt:lpstr>
      <vt:lpstr>THE NORTH &amp; THE ATACAMA  DESERT</vt:lpstr>
      <vt:lpstr>WHAT TO DO / WHAT TO SEE</vt:lpstr>
      <vt:lpstr>ARICA</vt:lpstr>
      <vt:lpstr>ARICA</vt:lpstr>
      <vt:lpstr>ARICA</vt:lpstr>
      <vt:lpstr>ARICA</vt:lpstr>
      <vt:lpstr>THE NORTH &amp; THE ATACAMA  DESERT</vt:lpstr>
      <vt:lpstr>WHAT TO DO / WHAT TO SEE</vt:lpstr>
      <vt:lpstr>IQUIQUE</vt:lpstr>
      <vt:lpstr>IQUIQUE</vt:lpstr>
      <vt:lpstr>IQUIQUE</vt:lpstr>
      <vt:lpstr>THE NORTH &amp; THE ATACAMA  DESERT</vt:lpstr>
      <vt:lpstr>WHAT TO DO / WHAT TO SEE</vt:lpstr>
      <vt:lpstr>SAN PEDRO</vt:lpstr>
      <vt:lpstr>SAN PEDRO</vt:lpstr>
      <vt:lpstr>SAN PEDRO</vt:lpstr>
      <vt:lpstr>THE NORTH &amp; THE ATACAMA  DESERT</vt:lpstr>
      <vt:lpstr>LA SERENA</vt:lpstr>
      <vt:lpstr>LA SERENA</vt:lpstr>
      <vt:lpstr>ZONE 2:  SANTIAGO &amp;  THE CENTRAL  ZONE</vt:lpstr>
      <vt:lpstr>Main Highlights</vt:lpstr>
      <vt:lpstr>SANTIAGO &amp; THE CENTRAL ZONE</vt:lpstr>
      <vt:lpstr>SANTIAGO &amp; THE  CENTRAL ZONE</vt:lpstr>
      <vt:lpstr>WHAT TO DO / WHAT TO SEE</vt:lpstr>
      <vt:lpstr>SANTIAGO</vt:lpstr>
      <vt:lpstr>SANTIAGO</vt:lpstr>
      <vt:lpstr>SANTIAGO</vt:lpstr>
      <vt:lpstr>SANTIAGO &amp; THE  CENTRAL ZONE</vt:lpstr>
      <vt:lpstr>WHAT TO DO / WHAT TO SEE</vt:lpstr>
      <vt:lpstr>VALPARAÍSO</vt:lpstr>
      <vt:lpstr>VALPARAÍSO</vt:lpstr>
      <vt:lpstr>VALPARAÍSO</vt:lpstr>
      <vt:lpstr>SANTIAGO &amp;  THE CENTRAL  ZONE Wine Routes</vt:lpstr>
      <vt:lpstr>WHAT TO DO / WHAT TO SEE</vt:lpstr>
      <vt:lpstr>WINE ROUTES</vt:lpstr>
      <vt:lpstr>WINE ROUTES</vt:lpstr>
      <vt:lpstr>WINE ROUTES</vt:lpstr>
      <vt:lpstr>SANTIAGO &amp;  THE CENTRAL  ZONE Ski Resort</vt:lpstr>
      <vt:lpstr>SKI RESORTS WHAT TO DO / WHAT TO SEE</vt:lpstr>
      <vt:lpstr>SKI CENTERS</vt:lpstr>
      <vt:lpstr>SKI CENTERS</vt:lpstr>
      <vt:lpstr>SKI CENTERS</vt:lpstr>
      <vt:lpstr>ZONE 3:  LAKES, RIVERS  &amp; VOLCANOES</vt:lpstr>
      <vt:lpstr>Main high</vt:lpstr>
      <vt:lpstr>LAKES, RIVERS &amp; VOLCANOES</vt:lpstr>
      <vt:lpstr>LAKES, RIVERS  &amp; VOLCANOES Chillán</vt:lpstr>
      <vt:lpstr>LAKES, RIVERS &amp;  VOLCANOES</vt:lpstr>
      <vt:lpstr>CHILLÁN  LAKES, RIVERS  &amp; VOLCANOES</vt:lpstr>
      <vt:lpstr>PowerPoint Presentation</vt:lpstr>
      <vt:lpstr>PowerPoint Presentation</vt:lpstr>
      <vt:lpstr>LAKES, RIVERS  &amp; VOLCANOES</vt:lpstr>
      <vt:lpstr>LAKES, RIVERS &amp;  VOLCANOES</vt:lpstr>
      <vt:lpstr>PUCÓN LAKES, RIVERS  &amp; VOLCANOES</vt:lpstr>
      <vt:lpstr>PUCÓN LAKES, RIVERS  &amp; VOLCANOES</vt:lpstr>
      <vt:lpstr>PUCÓN LAKES, RIVERS  &amp; VOLCANOES</vt:lpstr>
      <vt:lpstr>LAKES, RIVERS  &amp; VOLCANOES</vt:lpstr>
      <vt:lpstr>LAKES, RIVERS &amp;  VOLCANOES</vt:lpstr>
      <vt:lpstr>LLANQUIHUE  AREA LAKES, RIVERS &amp;  VOLCANOES</vt:lpstr>
      <vt:lpstr>LLANQUIHUE  AREA LAKES, RIVERS &amp;  VOLCANOES</vt:lpstr>
      <vt:lpstr>LLANQUIHUE  AREA LAKES, RIVERS &amp;  VOLCANOES</vt:lpstr>
      <vt:lpstr>ZONE 4:  PATAGONIA &amp;  EXTREME SOUTH</vt:lpstr>
      <vt:lpstr>Main highlights</vt:lpstr>
      <vt:lpstr>PATAGONIA &amp; EXTREME SOUTH</vt:lpstr>
      <vt:lpstr>PATAGONIA  &amp; EXTREME  SOUTH</vt:lpstr>
      <vt:lpstr>PATAGONIA &amp;  EXTREME SOUTH Coyhaique</vt:lpstr>
      <vt:lpstr>PATAGONIA  &amp; EXTREME  SOUTH</vt:lpstr>
      <vt:lpstr>COYHAIQUE</vt:lpstr>
      <vt:lpstr>NEAR  COYHAIQUE</vt:lpstr>
      <vt:lpstr>NEAR  COYHAIQUE</vt:lpstr>
      <vt:lpstr>NEAR  COYHAIQUE</vt:lpstr>
      <vt:lpstr>PATAGONIA &amp;  EXTREME SOUTH</vt:lpstr>
      <vt:lpstr>PATAGONIA  &amp; EXTREME  SOUTH</vt:lpstr>
      <vt:lpstr>TORRES  DEL PAINE</vt:lpstr>
      <vt:lpstr>TORRES  DEL PAINE</vt:lpstr>
      <vt:lpstr>TORRES  DEL PAINE</vt:lpstr>
      <vt:lpstr>PATAGONIA &amp;  EXTREME SOUTH Punta Arenas</vt:lpstr>
      <vt:lpstr>PATAGONIA &amp;  EXTREME SOUTH</vt:lpstr>
      <vt:lpstr>PUNTA  ARENAS</vt:lpstr>
      <vt:lpstr>PUNTA  ARENAS</vt:lpstr>
      <vt:lpstr>PUNTA  ARENAS</vt:lpstr>
      <vt:lpstr>PowerPoint Presentation</vt:lpstr>
      <vt:lpstr>Main highlights</vt:lpstr>
      <vt:lpstr>ISLANDS EASTER ISLAND  ROBINSON CRUSOE &amp; CHILOÉ</vt:lpstr>
      <vt:lpstr>ISLANDS EASTER,  ISLAND ROBINSON  CRUSOE &amp; CHILOÉ Easter Island</vt:lpstr>
      <vt:lpstr>ISLANDS EASTER,  ISLAND ROBINSON  CRUSOE &amp; CHILOÉ</vt:lpstr>
      <vt:lpstr>EASTER  ISLAND</vt:lpstr>
      <vt:lpstr>EASTER  ISLAND</vt:lpstr>
      <vt:lpstr>EASTER  ISLAND</vt:lpstr>
      <vt:lpstr>ISLANDS EASTER  ISLAND ROBINSON  CRUSOE &amp; CHILOÉ Robinson Crusoe</vt:lpstr>
      <vt:lpstr>ISLANDS EASTER,  ISLAND ROBINSON  CRUSOE &amp; CHILOÉ</vt:lpstr>
      <vt:lpstr>JUAN  FERNANDEZ</vt:lpstr>
      <vt:lpstr>JUAN  FERNANDEZ</vt:lpstr>
      <vt:lpstr>ISLANDS EASTER  ISLAND ROBINSON  CRUSOE &amp; CHILOÉ Chiloé</vt:lpstr>
      <vt:lpstr>ISLANDS EASTER,  ISLAND ROBINSON  CRUSOE &amp; CHILOÉ</vt:lpstr>
      <vt:lpstr>CHILOÉ  ISLANDS EASTER,  ISLAND ROBINSON  &amp; CHILOÉ</vt:lpstr>
      <vt:lpstr>CHILOÉ  ISLANDS EASTER,  ISLAND ROBINSON  &amp; CHILOÉ</vt:lpstr>
      <vt:lpstr>CHILE INVITES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LATAM_ChilePresentation</dc:title>
  <cp:lastModifiedBy>Microsoft Office User</cp:lastModifiedBy>
  <cp:revision>29</cp:revision>
  <dcterms:created xsi:type="dcterms:W3CDTF">2017-10-09T15:52:23Z</dcterms:created>
  <dcterms:modified xsi:type="dcterms:W3CDTF">2017-10-10T19:25:21Z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2017-10-09T00:00:00Z</vt:filetime>
  </property>
  <property fmtid="{D5CDD505-2E9C-101B-9397-08002B2CF9AE}" pid="3" name="Creator">
    <vt:lpwstr>Adobe Illustrator CC 2017 (Macintosh)</vt:lpwstr>
  </property>
  <property fmtid="{D5CDD505-2E9C-101B-9397-08002B2CF9AE}" pid="4" name="LastSaved">
    <vt:filetime>2017-10-09T00:00:00Z</vt:filetime>
  </property>
</Properties>
</file>