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56.jp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69.jp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19" r:id="rId2"/>
    <p:sldId id="354" r:id="rId3"/>
    <p:sldId id="261" r:id="rId4"/>
    <p:sldId id="262" r:id="rId5"/>
    <p:sldId id="353" r:id="rId6"/>
    <p:sldId id="328" r:id="rId7"/>
    <p:sldId id="279" r:id="rId8"/>
    <p:sldId id="298" r:id="rId9"/>
    <p:sldId id="355" r:id="rId10"/>
    <p:sldId id="276" r:id="rId11"/>
    <p:sldId id="337" r:id="rId12"/>
    <p:sldId id="282" r:id="rId13"/>
    <p:sldId id="332" r:id="rId14"/>
    <p:sldId id="329" r:id="rId15"/>
    <p:sldId id="325" r:id="rId16"/>
    <p:sldId id="326" r:id="rId17"/>
    <p:sldId id="327" r:id="rId18"/>
    <p:sldId id="336" r:id="rId19"/>
    <p:sldId id="356" r:id="rId20"/>
    <p:sldId id="283" r:id="rId21"/>
    <p:sldId id="357" r:id="rId22"/>
    <p:sldId id="358" r:id="rId23"/>
    <p:sldId id="359" r:id="rId24"/>
    <p:sldId id="360" r:id="rId25"/>
    <p:sldId id="349" r:id="rId26"/>
    <p:sldId id="342" r:id="rId27"/>
    <p:sldId id="333" r:id="rId28"/>
    <p:sldId id="309" r:id="rId29"/>
  </p:sldIdLst>
  <p:sldSz cx="10058400" cy="7772400"/>
  <p:notesSz cx="10058400" cy="7772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3216" userDrawn="1">
          <p15:clr>
            <a:srgbClr val="A4A3A4"/>
          </p15:clr>
        </p15:guide>
        <p15:guide id="3" orient="horz" pos="1680" userDrawn="1">
          <p15:clr>
            <a:srgbClr val="A4A3A4"/>
          </p15:clr>
        </p15:guide>
        <p15:guide id="4" pos="384" userDrawn="1">
          <p15:clr>
            <a:srgbClr val="A4A3A4"/>
          </p15:clr>
        </p15:guide>
        <p15:guide id="5" orient="horz" pos="4416" userDrawn="1">
          <p15:clr>
            <a:srgbClr val="A4A3A4"/>
          </p15:clr>
        </p15:guide>
        <p15:guide id="6" orient="horz"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480"/>
    <a:srgbClr val="EAEDF4"/>
    <a:srgbClr val="F03E61"/>
    <a:srgbClr val="FF0066"/>
    <a:srgbClr val="1D69FD"/>
    <a:srgbClr val="01619A"/>
    <a:srgbClr val="349FAE"/>
    <a:srgbClr val="F9A538"/>
    <a:srgbClr val="57C0E3"/>
    <a:srgbClr val="1B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56"/>
    <p:restoredTop sz="87203" autoAdjust="0"/>
  </p:normalViewPr>
  <p:slideViewPr>
    <p:cSldViewPr>
      <p:cViewPr>
        <p:scale>
          <a:sx n="125" d="100"/>
          <a:sy n="125" d="100"/>
        </p:scale>
        <p:origin x="624" y="320"/>
      </p:cViewPr>
      <p:guideLst>
        <p:guide orient="horz" pos="816"/>
        <p:guide pos="3216"/>
        <p:guide orient="horz" pos="1680"/>
        <p:guide pos="384"/>
        <p:guide orient="horz" pos="4416"/>
        <p:guide orient="horz" pos="3840"/>
      </p:guideLst>
    </p:cSldViewPr>
  </p:slideViewPr>
  <p:outlineViewPr>
    <p:cViewPr>
      <p:scale>
        <a:sx n="33" d="100"/>
        <a:sy n="33" d="100"/>
      </p:scale>
      <p:origin x="0" y="0"/>
    </p:cViewPr>
  </p:outlineViewPr>
  <p:notesTextViewPr>
    <p:cViewPr>
      <p:scale>
        <a:sx n="95" d="100"/>
        <a:sy n="95"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ADBDA6A-77F1-EB4A-93F3-E59E3C770F74}" type="datetimeFigureOut">
              <a:rPr lang="en-US" smtClean="0"/>
              <a:t>3/12/19</a:t>
            </a:fld>
            <a:endParaRPr lang="en-US"/>
          </a:p>
        </p:txBody>
      </p:sp>
      <p:sp>
        <p:nvSpPr>
          <p:cNvPr id="4" name="Slide Image Placeholder 3"/>
          <p:cNvSpPr>
            <a:spLocks noGrp="1" noRot="1" noChangeAspect="1"/>
          </p:cNvSpPr>
          <p:nvPr>
            <p:ph type="sldImg" idx="2"/>
          </p:nvPr>
        </p:nvSpPr>
        <p:spPr>
          <a:xfrm>
            <a:off x="3332163" y="971550"/>
            <a:ext cx="3394075" cy="2622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352A4056-BF00-F346-97E4-7D98C1FF532D}" type="slidenum">
              <a:rPr lang="en-US" smtClean="0"/>
              <a:t>‹#›</a:t>
            </a:fld>
            <a:endParaRPr lang="en-US"/>
          </a:p>
        </p:txBody>
      </p:sp>
    </p:spTree>
    <p:extLst>
      <p:ext uri="{BB962C8B-B14F-4D97-AF65-F5344CB8AC3E}">
        <p14:creationId xmlns:p14="http://schemas.microsoft.com/office/powerpoint/2010/main" val="41894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A4056-BF00-F346-97E4-7D98C1FF532D}" type="slidenum">
              <a:rPr lang="en-US" smtClean="0"/>
              <a:t>1</a:t>
            </a:fld>
            <a:endParaRPr lang="en-US"/>
          </a:p>
        </p:txBody>
      </p:sp>
    </p:spTree>
    <p:extLst>
      <p:ext uri="{BB962C8B-B14F-4D97-AF65-F5344CB8AC3E}">
        <p14:creationId xmlns:p14="http://schemas.microsoft.com/office/powerpoint/2010/main" val="1222701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A4056-BF00-F346-97E4-7D98C1FF532D}" type="slidenum">
              <a:rPr lang="en-US" smtClean="0"/>
              <a:t>2</a:t>
            </a:fld>
            <a:endParaRPr lang="en-US"/>
          </a:p>
        </p:txBody>
      </p:sp>
    </p:spTree>
    <p:extLst>
      <p:ext uri="{BB962C8B-B14F-4D97-AF65-F5344CB8AC3E}">
        <p14:creationId xmlns:p14="http://schemas.microsoft.com/office/powerpoint/2010/main" val="125398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A4056-BF00-F346-97E4-7D98C1FF532D}" type="slidenum">
              <a:rPr lang="en-US" smtClean="0"/>
              <a:t>5</a:t>
            </a:fld>
            <a:endParaRPr lang="en-US" dirty="0"/>
          </a:p>
        </p:txBody>
      </p:sp>
    </p:spTree>
    <p:extLst>
      <p:ext uri="{BB962C8B-B14F-4D97-AF65-F5344CB8AC3E}">
        <p14:creationId xmlns:p14="http://schemas.microsoft.com/office/powerpoint/2010/main" val="2912281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Ojo</a:t>
            </a:r>
            <a:r>
              <a:rPr lang="en-US" dirty="0"/>
              <a:t> </a:t>
            </a:r>
            <a:r>
              <a:rPr lang="en-US" dirty="0" err="1"/>
              <a:t>cambio</a:t>
            </a:r>
            <a:r>
              <a:rPr lang="en-US" dirty="0"/>
              <a:t> de </a:t>
            </a:r>
            <a:r>
              <a:rPr lang="en-US" dirty="0" err="1"/>
              <a:t>texto</a:t>
            </a:r>
            <a:endParaRPr lang="en-US" dirty="0"/>
          </a:p>
        </p:txBody>
      </p:sp>
      <p:sp>
        <p:nvSpPr>
          <p:cNvPr id="4" name="Slide Number Placeholder 3"/>
          <p:cNvSpPr>
            <a:spLocks noGrp="1"/>
          </p:cNvSpPr>
          <p:nvPr>
            <p:ph type="sldNum" sz="quarter" idx="10"/>
          </p:nvPr>
        </p:nvSpPr>
        <p:spPr/>
        <p:txBody>
          <a:bodyPr/>
          <a:lstStyle/>
          <a:p>
            <a:fld id="{352A4056-BF00-F346-97E4-7D98C1FF532D}" type="slidenum">
              <a:rPr lang="en-US" smtClean="0"/>
              <a:t>6</a:t>
            </a:fld>
            <a:endParaRPr lang="en-US"/>
          </a:p>
        </p:txBody>
      </p:sp>
    </p:spTree>
    <p:extLst>
      <p:ext uri="{BB962C8B-B14F-4D97-AF65-F5344CB8AC3E}">
        <p14:creationId xmlns:p14="http://schemas.microsoft.com/office/powerpoint/2010/main" val="125958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A4056-BF00-F346-97E4-7D98C1FF532D}" type="slidenum">
              <a:rPr lang="en-US" smtClean="0"/>
              <a:t>10</a:t>
            </a:fld>
            <a:endParaRPr lang="en-US" dirty="0"/>
          </a:p>
        </p:txBody>
      </p:sp>
    </p:spTree>
    <p:extLst>
      <p:ext uri="{BB962C8B-B14F-4D97-AF65-F5344CB8AC3E}">
        <p14:creationId xmlns:p14="http://schemas.microsoft.com/office/powerpoint/2010/main" val="1785517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2A4056-BF00-F346-97E4-7D98C1FF532D}" type="slidenum">
              <a:rPr lang="en-US" smtClean="0"/>
              <a:t>11</a:t>
            </a:fld>
            <a:endParaRPr lang="en-US"/>
          </a:p>
        </p:txBody>
      </p:sp>
    </p:spTree>
    <p:extLst>
      <p:ext uri="{BB962C8B-B14F-4D97-AF65-F5344CB8AC3E}">
        <p14:creationId xmlns:p14="http://schemas.microsoft.com/office/powerpoint/2010/main" val="467279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WEEKELY FLIGHTS 142:</a:t>
            </a:r>
          </a:p>
          <a:p>
            <a:r>
              <a:rPr lang="en-US" dirty="0"/>
              <a:t>MIA 67</a:t>
            </a:r>
          </a:p>
          <a:p>
            <a:r>
              <a:rPr lang="en-US" dirty="0"/>
              <a:t>ORL</a:t>
            </a:r>
            <a:r>
              <a:rPr lang="en-US" baseline="0" dirty="0"/>
              <a:t> 22</a:t>
            </a:r>
            <a:endParaRPr lang="en-US" dirty="0"/>
          </a:p>
          <a:p>
            <a:r>
              <a:rPr lang="en-US" dirty="0"/>
              <a:t>NYC 32</a:t>
            </a:r>
          </a:p>
          <a:p>
            <a:r>
              <a:rPr lang="en-US" dirty="0"/>
              <a:t>LAX 15</a:t>
            </a:r>
          </a:p>
          <a:p>
            <a:r>
              <a:rPr lang="en-US" dirty="0"/>
              <a:t>BOS 3</a:t>
            </a:r>
          </a:p>
          <a:p>
            <a:r>
              <a:rPr lang="en-US" dirty="0"/>
              <a:t>LAS 3</a:t>
            </a:r>
          </a:p>
          <a:p>
            <a:endParaRPr lang="en-US" dirty="0"/>
          </a:p>
          <a:p>
            <a:r>
              <a:rPr lang="en-US" dirty="0"/>
              <a:t>BR 50</a:t>
            </a:r>
          </a:p>
          <a:p>
            <a:r>
              <a:rPr lang="en-US" dirty="0"/>
              <a:t>CL 24</a:t>
            </a:r>
          </a:p>
          <a:p>
            <a:r>
              <a:rPr lang="en-US" dirty="0"/>
              <a:t>PE 40</a:t>
            </a:r>
          </a:p>
          <a:p>
            <a:r>
              <a:rPr lang="en-US" dirty="0"/>
              <a:t>AR 8</a:t>
            </a:r>
          </a:p>
          <a:p>
            <a:r>
              <a:rPr lang="en-US" dirty="0"/>
              <a:t>EC 9</a:t>
            </a:r>
          </a:p>
          <a:p>
            <a:r>
              <a:rPr lang="en-US" dirty="0"/>
              <a:t>CO 7</a:t>
            </a:r>
          </a:p>
          <a:p>
            <a:r>
              <a:rPr lang="en-US" dirty="0"/>
              <a:t>RD 1</a:t>
            </a:r>
          </a:p>
        </p:txBody>
      </p:sp>
      <p:sp>
        <p:nvSpPr>
          <p:cNvPr id="4" name="Slide Number Placeholder 3"/>
          <p:cNvSpPr>
            <a:spLocks noGrp="1"/>
          </p:cNvSpPr>
          <p:nvPr>
            <p:ph type="sldNum" sz="quarter" idx="10"/>
          </p:nvPr>
        </p:nvSpPr>
        <p:spPr/>
        <p:txBody>
          <a:bodyPr/>
          <a:lstStyle/>
          <a:p>
            <a:fld id="{352A4056-BF00-F346-97E4-7D98C1FF532D}" type="slidenum">
              <a:rPr lang="en-US" smtClean="0"/>
              <a:t>13</a:t>
            </a:fld>
            <a:endParaRPr lang="en-US"/>
          </a:p>
        </p:txBody>
      </p:sp>
    </p:spTree>
    <p:extLst>
      <p:ext uri="{BB962C8B-B14F-4D97-AF65-F5344CB8AC3E}">
        <p14:creationId xmlns:p14="http://schemas.microsoft.com/office/powerpoint/2010/main" val="2183874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2A4056-BF00-F346-97E4-7D98C1FF532D}" type="slidenum">
              <a:rPr lang="en-US" smtClean="0"/>
              <a:t>14</a:t>
            </a:fld>
            <a:endParaRPr lang="en-US"/>
          </a:p>
        </p:txBody>
      </p:sp>
    </p:spTree>
    <p:extLst>
      <p:ext uri="{BB962C8B-B14F-4D97-AF65-F5344CB8AC3E}">
        <p14:creationId xmlns:p14="http://schemas.microsoft.com/office/powerpoint/2010/main" val="1877212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2A4056-BF00-F346-97E4-7D98C1FF532D}" type="slidenum">
              <a:rPr lang="en-US" smtClean="0"/>
              <a:t>15</a:t>
            </a:fld>
            <a:endParaRPr lang="en-US"/>
          </a:p>
        </p:txBody>
      </p:sp>
    </p:spTree>
    <p:extLst>
      <p:ext uri="{BB962C8B-B14F-4D97-AF65-F5344CB8AC3E}">
        <p14:creationId xmlns:p14="http://schemas.microsoft.com/office/powerpoint/2010/main" val="878606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2A4056-BF00-F346-97E4-7D98C1FF532D}" type="slidenum">
              <a:rPr lang="en-US" smtClean="0"/>
              <a:t>16</a:t>
            </a:fld>
            <a:endParaRPr lang="en-US"/>
          </a:p>
        </p:txBody>
      </p:sp>
    </p:spTree>
    <p:extLst>
      <p:ext uri="{BB962C8B-B14F-4D97-AF65-F5344CB8AC3E}">
        <p14:creationId xmlns:p14="http://schemas.microsoft.com/office/powerpoint/2010/main" val="139290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2A4056-BF00-F346-97E4-7D98C1FF532D}" type="slidenum">
              <a:rPr lang="en-US" smtClean="0"/>
              <a:t>17</a:t>
            </a:fld>
            <a:endParaRPr lang="en-US"/>
          </a:p>
        </p:txBody>
      </p:sp>
    </p:spTree>
    <p:extLst>
      <p:ext uri="{BB962C8B-B14F-4D97-AF65-F5344CB8AC3E}">
        <p14:creationId xmlns:p14="http://schemas.microsoft.com/office/powerpoint/2010/main" val="108767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1</a:t>
            </a:r>
          </a:p>
        </p:txBody>
      </p:sp>
      <p:sp>
        <p:nvSpPr>
          <p:cNvPr id="4" name="Slide Number Placeholder 3"/>
          <p:cNvSpPr>
            <a:spLocks noGrp="1"/>
          </p:cNvSpPr>
          <p:nvPr>
            <p:ph type="sldNum" sz="quarter" idx="10"/>
          </p:nvPr>
        </p:nvSpPr>
        <p:spPr/>
        <p:txBody>
          <a:bodyPr/>
          <a:lstStyle/>
          <a:p>
            <a:fld id="{352A4056-BF00-F346-97E4-7D98C1FF532D}" type="slidenum">
              <a:rPr lang="en-US" smtClean="0"/>
              <a:t>18</a:t>
            </a:fld>
            <a:endParaRPr lang="en-US"/>
          </a:p>
        </p:txBody>
      </p:sp>
    </p:spTree>
    <p:extLst>
      <p:ext uri="{BB962C8B-B14F-4D97-AF65-F5344CB8AC3E}">
        <p14:creationId xmlns:p14="http://schemas.microsoft.com/office/powerpoint/2010/main" val="658554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2</a:t>
            </a:r>
          </a:p>
        </p:txBody>
      </p:sp>
      <p:sp>
        <p:nvSpPr>
          <p:cNvPr id="4" name="Slide Number Placeholder 3"/>
          <p:cNvSpPr>
            <a:spLocks noGrp="1"/>
          </p:cNvSpPr>
          <p:nvPr>
            <p:ph type="sldNum" sz="quarter" idx="10"/>
          </p:nvPr>
        </p:nvSpPr>
        <p:spPr/>
        <p:txBody>
          <a:bodyPr/>
          <a:lstStyle/>
          <a:p>
            <a:fld id="{352A4056-BF00-F346-97E4-7D98C1FF532D}" type="slidenum">
              <a:rPr lang="en-US" smtClean="0"/>
              <a:t>19</a:t>
            </a:fld>
            <a:endParaRPr lang="en-US"/>
          </a:p>
        </p:txBody>
      </p:sp>
    </p:spTree>
    <p:extLst>
      <p:ext uri="{BB962C8B-B14F-4D97-AF65-F5344CB8AC3E}">
        <p14:creationId xmlns:p14="http://schemas.microsoft.com/office/powerpoint/2010/main" val="817005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 14</a:t>
            </a:r>
          </a:p>
          <a:p>
            <a:r>
              <a:rPr lang="en-US" dirty="0"/>
              <a:t>BR 42</a:t>
            </a:r>
          </a:p>
          <a:p>
            <a:r>
              <a:rPr lang="en-US" dirty="0"/>
              <a:t>CL 16</a:t>
            </a:r>
          </a:p>
          <a:p>
            <a:r>
              <a:rPr lang="en-US" dirty="0"/>
              <a:t>PE 18</a:t>
            </a:r>
          </a:p>
          <a:p>
            <a:r>
              <a:rPr lang="en-US" dirty="0"/>
              <a:t>CO</a:t>
            </a:r>
            <a:r>
              <a:rPr lang="en-US" baseline="0" dirty="0"/>
              <a:t> 14 (MEDELLIN-Adz)</a:t>
            </a:r>
            <a:endParaRPr lang="en-US" dirty="0"/>
          </a:p>
          <a:p>
            <a:r>
              <a:rPr lang="en-US" dirty="0"/>
              <a:t>EC</a:t>
            </a:r>
            <a:r>
              <a:rPr lang="en-US" baseline="0" dirty="0"/>
              <a:t> 5</a:t>
            </a:r>
          </a:p>
          <a:p>
            <a:endParaRPr lang="en-US" dirty="0"/>
          </a:p>
        </p:txBody>
      </p:sp>
      <p:sp>
        <p:nvSpPr>
          <p:cNvPr id="4" name="Slide Number Placeholder 3"/>
          <p:cNvSpPr>
            <a:spLocks noGrp="1"/>
          </p:cNvSpPr>
          <p:nvPr>
            <p:ph type="sldNum" sz="quarter" idx="10"/>
          </p:nvPr>
        </p:nvSpPr>
        <p:spPr/>
        <p:txBody>
          <a:bodyPr/>
          <a:lstStyle/>
          <a:p>
            <a:fld id="{352A4056-BF00-F346-97E4-7D98C1FF532D}" type="slidenum">
              <a:rPr lang="en-US" smtClean="0"/>
              <a:t>20</a:t>
            </a:fld>
            <a:endParaRPr lang="en-US" dirty="0"/>
          </a:p>
        </p:txBody>
      </p:sp>
    </p:spTree>
    <p:extLst>
      <p:ext uri="{BB962C8B-B14F-4D97-AF65-F5344CB8AC3E}">
        <p14:creationId xmlns:p14="http://schemas.microsoft.com/office/powerpoint/2010/main" val="1510845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a:t>TOCA Hacerla</a:t>
            </a:r>
          </a:p>
        </p:txBody>
      </p:sp>
      <p:sp>
        <p:nvSpPr>
          <p:cNvPr id="4" name="Slide Number Placeholder 3"/>
          <p:cNvSpPr>
            <a:spLocks noGrp="1"/>
          </p:cNvSpPr>
          <p:nvPr>
            <p:ph type="sldNum" sz="quarter" idx="5"/>
          </p:nvPr>
        </p:nvSpPr>
        <p:spPr/>
        <p:txBody>
          <a:bodyPr/>
          <a:lstStyle/>
          <a:p>
            <a:fld id="{352A4056-BF00-F346-97E4-7D98C1FF532D}" type="slidenum">
              <a:rPr lang="en-US" smtClean="0"/>
              <a:t>21</a:t>
            </a:fld>
            <a:endParaRPr lang="en-US"/>
          </a:p>
        </p:txBody>
      </p:sp>
    </p:spTree>
    <p:extLst>
      <p:ext uri="{BB962C8B-B14F-4D97-AF65-F5344CB8AC3E}">
        <p14:creationId xmlns:p14="http://schemas.microsoft.com/office/powerpoint/2010/main" val="622645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A4056-BF00-F346-97E4-7D98C1FF532D}" type="slidenum">
              <a:rPr lang="en-US" smtClean="0"/>
              <a:t>23</a:t>
            </a:fld>
            <a:endParaRPr lang="en-US"/>
          </a:p>
        </p:txBody>
      </p:sp>
    </p:spTree>
    <p:extLst>
      <p:ext uri="{BB962C8B-B14F-4D97-AF65-F5344CB8AC3E}">
        <p14:creationId xmlns:p14="http://schemas.microsoft.com/office/powerpoint/2010/main" val="1440770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2</a:t>
            </a:r>
          </a:p>
        </p:txBody>
      </p:sp>
      <p:sp>
        <p:nvSpPr>
          <p:cNvPr id="4" name="Slide Number Placeholder 3"/>
          <p:cNvSpPr>
            <a:spLocks noGrp="1"/>
          </p:cNvSpPr>
          <p:nvPr>
            <p:ph type="sldNum" sz="quarter" idx="10"/>
          </p:nvPr>
        </p:nvSpPr>
        <p:spPr/>
        <p:txBody>
          <a:bodyPr/>
          <a:lstStyle/>
          <a:p>
            <a:fld id="{352A4056-BF00-F346-97E4-7D98C1FF532D}" type="slidenum">
              <a:rPr lang="en-US" smtClean="0"/>
              <a:t>24</a:t>
            </a:fld>
            <a:endParaRPr lang="en-US"/>
          </a:p>
        </p:txBody>
      </p:sp>
    </p:spTree>
    <p:extLst>
      <p:ext uri="{BB962C8B-B14F-4D97-AF65-F5344CB8AC3E}">
        <p14:creationId xmlns:p14="http://schemas.microsoft.com/office/powerpoint/2010/main" val="1303150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a:t>Texto abajo del </a:t>
            </a:r>
            <a:r>
              <a:rPr lang="es-ES_tradnl" dirty="0" err="1"/>
              <a:t>cuador</a:t>
            </a:r>
            <a:r>
              <a:rPr lang="es-ES_tradnl" dirty="0"/>
              <a:t> es nuevo</a:t>
            </a:r>
          </a:p>
        </p:txBody>
      </p:sp>
      <p:sp>
        <p:nvSpPr>
          <p:cNvPr id="4" name="Slide Number Placeholder 3"/>
          <p:cNvSpPr>
            <a:spLocks noGrp="1"/>
          </p:cNvSpPr>
          <p:nvPr>
            <p:ph type="sldNum" sz="quarter" idx="5"/>
          </p:nvPr>
        </p:nvSpPr>
        <p:spPr/>
        <p:txBody>
          <a:bodyPr/>
          <a:lstStyle/>
          <a:p>
            <a:fld id="{352A4056-BF00-F346-97E4-7D98C1FF532D}" type="slidenum">
              <a:rPr lang="en-US" smtClean="0"/>
              <a:t>26</a:t>
            </a:fld>
            <a:endParaRPr lang="en-US"/>
          </a:p>
        </p:txBody>
      </p:sp>
    </p:spTree>
    <p:extLst>
      <p:ext uri="{BB962C8B-B14F-4D97-AF65-F5344CB8AC3E}">
        <p14:creationId xmlns:p14="http://schemas.microsoft.com/office/powerpoint/2010/main" val="2969620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352A4056-BF00-F346-97E4-7D98C1FF532D}" type="slidenum">
              <a:rPr lang="en-US" smtClean="0"/>
              <a:t>27</a:t>
            </a:fld>
            <a:endParaRPr lang="en-US"/>
          </a:p>
        </p:txBody>
      </p:sp>
    </p:spTree>
    <p:extLst>
      <p:ext uri="{BB962C8B-B14F-4D97-AF65-F5344CB8AC3E}">
        <p14:creationId xmlns:p14="http://schemas.microsoft.com/office/powerpoint/2010/main" val="1711034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s-ES_tradnl" dirty="0"/>
          </a:p>
          <a:p>
            <a:endParaRPr lang="es-ES_tradnl" dirty="0"/>
          </a:p>
        </p:txBody>
      </p:sp>
      <p:sp>
        <p:nvSpPr>
          <p:cNvPr id="4" name="Slide Number Placeholder 3"/>
          <p:cNvSpPr>
            <a:spLocks noGrp="1"/>
          </p:cNvSpPr>
          <p:nvPr>
            <p:ph type="sldNum" sz="quarter" idx="5"/>
          </p:nvPr>
        </p:nvSpPr>
        <p:spPr/>
        <p:txBody>
          <a:bodyPr/>
          <a:lstStyle/>
          <a:p>
            <a:fld id="{352A4056-BF00-F346-97E4-7D98C1FF532D}" type="slidenum">
              <a:rPr lang="en-US" smtClean="0"/>
              <a:t>28</a:t>
            </a:fld>
            <a:endParaRPr lang="en-US"/>
          </a:p>
        </p:txBody>
      </p:sp>
    </p:spTree>
    <p:extLst>
      <p:ext uri="{BB962C8B-B14F-4D97-AF65-F5344CB8AC3E}">
        <p14:creationId xmlns:p14="http://schemas.microsoft.com/office/powerpoint/2010/main" val="984781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786583"/>
            <a:ext cx="4252366" cy="126267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bk object 17"/>
          <p:cNvSpPr/>
          <p:nvPr/>
        </p:nvSpPr>
        <p:spPr>
          <a:xfrm>
            <a:off x="0" y="4191838"/>
            <a:ext cx="4252366" cy="126267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0" y="5597093"/>
            <a:ext cx="4252366" cy="1262672"/>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bk object 19"/>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20" name="bk object 20"/>
          <p:cNvSpPr/>
          <p:nvPr/>
        </p:nvSpPr>
        <p:spPr>
          <a:xfrm>
            <a:off x="909358"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49" y="50177"/>
                </a:lnTo>
                <a:lnTo>
                  <a:pt x="817549"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49" y="12090"/>
                </a:lnTo>
                <a:lnTo>
                  <a:pt x="324353" y="9069"/>
                </a:lnTo>
                <a:lnTo>
                  <a:pt x="312117"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49" y="12090"/>
                </a:moveTo>
                <a:lnTo>
                  <a:pt x="296367" y="12090"/>
                </a:lnTo>
                <a:lnTo>
                  <a:pt x="307588" y="13671"/>
                </a:lnTo>
                <a:lnTo>
                  <a:pt x="315064" y="17778"/>
                </a:lnTo>
                <a:lnTo>
                  <a:pt x="319230" y="23454"/>
                </a:lnTo>
                <a:lnTo>
                  <a:pt x="320522" y="29743"/>
                </a:lnTo>
                <a:lnTo>
                  <a:pt x="318692" y="38321"/>
                </a:lnTo>
                <a:lnTo>
                  <a:pt x="312856" y="45416"/>
                </a:lnTo>
                <a:lnTo>
                  <a:pt x="302493" y="50247"/>
                </a:lnTo>
                <a:lnTo>
                  <a:pt x="287083" y="52031"/>
                </a:lnTo>
                <a:lnTo>
                  <a:pt x="324129" y="52031"/>
                </a:lnTo>
                <a:lnTo>
                  <a:pt x="328650" y="47390"/>
                </a:lnTo>
                <a:lnTo>
                  <a:pt x="332945" y="39085"/>
                </a:lnTo>
                <a:lnTo>
                  <a:pt x="334454" y="29743"/>
                </a:lnTo>
                <a:lnTo>
                  <a:pt x="331885" y="18186"/>
                </a:lnTo>
                <a:lnTo>
                  <a:pt x="326849" y="12090"/>
                </a:lnTo>
                <a:close/>
              </a:path>
              <a:path w="963930" h="92075">
                <a:moveTo>
                  <a:pt x="56667" y="1866"/>
                </a:moveTo>
                <a:lnTo>
                  <a:pt x="43662" y="1866"/>
                </a:lnTo>
                <a:lnTo>
                  <a:pt x="0" y="91046"/>
                </a:lnTo>
                <a:lnTo>
                  <a:pt x="13931" y="91046"/>
                </a:lnTo>
                <a:lnTo>
                  <a:pt x="25082" y="67830"/>
                </a:lnTo>
                <a:lnTo>
                  <a:pt x="90829" y="67830"/>
                </a:lnTo>
                <a:lnTo>
                  <a:pt x="84923" y="55752"/>
                </a:lnTo>
                <a:lnTo>
                  <a:pt x="30657" y="55752"/>
                </a:lnTo>
                <a:lnTo>
                  <a:pt x="51092" y="13944"/>
                </a:lnTo>
                <a:lnTo>
                  <a:pt x="64475" y="13944"/>
                </a:lnTo>
                <a:lnTo>
                  <a:pt x="60388" y="5588"/>
                </a:lnTo>
                <a:lnTo>
                  <a:pt x="58534" y="2794"/>
                </a:lnTo>
                <a:lnTo>
                  <a:pt x="56667" y="1866"/>
                </a:lnTo>
                <a:close/>
              </a:path>
              <a:path w="963930" h="92075">
                <a:moveTo>
                  <a:pt x="90829" y="67830"/>
                </a:moveTo>
                <a:lnTo>
                  <a:pt x="77114" y="67830"/>
                </a:lnTo>
                <a:lnTo>
                  <a:pt x="88265" y="91046"/>
                </a:lnTo>
                <a:lnTo>
                  <a:pt x="102184" y="91046"/>
                </a:lnTo>
                <a:lnTo>
                  <a:pt x="90829" y="67830"/>
                </a:lnTo>
                <a:close/>
              </a:path>
              <a:path w="963930" h="92075">
                <a:moveTo>
                  <a:pt x="64475" y="13944"/>
                </a:moveTo>
                <a:lnTo>
                  <a:pt x="51092" y="13944"/>
                </a:lnTo>
                <a:lnTo>
                  <a:pt x="71526" y="55752"/>
                </a:lnTo>
                <a:lnTo>
                  <a:pt x="84923" y="55752"/>
                </a:lnTo>
                <a:lnTo>
                  <a:pt x="64475"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67" y="79908"/>
                </a:lnTo>
                <a:lnTo>
                  <a:pt x="911713" y="78993"/>
                </a:lnTo>
                <a:lnTo>
                  <a:pt x="901871"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4" y="76190"/>
                </a:lnTo>
                <a:lnTo>
                  <a:pt x="935375" y="78920"/>
                </a:lnTo>
                <a:lnTo>
                  <a:pt x="923467" y="79908"/>
                </a:lnTo>
                <a:lnTo>
                  <a:pt x="957582" y="79908"/>
                </a:lnTo>
                <a:lnTo>
                  <a:pt x="960693" y="76700"/>
                </a:lnTo>
                <a:lnTo>
                  <a:pt x="963422" y="65976"/>
                </a:lnTo>
                <a:lnTo>
                  <a:pt x="961068" y="56159"/>
                </a:lnTo>
                <a:lnTo>
                  <a:pt x="920686" y="38100"/>
                </a:lnTo>
                <a:lnTo>
                  <a:pt x="905814" y="35318"/>
                </a:lnTo>
                <a:lnTo>
                  <a:pt x="901166" y="32524"/>
                </a:lnTo>
                <a:lnTo>
                  <a:pt x="901166" y="25095"/>
                </a:lnTo>
                <a:lnTo>
                  <a:pt x="902735" y="19928"/>
                </a:lnTo>
                <a:lnTo>
                  <a:pt x="907441" y="15806"/>
                </a:lnTo>
                <a:lnTo>
                  <a:pt x="915284" y="13077"/>
                </a:lnTo>
                <a:lnTo>
                  <a:pt x="926261" y="12090"/>
                </a:lnTo>
                <a:lnTo>
                  <a:pt x="956222" y="12090"/>
                </a:lnTo>
                <a:lnTo>
                  <a:pt x="957846" y="5588"/>
                </a:lnTo>
                <a:lnTo>
                  <a:pt x="952801" y="3932"/>
                </a:lnTo>
                <a:lnTo>
                  <a:pt x="946008" y="2098"/>
                </a:lnTo>
                <a:lnTo>
                  <a:pt x="937470" y="612"/>
                </a:lnTo>
                <a:lnTo>
                  <a:pt x="927188" y="0"/>
                </a:lnTo>
                <a:close/>
              </a:path>
              <a:path w="963930" h="92075">
                <a:moveTo>
                  <a:pt x="956222" y="12090"/>
                </a:moveTo>
                <a:lnTo>
                  <a:pt x="926261" y="12090"/>
                </a:lnTo>
                <a:lnTo>
                  <a:pt x="935984" y="12553"/>
                </a:lnTo>
                <a:lnTo>
                  <a:pt x="944140" y="13712"/>
                </a:lnTo>
                <a:lnTo>
                  <a:pt x="950557" y="15219"/>
                </a:lnTo>
                <a:lnTo>
                  <a:pt x="955065" y="16725"/>
                </a:lnTo>
                <a:lnTo>
                  <a:pt x="956222" y="12090"/>
                </a:lnTo>
                <a:close/>
              </a:path>
            </a:pathLst>
          </a:custGeom>
          <a:solidFill>
            <a:srgbClr val="1B0080"/>
          </a:solidFill>
        </p:spPr>
        <p:txBody>
          <a:bodyPr wrap="square" lIns="0" tIns="0" rIns="0" bIns="0" rtlCol="0"/>
          <a:lstStyle/>
          <a:p>
            <a:endParaRPr/>
          </a:p>
        </p:txBody>
      </p:sp>
      <p:sp>
        <p:nvSpPr>
          <p:cNvPr id="21" name="bk object 21"/>
          <p:cNvSpPr/>
          <p:nvPr/>
        </p:nvSpPr>
        <p:spPr>
          <a:xfrm>
            <a:off x="912820" y="514573"/>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22" name="bk object 22"/>
          <p:cNvSpPr/>
          <p:nvPr/>
        </p:nvSpPr>
        <p:spPr>
          <a:xfrm>
            <a:off x="576501"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23" name="bk object 23"/>
          <p:cNvSpPr/>
          <p:nvPr/>
        </p:nvSpPr>
        <p:spPr>
          <a:xfrm>
            <a:off x="576505"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2" name="Holder 2"/>
          <p:cNvSpPr>
            <a:spLocks noGrp="1"/>
          </p:cNvSpPr>
          <p:nvPr>
            <p:ph type="ctrTitle"/>
          </p:nvPr>
        </p:nvSpPr>
        <p:spPr>
          <a:xfrm>
            <a:off x="833215" y="1462235"/>
            <a:ext cx="8391969" cy="815339"/>
          </a:xfrm>
          <a:prstGeom prst="rect">
            <a:avLst/>
          </a:prstGeom>
        </p:spPr>
        <p:txBody>
          <a:bodyPr wrap="square" lIns="0" tIns="0" rIns="0" bIns="0">
            <a:spAutoFit/>
          </a:bodyPr>
          <a:lstStyle>
            <a:lvl1pPr>
              <a:defRPr sz="2750" b="0" i="0">
                <a:solidFill>
                  <a:srgbClr val="1B0080"/>
                </a:solidFill>
                <a:latin typeface="Trebuchet MS"/>
                <a:cs typeface="Trebuchet MS"/>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0" i="0">
                <a:solidFill>
                  <a:srgbClr val="1B0080"/>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0" i="0">
                <a:solidFill>
                  <a:srgbClr val="1B0080"/>
                </a:solidFill>
                <a:latin typeface="Trebuchet MS"/>
                <a:cs typeface="Trebuchet MS"/>
              </a:defRPr>
            </a:lvl1pPr>
          </a:lstStyle>
          <a:p>
            <a:endParaRPr/>
          </a:p>
        </p:txBody>
      </p:sp>
      <p:sp>
        <p:nvSpPr>
          <p:cNvPr id="3" name="Holder 3"/>
          <p:cNvSpPr>
            <a:spLocks noGrp="1"/>
          </p:cNvSpPr>
          <p:nvPr>
            <p:ph sz="half" idx="2"/>
          </p:nvPr>
        </p:nvSpPr>
        <p:spPr>
          <a:xfrm>
            <a:off x="881992" y="2745974"/>
            <a:ext cx="3904615" cy="4267834"/>
          </a:xfrm>
          <a:prstGeom prst="rect">
            <a:avLst/>
          </a:prstGeom>
        </p:spPr>
        <p:txBody>
          <a:bodyPr wrap="square" lIns="0" tIns="0" rIns="0" bIns="0">
            <a:spAutoFit/>
          </a:bodyPr>
          <a:lstStyle>
            <a:lvl1pPr>
              <a:defRPr sz="1400" b="1" i="0">
                <a:solidFill>
                  <a:srgbClr val="00B5AC"/>
                </a:solidFill>
                <a:latin typeface="Trebuchet MS"/>
                <a:cs typeface="Trebuchet MS"/>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0" i="0">
                <a:solidFill>
                  <a:srgbClr val="1B0080"/>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Objectiv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0058400" cy="7772400"/>
          </a:xfrm>
          <a:prstGeom prst="rect">
            <a:avLst/>
          </a:prstGeom>
        </p:spPr>
      </p:pic>
      <p:pic>
        <p:nvPicPr>
          <p:cNvPr id="5" name="Picture 4"/>
          <p:cNvPicPr>
            <a:picLocks noChangeAspect="1"/>
          </p:cNvPicPr>
          <p:nvPr userDrawn="1"/>
        </p:nvPicPr>
        <p:blipFill>
          <a:blip r:embed="rId3"/>
          <a:stretch>
            <a:fillRect/>
          </a:stretch>
        </p:blipFill>
        <p:spPr>
          <a:xfrm>
            <a:off x="9017893" y="307242"/>
            <a:ext cx="730063" cy="230299"/>
          </a:xfrm>
          <a:prstGeom prst="rect">
            <a:avLst/>
          </a:prstGeom>
        </p:spPr>
      </p:pic>
      <p:cxnSp>
        <p:nvCxnSpPr>
          <p:cNvPr id="6" name="Straight Connector 5"/>
          <p:cNvCxnSpPr/>
          <p:nvPr userDrawn="1"/>
        </p:nvCxnSpPr>
        <p:spPr>
          <a:xfrm>
            <a:off x="341493" y="7356594"/>
            <a:ext cx="9406464" cy="0"/>
          </a:xfrm>
          <a:prstGeom prst="line">
            <a:avLst/>
          </a:prstGeom>
          <a:ln w="635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28"/>
          <p:cNvSpPr>
            <a:spLocks noGrp="1"/>
          </p:cNvSpPr>
          <p:nvPr>
            <p:ph type="body" sz="quarter" idx="10" hasCustomPrompt="1"/>
          </p:nvPr>
        </p:nvSpPr>
        <p:spPr>
          <a:xfrm>
            <a:off x="848559" y="3343397"/>
            <a:ext cx="8381989" cy="627864"/>
          </a:xfrm>
          <a:prstGeom prst="rect">
            <a:avLst/>
          </a:prstGeom>
        </p:spPr>
        <p:txBody>
          <a:bodyPr vert="horz"/>
          <a:lstStyle>
            <a:lvl1pPr marL="0" indent="0">
              <a:buNone/>
              <a:defRPr sz="4000">
                <a:solidFill>
                  <a:schemeClr val="bg1"/>
                </a:solidFill>
              </a:defRPr>
            </a:lvl1pPr>
          </a:lstStyle>
          <a:p>
            <a:pPr lvl="0"/>
            <a:r>
              <a:rPr lang="x-none" dirty="0"/>
              <a:t>Objectives – 36pt</a:t>
            </a:r>
            <a:endParaRPr lang="en-US" dirty="0"/>
          </a:p>
        </p:txBody>
      </p:sp>
      <p:sp>
        <p:nvSpPr>
          <p:cNvPr id="12" name="Text Placeholder 28"/>
          <p:cNvSpPr>
            <a:spLocks noGrp="1"/>
          </p:cNvSpPr>
          <p:nvPr>
            <p:ph type="body" sz="quarter" idx="11" hasCustomPrompt="1"/>
          </p:nvPr>
        </p:nvSpPr>
        <p:spPr>
          <a:xfrm>
            <a:off x="258710" y="7342379"/>
            <a:ext cx="7218341" cy="139526"/>
          </a:xfrm>
          <a:prstGeom prst="rect">
            <a:avLst/>
          </a:prstGeom>
        </p:spPr>
        <p:txBody>
          <a:bodyPr vert="horz"/>
          <a:lstStyle>
            <a:lvl1pPr marL="0" indent="0">
              <a:buNone/>
              <a:defRPr sz="900">
                <a:solidFill>
                  <a:schemeClr val="bg1"/>
                </a:solidFill>
              </a:defRPr>
            </a:lvl1pPr>
          </a:lstStyle>
          <a:p>
            <a:pPr lvl="0"/>
            <a:r>
              <a:rPr lang="x-none" dirty="0"/>
              <a:t>Footnote – 8pt</a:t>
            </a:r>
            <a:endParaRPr lang="en-US" dirty="0"/>
          </a:p>
        </p:txBody>
      </p:sp>
      <p:sp>
        <p:nvSpPr>
          <p:cNvPr id="15" name="Text Placeholder 28"/>
          <p:cNvSpPr>
            <a:spLocks noGrp="1"/>
          </p:cNvSpPr>
          <p:nvPr>
            <p:ph type="body" sz="quarter" idx="12" hasCustomPrompt="1"/>
          </p:nvPr>
        </p:nvSpPr>
        <p:spPr>
          <a:xfrm>
            <a:off x="8422357" y="7346422"/>
            <a:ext cx="1392340" cy="139526"/>
          </a:xfrm>
          <a:prstGeom prst="rect">
            <a:avLst/>
          </a:prstGeom>
        </p:spPr>
        <p:txBody>
          <a:bodyPr vert="horz"/>
          <a:lstStyle>
            <a:lvl1pPr marL="0" indent="0" algn="r">
              <a:buNone/>
              <a:defRPr sz="900">
                <a:solidFill>
                  <a:schemeClr val="bg1"/>
                </a:solidFill>
              </a:defRPr>
            </a:lvl1pPr>
          </a:lstStyle>
          <a:p>
            <a:pPr lvl="0"/>
            <a:r>
              <a:rPr lang="x-none" dirty="0"/>
              <a:t>Page number – 8pt</a:t>
            </a:r>
            <a:endParaRPr lang="en-US" dirty="0"/>
          </a:p>
        </p:txBody>
      </p:sp>
    </p:spTree>
    <p:extLst>
      <p:ext uri="{BB962C8B-B14F-4D97-AF65-F5344CB8AC3E}">
        <p14:creationId xmlns:p14="http://schemas.microsoft.com/office/powerpoint/2010/main" val="23199207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81990" y="1462235"/>
            <a:ext cx="8294418" cy="805180"/>
          </a:xfrm>
          <a:prstGeom prst="rect">
            <a:avLst/>
          </a:prstGeom>
        </p:spPr>
        <p:txBody>
          <a:bodyPr wrap="square" lIns="0" tIns="0" rIns="0" bIns="0">
            <a:spAutoFit/>
          </a:bodyPr>
          <a:lstStyle>
            <a:lvl1pPr>
              <a:defRPr sz="2750" b="0" i="0">
                <a:solidFill>
                  <a:srgbClr val="1B0080"/>
                </a:solidFill>
                <a:latin typeface="Trebuchet MS"/>
                <a:cs typeface="Trebuchet MS"/>
              </a:defRPr>
            </a:lvl1pPr>
          </a:lstStyle>
          <a:p>
            <a:endParaRPr/>
          </a:p>
        </p:txBody>
      </p:sp>
      <p:sp>
        <p:nvSpPr>
          <p:cNvPr id="3" name="Holder 3"/>
          <p:cNvSpPr>
            <a:spLocks noGrp="1"/>
          </p:cNvSpPr>
          <p:nvPr>
            <p:ph type="body" idx="1"/>
          </p:nvPr>
        </p:nvSpPr>
        <p:spPr>
          <a:xfrm>
            <a:off x="502920" y="1787652"/>
            <a:ext cx="9052560"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3/12/19</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eg"/><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 Id="rId3"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19.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19.png"/><Relationship Id="rId6" Type="http://schemas.openxmlformats.org/officeDocument/2006/relationships/image" Target="../media/image36.png"/><Relationship Id="rId7" Type="http://schemas.openxmlformats.org/officeDocument/2006/relationships/image" Target="../media/image37.emf"/><Relationship Id="rId8" Type="http://schemas.openxmlformats.org/officeDocument/2006/relationships/image" Target="../media/image38.emf"/><Relationship Id="rId9" Type="http://schemas.openxmlformats.org/officeDocument/2006/relationships/image" Target="../media/image39.emf"/><Relationship Id="rId10" Type="http://schemas.openxmlformats.org/officeDocument/2006/relationships/image" Target="../media/image40.emf"/><Relationship Id="rId11" Type="http://schemas.openxmlformats.org/officeDocument/2006/relationships/image" Target="../media/image41.emf"/><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2.png"/><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7.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19.png"/><Relationship Id="rId6" Type="http://schemas.openxmlformats.org/officeDocument/2006/relationships/image" Target="../media/image50.emf"/><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19.png"/><Relationship Id="rId5" Type="http://schemas.openxmlformats.org/officeDocument/2006/relationships/image" Target="../media/image50.emf"/><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19.png"/><Relationship Id="rId5" Type="http://schemas.openxmlformats.org/officeDocument/2006/relationships/image" Target="../media/image51.png"/><Relationship Id="rId6" Type="http://schemas.openxmlformats.org/officeDocument/2006/relationships/image" Target="../media/image50.emf"/><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51.png"/><Relationship Id="rId5" Type="http://schemas.openxmlformats.org/officeDocument/2006/relationships/image" Target="../media/image19.png"/><Relationship Id="rId6" Type="http://schemas.openxmlformats.org/officeDocument/2006/relationships/image" Target="../media/image50.emf"/><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 Id="rId3" Type="http://schemas.openxmlformats.org/officeDocument/2006/relationships/image" Target="../media/image56.jpg"/></Relationships>
</file>

<file path=ppt/slides/_rels/slide23.xml.rels><?xml version="1.0" encoding="UTF-8" standalone="yes"?>
<Relationships xmlns="http://schemas.openxmlformats.org/package/2006/relationships"><Relationship Id="rId11" Type="http://schemas.openxmlformats.org/officeDocument/2006/relationships/image" Target="../media/image65.emf"/><Relationship Id="rId12" Type="http://schemas.openxmlformats.org/officeDocument/2006/relationships/image" Target="../media/image66.emf"/><Relationship Id="rId13" Type="http://schemas.openxmlformats.org/officeDocument/2006/relationships/image" Target="../media/image67.emf"/><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57.png"/><Relationship Id="rId4" Type="http://schemas.openxmlformats.org/officeDocument/2006/relationships/image" Target="../media/image58.emf"/><Relationship Id="rId5" Type="http://schemas.openxmlformats.org/officeDocument/2006/relationships/image" Target="../media/image59.emf"/><Relationship Id="rId6" Type="http://schemas.openxmlformats.org/officeDocument/2006/relationships/image" Target="../media/image60.emf"/><Relationship Id="rId7" Type="http://schemas.openxmlformats.org/officeDocument/2006/relationships/image" Target="../media/image61.emf"/><Relationship Id="rId8" Type="http://schemas.openxmlformats.org/officeDocument/2006/relationships/image" Target="../media/image62.emf"/><Relationship Id="rId9" Type="http://schemas.openxmlformats.org/officeDocument/2006/relationships/image" Target="../media/image63.emf"/><Relationship Id="rId10" Type="http://schemas.openxmlformats.org/officeDocument/2006/relationships/image" Target="../media/image64.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9.jpg"/><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1.jpeg"/><Relationship Id="rId4" Type="http://schemas.openxmlformats.org/officeDocument/2006/relationships/image" Target="../media/image70.png"/><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83" y="14161"/>
            <a:ext cx="10081181" cy="547438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3" name="object 3"/>
          <p:cNvSpPr/>
          <p:nvPr/>
        </p:nvSpPr>
        <p:spPr>
          <a:xfrm>
            <a:off x="0" y="5239549"/>
            <a:ext cx="10058400" cy="2532851"/>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14493" y="7239000"/>
            <a:ext cx="10044430" cy="536575"/>
          </a:xfrm>
          <a:custGeom>
            <a:avLst/>
            <a:gdLst/>
            <a:ahLst/>
            <a:cxnLst/>
            <a:rect l="l" t="t" r="r" b="b"/>
            <a:pathLst>
              <a:path w="10044430" h="536575">
                <a:moveTo>
                  <a:pt x="10043909" y="0"/>
                </a:moveTo>
                <a:lnTo>
                  <a:pt x="0" y="535711"/>
                </a:lnTo>
                <a:lnTo>
                  <a:pt x="0" y="536003"/>
                </a:lnTo>
                <a:lnTo>
                  <a:pt x="10043909" y="536003"/>
                </a:lnTo>
                <a:lnTo>
                  <a:pt x="10043909" y="0"/>
                </a:lnTo>
                <a:close/>
              </a:path>
            </a:pathLst>
          </a:custGeom>
          <a:solidFill>
            <a:srgbClr val="EC1550"/>
          </a:solidFill>
        </p:spPr>
        <p:txBody>
          <a:bodyPr wrap="square" lIns="0" tIns="0" rIns="0" bIns="0" rtlCol="0"/>
          <a:lstStyle/>
          <a:p>
            <a:endParaRPr/>
          </a:p>
        </p:txBody>
      </p:sp>
      <p:sp>
        <p:nvSpPr>
          <p:cNvPr id="5" name="object 5"/>
          <p:cNvSpPr/>
          <p:nvPr/>
        </p:nvSpPr>
        <p:spPr>
          <a:xfrm>
            <a:off x="896658" y="742353"/>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1" y="91046"/>
                </a:lnTo>
                <a:lnTo>
                  <a:pt x="824991" y="78041"/>
                </a:lnTo>
                <a:lnTo>
                  <a:pt x="767397" y="78041"/>
                </a:lnTo>
                <a:lnTo>
                  <a:pt x="767397" y="50165"/>
                </a:lnTo>
                <a:lnTo>
                  <a:pt x="817549" y="50165"/>
                </a:lnTo>
                <a:lnTo>
                  <a:pt x="817549" y="38087"/>
                </a:lnTo>
                <a:lnTo>
                  <a:pt x="767397" y="38087"/>
                </a:lnTo>
                <a:lnTo>
                  <a:pt x="767397" y="13944"/>
                </a:lnTo>
                <a:lnTo>
                  <a:pt x="823125" y="13944"/>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20" y="52031"/>
                </a:lnTo>
                <a:lnTo>
                  <a:pt x="287083" y="52031"/>
                </a:lnTo>
                <a:lnTo>
                  <a:pt x="279473" y="51539"/>
                </a:lnTo>
                <a:lnTo>
                  <a:pt x="272211" y="50176"/>
                </a:lnTo>
                <a:lnTo>
                  <a:pt x="265645" y="48115"/>
                </a:lnTo>
                <a:lnTo>
                  <a:pt x="260121" y="45529"/>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9"/>
                </a:lnTo>
                <a:lnTo>
                  <a:pt x="271741" y="62712"/>
                </a:lnTo>
                <a:lnTo>
                  <a:pt x="278680" y="63759"/>
                </a:lnTo>
                <a:lnTo>
                  <a:pt x="286143" y="64109"/>
                </a:lnTo>
                <a:lnTo>
                  <a:pt x="295440" y="64109"/>
                </a:lnTo>
                <a:lnTo>
                  <a:pt x="300075" y="63169"/>
                </a:lnTo>
                <a:lnTo>
                  <a:pt x="315492" y="63169"/>
                </a:lnTo>
                <a:lnTo>
                  <a:pt x="313093" y="59461"/>
                </a:lnTo>
                <a:lnTo>
                  <a:pt x="314675" y="58534"/>
                </a:lnTo>
                <a:close/>
              </a:path>
              <a:path w="963930" h="92075">
                <a:moveTo>
                  <a:pt x="326849" y="12077"/>
                </a:moveTo>
                <a:lnTo>
                  <a:pt x="296367" y="12077"/>
                </a:lnTo>
                <a:lnTo>
                  <a:pt x="307588" y="13660"/>
                </a:lnTo>
                <a:lnTo>
                  <a:pt x="315064" y="17770"/>
                </a:lnTo>
                <a:lnTo>
                  <a:pt x="319230" y="23446"/>
                </a:lnTo>
                <a:lnTo>
                  <a:pt x="320522" y="29730"/>
                </a:lnTo>
                <a:lnTo>
                  <a:pt x="318692" y="38310"/>
                </a:lnTo>
                <a:lnTo>
                  <a:pt x="312856" y="45410"/>
                </a:lnTo>
                <a:lnTo>
                  <a:pt x="302493" y="50245"/>
                </a:lnTo>
                <a:lnTo>
                  <a:pt x="287083" y="52031"/>
                </a:lnTo>
                <a:lnTo>
                  <a:pt x="324120" y="52031"/>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5" y="67818"/>
                </a:lnTo>
                <a:lnTo>
                  <a:pt x="84925" y="55752"/>
                </a:lnTo>
                <a:lnTo>
                  <a:pt x="30657" y="55752"/>
                </a:lnTo>
                <a:lnTo>
                  <a:pt x="51092" y="13944"/>
                </a:lnTo>
                <a:lnTo>
                  <a:pt x="64481" y="13944"/>
                </a:lnTo>
                <a:lnTo>
                  <a:pt x="60388" y="5575"/>
                </a:lnTo>
                <a:lnTo>
                  <a:pt x="58534" y="2781"/>
                </a:lnTo>
                <a:lnTo>
                  <a:pt x="56667" y="1854"/>
                </a:lnTo>
                <a:close/>
              </a:path>
              <a:path w="963930" h="92075">
                <a:moveTo>
                  <a:pt x="90825" y="67818"/>
                </a:moveTo>
                <a:lnTo>
                  <a:pt x="77114" y="67818"/>
                </a:lnTo>
                <a:lnTo>
                  <a:pt x="88265" y="91046"/>
                </a:lnTo>
                <a:lnTo>
                  <a:pt x="102184" y="91046"/>
                </a:lnTo>
                <a:lnTo>
                  <a:pt x="90825" y="67818"/>
                </a:lnTo>
                <a:close/>
              </a:path>
              <a:path w="963930" h="92075">
                <a:moveTo>
                  <a:pt x="64481" y="13944"/>
                </a:moveTo>
                <a:lnTo>
                  <a:pt x="51092" y="13944"/>
                </a:lnTo>
                <a:lnTo>
                  <a:pt x="71526" y="55752"/>
                </a:lnTo>
                <a:lnTo>
                  <a:pt x="84925" y="55752"/>
                </a:lnTo>
                <a:lnTo>
                  <a:pt x="64481" y="13944"/>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37"/>
                </a:lnTo>
                <a:lnTo>
                  <a:pt x="668909" y="90119"/>
                </a:lnTo>
                <a:lnTo>
                  <a:pt x="671703"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28" y="71539"/>
                </a:moveTo>
                <a:lnTo>
                  <a:pt x="922540" y="91986"/>
                </a:lnTo>
                <a:lnTo>
                  <a:pt x="939906" y="90140"/>
                </a:lnTo>
                <a:lnTo>
                  <a:pt x="952739" y="84894"/>
                </a:lnTo>
                <a:lnTo>
                  <a:pt x="957573" y="79908"/>
                </a:lnTo>
                <a:lnTo>
                  <a:pt x="923467" y="79908"/>
                </a:lnTo>
                <a:lnTo>
                  <a:pt x="911713" y="78991"/>
                </a:lnTo>
                <a:lnTo>
                  <a:pt x="901871" y="76766"/>
                </a:lnTo>
                <a:lnTo>
                  <a:pt x="894467" y="74020"/>
                </a:lnTo>
                <a:lnTo>
                  <a:pt x="890028"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6" y="52031"/>
                </a:lnTo>
                <a:lnTo>
                  <a:pt x="937336" y="54482"/>
                </a:lnTo>
                <a:lnTo>
                  <a:pt x="944025" y="57718"/>
                </a:lnTo>
                <a:lnTo>
                  <a:pt x="948100" y="61825"/>
                </a:lnTo>
                <a:lnTo>
                  <a:pt x="949477" y="66890"/>
                </a:lnTo>
                <a:lnTo>
                  <a:pt x="948028" y="72059"/>
                </a:lnTo>
                <a:lnTo>
                  <a:pt x="943444" y="76185"/>
                </a:lnTo>
                <a:lnTo>
                  <a:pt x="935375" y="78919"/>
                </a:lnTo>
                <a:lnTo>
                  <a:pt x="923467" y="79908"/>
                </a:lnTo>
                <a:lnTo>
                  <a:pt x="957573" y="79908"/>
                </a:lnTo>
                <a:lnTo>
                  <a:pt x="960693" y="76689"/>
                </a:lnTo>
                <a:lnTo>
                  <a:pt x="963422" y="65963"/>
                </a:lnTo>
                <a:lnTo>
                  <a:pt x="961068" y="56154"/>
                </a:lnTo>
                <a:lnTo>
                  <a:pt x="920686" y="38087"/>
                </a:lnTo>
                <a:lnTo>
                  <a:pt x="905814" y="35305"/>
                </a:lnTo>
                <a:lnTo>
                  <a:pt x="901166" y="32512"/>
                </a:lnTo>
                <a:lnTo>
                  <a:pt x="901166" y="25082"/>
                </a:lnTo>
                <a:lnTo>
                  <a:pt x="902735" y="19916"/>
                </a:lnTo>
                <a:lnTo>
                  <a:pt x="907441" y="15794"/>
                </a:lnTo>
                <a:lnTo>
                  <a:pt x="915284" y="13064"/>
                </a:lnTo>
                <a:lnTo>
                  <a:pt x="926261" y="12077"/>
                </a:lnTo>
                <a:lnTo>
                  <a:pt x="956224" y="12077"/>
                </a:lnTo>
                <a:lnTo>
                  <a:pt x="957846" y="5575"/>
                </a:lnTo>
                <a:lnTo>
                  <a:pt x="952801" y="3921"/>
                </a:lnTo>
                <a:lnTo>
                  <a:pt x="946008" y="2092"/>
                </a:lnTo>
                <a:lnTo>
                  <a:pt x="937470"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FFFFFF"/>
          </a:solidFill>
        </p:spPr>
        <p:txBody>
          <a:bodyPr wrap="square" lIns="0" tIns="0" rIns="0" bIns="0" rtlCol="0"/>
          <a:lstStyle/>
          <a:p>
            <a:endParaRPr/>
          </a:p>
        </p:txBody>
      </p:sp>
      <p:sp>
        <p:nvSpPr>
          <p:cNvPr id="6" name="object 6"/>
          <p:cNvSpPr/>
          <p:nvPr/>
        </p:nvSpPr>
        <p:spPr>
          <a:xfrm>
            <a:off x="900120" y="502119"/>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FFFFFF"/>
          </a:solidFill>
        </p:spPr>
        <p:txBody>
          <a:bodyPr wrap="square" lIns="0" tIns="0" rIns="0" bIns="0" rtlCol="0"/>
          <a:lstStyle/>
          <a:p>
            <a:endParaRPr/>
          </a:p>
        </p:txBody>
      </p:sp>
      <p:sp>
        <p:nvSpPr>
          <p:cNvPr id="7" name="object 7"/>
          <p:cNvSpPr/>
          <p:nvPr/>
        </p:nvSpPr>
        <p:spPr>
          <a:xfrm>
            <a:off x="563801" y="432649"/>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98"/>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87"/>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563805" y="498763"/>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41"/>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FFFFFF"/>
          </a:solidFill>
        </p:spPr>
        <p:txBody>
          <a:bodyPr wrap="square" lIns="0" tIns="0" rIns="0" bIns="0" rtlCol="0"/>
          <a:lstStyle/>
          <a:p>
            <a:endParaRPr/>
          </a:p>
        </p:txBody>
      </p:sp>
      <p:sp>
        <p:nvSpPr>
          <p:cNvPr id="9" name="object 9"/>
          <p:cNvSpPr txBox="1"/>
          <p:nvPr/>
        </p:nvSpPr>
        <p:spPr>
          <a:xfrm>
            <a:off x="885831" y="5650073"/>
            <a:ext cx="4531995" cy="1229360"/>
          </a:xfrm>
          <a:prstGeom prst="rect">
            <a:avLst/>
          </a:prstGeom>
        </p:spPr>
        <p:txBody>
          <a:bodyPr vert="horz" wrap="square" lIns="0" tIns="0" rIns="0" bIns="0" rtlCol="0">
            <a:spAutoFit/>
          </a:bodyPr>
          <a:lstStyle/>
          <a:p>
            <a:pPr marL="12700">
              <a:lnSpc>
                <a:spcPts val="5555"/>
              </a:lnSpc>
            </a:pPr>
            <a:r>
              <a:rPr sz="5250" b="1" dirty="0">
                <a:solidFill>
                  <a:srgbClr val="00B5AC"/>
                </a:solidFill>
                <a:latin typeface="Trebuchet MS"/>
                <a:cs typeface="Trebuchet MS"/>
              </a:rPr>
              <a:t>South</a:t>
            </a:r>
            <a:r>
              <a:rPr sz="5250" b="1" spc="-335" dirty="0">
                <a:solidFill>
                  <a:srgbClr val="00B5AC"/>
                </a:solidFill>
                <a:latin typeface="Trebuchet MS"/>
                <a:cs typeface="Trebuchet MS"/>
              </a:rPr>
              <a:t> </a:t>
            </a:r>
            <a:r>
              <a:rPr sz="5250" b="1" dirty="0">
                <a:solidFill>
                  <a:srgbClr val="00B5AC"/>
                </a:solidFill>
                <a:latin typeface="Trebuchet MS"/>
                <a:cs typeface="Trebuchet MS"/>
              </a:rPr>
              <a:t>America</a:t>
            </a:r>
            <a:endParaRPr sz="5250">
              <a:latin typeface="Trebuchet MS"/>
              <a:cs typeface="Trebuchet MS"/>
            </a:endParaRPr>
          </a:p>
          <a:p>
            <a:pPr marL="12700">
              <a:lnSpc>
                <a:spcPts val="4054"/>
              </a:lnSpc>
            </a:pPr>
            <a:r>
              <a:rPr sz="4000" spc="-5" dirty="0">
                <a:solidFill>
                  <a:srgbClr val="FFFFFF"/>
                </a:solidFill>
                <a:latin typeface="Trebuchet MS"/>
                <a:cs typeface="Trebuchet MS"/>
              </a:rPr>
              <a:t>is </a:t>
            </a:r>
            <a:r>
              <a:rPr sz="4000" dirty="0">
                <a:solidFill>
                  <a:srgbClr val="FFFFFF"/>
                </a:solidFill>
                <a:latin typeface="Trebuchet MS"/>
                <a:cs typeface="Trebuchet MS"/>
              </a:rPr>
              <a:t>our</a:t>
            </a:r>
            <a:r>
              <a:rPr sz="4000" spc="-60" dirty="0">
                <a:solidFill>
                  <a:srgbClr val="FFFFFF"/>
                </a:solidFill>
                <a:latin typeface="Trebuchet MS"/>
                <a:cs typeface="Trebuchet MS"/>
              </a:rPr>
              <a:t> </a:t>
            </a:r>
            <a:r>
              <a:rPr sz="4000" spc="-5" dirty="0">
                <a:solidFill>
                  <a:srgbClr val="FFFFFF"/>
                </a:solidFill>
                <a:latin typeface="Trebuchet MS"/>
                <a:cs typeface="Trebuchet MS"/>
              </a:rPr>
              <a:t>business.</a:t>
            </a:r>
            <a:endParaRPr sz="4000">
              <a:latin typeface="Trebuchet MS"/>
              <a:cs typeface="Trebuchet MS"/>
            </a:endParaRPr>
          </a:p>
        </p:txBody>
      </p:sp>
      <p:sp>
        <p:nvSpPr>
          <p:cNvPr id="10" name="TextBox 9"/>
          <p:cNvSpPr txBox="1"/>
          <p:nvPr/>
        </p:nvSpPr>
        <p:spPr>
          <a:xfrm>
            <a:off x="10613877" y="68366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405722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rotWithShape="1">
          <a:blip r:embed="rId3">
            <a:extLst>
              <a:ext uri="{28A0092B-C50C-407E-A947-70E740481C1C}">
                <a14:useLocalDpi xmlns:a14="http://schemas.microsoft.com/office/drawing/2010/main" val="0"/>
              </a:ext>
            </a:extLst>
          </a:blip>
          <a:srcRect l="13623" t="8849" r="26436" b="886"/>
          <a:stretch/>
        </p:blipFill>
        <p:spPr>
          <a:xfrm>
            <a:off x="0" y="0"/>
            <a:ext cx="10058400" cy="7772400"/>
          </a:xfrm>
          <a:prstGeom prst="rect">
            <a:avLst/>
          </a:prstGeom>
        </p:spPr>
      </p:pic>
      <p:sp>
        <p:nvSpPr>
          <p:cNvPr id="24" name="object 24"/>
          <p:cNvSpPr/>
          <p:nvPr/>
        </p:nvSpPr>
        <p:spPr>
          <a:xfrm rot="16200000">
            <a:off x="-3700273" y="3700273"/>
            <a:ext cx="7772401" cy="371852"/>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6" name="object 16"/>
          <p:cNvSpPr/>
          <p:nvPr/>
        </p:nvSpPr>
        <p:spPr>
          <a:xfrm>
            <a:off x="0" y="7421621"/>
            <a:ext cx="10058400" cy="351155"/>
          </a:xfrm>
          <a:custGeom>
            <a:avLst/>
            <a:gdLst/>
            <a:ahLst/>
            <a:cxnLst/>
            <a:rect l="l" t="t" r="r" b="b"/>
            <a:pathLst>
              <a:path w="10058400" h="351154">
                <a:moveTo>
                  <a:pt x="10058400" y="0"/>
                </a:moveTo>
                <a:lnTo>
                  <a:pt x="0" y="348440"/>
                </a:lnTo>
                <a:lnTo>
                  <a:pt x="0" y="350773"/>
                </a:lnTo>
                <a:lnTo>
                  <a:pt x="10058400" y="350773"/>
                </a:lnTo>
                <a:lnTo>
                  <a:pt x="10058400" y="0"/>
                </a:lnTo>
                <a:close/>
              </a:path>
            </a:pathLst>
          </a:custGeom>
          <a:solidFill>
            <a:srgbClr val="EC1550"/>
          </a:solidFill>
        </p:spPr>
        <p:txBody>
          <a:bodyPr wrap="square" lIns="0" tIns="0" rIns="0" bIns="0" rtlCol="0"/>
          <a:lstStyle/>
          <a:p>
            <a:endParaRPr/>
          </a:p>
        </p:txBody>
      </p:sp>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4529" y="514572"/>
            <a:ext cx="3463143" cy="1038185"/>
          </a:xfrm>
          <a:prstGeom prst="rect">
            <a:avLst/>
          </a:prstGeom>
        </p:spPr>
      </p:pic>
      <p:sp>
        <p:nvSpPr>
          <p:cNvPr id="14" name="TextBox 13"/>
          <p:cNvSpPr txBox="1"/>
          <p:nvPr/>
        </p:nvSpPr>
        <p:spPr>
          <a:xfrm>
            <a:off x="7536838" y="3750689"/>
            <a:ext cx="184731" cy="369332"/>
          </a:xfrm>
          <a:prstGeom prst="rect">
            <a:avLst/>
          </a:prstGeom>
          <a:noFill/>
        </p:spPr>
        <p:txBody>
          <a:bodyPr wrap="none" rtlCol="0">
            <a:spAutoFit/>
          </a:bodyPr>
          <a:lstStyle/>
          <a:p>
            <a:endParaRPr lang="en-US" dirty="0"/>
          </a:p>
        </p:txBody>
      </p:sp>
      <p:sp>
        <p:nvSpPr>
          <p:cNvPr id="39" name="object 18"/>
          <p:cNvSpPr/>
          <p:nvPr/>
        </p:nvSpPr>
        <p:spPr>
          <a:xfrm>
            <a:off x="7059247" y="3100240"/>
            <a:ext cx="2398425" cy="45719"/>
          </a:xfrm>
          <a:custGeom>
            <a:avLst/>
            <a:gdLst/>
            <a:ahLst/>
            <a:cxnLst/>
            <a:rect l="l" t="t" r="r" b="b"/>
            <a:pathLst>
              <a:path w="2851785">
                <a:moveTo>
                  <a:pt x="0" y="0"/>
                </a:moveTo>
                <a:lnTo>
                  <a:pt x="2851175" y="0"/>
                </a:lnTo>
              </a:path>
            </a:pathLst>
          </a:custGeom>
          <a:ln w="3175">
            <a:solidFill>
              <a:schemeClr val="bg1"/>
            </a:solidFill>
          </a:ln>
        </p:spPr>
        <p:txBody>
          <a:bodyPr wrap="square" lIns="0" tIns="0" rIns="0" bIns="0" rtlCol="0"/>
          <a:lstStyle/>
          <a:p>
            <a:endParaRPr/>
          </a:p>
        </p:txBody>
      </p:sp>
      <p:pic>
        <p:nvPicPr>
          <p:cNvPr id="40" name="Picture 39"/>
          <p:cNvPicPr>
            <a:picLocks noChangeAspect="1"/>
          </p:cNvPicPr>
          <p:nvPr/>
        </p:nvPicPr>
        <p:blipFill rotWithShape="1">
          <a:blip r:embed="rId6">
            <a:extLst>
              <a:ext uri="{28A0092B-C50C-407E-A947-70E740481C1C}">
                <a14:useLocalDpi xmlns:a14="http://schemas.microsoft.com/office/drawing/2010/main" val="0"/>
              </a:ext>
            </a:extLst>
          </a:blip>
          <a:srcRect l="72687" b="40278"/>
          <a:stretch/>
        </p:blipFill>
        <p:spPr>
          <a:xfrm>
            <a:off x="8789794" y="2332868"/>
            <a:ext cx="486886" cy="2753944"/>
          </a:xfrm>
          <a:prstGeom prst="rect">
            <a:avLst/>
          </a:prstGeom>
        </p:spPr>
      </p:pic>
      <p:sp>
        <p:nvSpPr>
          <p:cNvPr id="43" name="object 18"/>
          <p:cNvSpPr/>
          <p:nvPr/>
        </p:nvSpPr>
        <p:spPr>
          <a:xfrm>
            <a:off x="7059247" y="4134106"/>
            <a:ext cx="2398425" cy="45719"/>
          </a:xfrm>
          <a:custGeom>
            <a:avLst/>
            <a:gdLst/>
            <a:ahLst/>
            <a:cxnLst/>
            <a:rect l="l" t="t" r="r" b="b"/>
            <a:pathLst>
              <a:path w="2851785">
                <a:moveTo>
                  <a:pt x="0" y="0"/>
                </a:moveTo>
                <a:lnTo>
                  <a:pt x="2851175" y="0"/>
                </a:lnTo>
              </a:path>
            </a:pathLst>
          </a:custGeom>
          <a:ln w="3175">
            <a:solidFill>
              <a:schemeClr val="bg1"/>
            </a:solidFill>
          </a:ln>
        </p:spPr>
        <p:txBody>
          <a:bodyPr wrap="square" lIns="0" tIns="0" rIns="0" bIns="0" rtlCol="0"/>
          <a:lstStyle/>
          <a:p>
            <a:endParaRPr/>
          </a:p>
        </p:txBody>
      </p:sp>
      <p:pic>
        <p:nvPicPr>
          <p:cNvPr id="41" name="Picture 40"/>
          <p:cNvPicPr>
            <a:picLocks noChangeAspect="1"/>
          </p:cNvPicPr>
          <p:nvPr/>
        </p:nvPicPr>
        <p:blipFill rotWithShape="1">
          <a:blip r:embed="rId6">
            <a:extLst>
              <a:ext uri="{28A0092B-C50C-407E-A947-70E740481C1C}">
                <a14:useLocalDpi xmlns:a14="http://schemas.microsoft.com/office/drawing/2010/main" val="0"/>
              </a:ext>
            </a:extLst>
          </a:blip>
          <a:srcRect l="73317" t="64343"/>
          <a:stretch/>
        </p:blipFill>
        <p:spPr>
          <a:xfrm>
            <a:off x="8791897" y="5229223"/>
            <a:ext cx="484957" cy="1676400"/>
          </a:xfrm>
          <a:prstGeom prst="rect">
            <a:avLst/>
          </a:prstGeom>
        </p:spPr>
      </p:pic>
      <p:sp>
        <p:nvSpPr>
          <p:cNvPr id="45" name="object 18"/>
          <p:cNvSpPr/>
          <p:nvPr/>
        </p:nvSpPr>
        <p:spPr>
          <a:xfrm>
            <a:off x="6984848" y="6101884"/>
            <a:ext cx="2398425" cy="45719"/>
          </a:xfrm>
          <a:custGeom>
            <a:avLst/>
            <a:gdLst/>
            <a:ahLst/>
            <a:cxnLst/>
            <a:rect l="l" t="t" r="r" b="b"/>
            <a:pathLst>
              <a:path w="2851785">
                <a:moveTo>
                  <a:pt x="0" y="0"/>
                </a:moveTo>
                <a:lnTo>
                  <a:pt x="2851175" y="0"/>
                </a:lnTo>
              </a:path>
            </a:pathLst>
          </a:custGeom>
          <a:ln w="3175">
            <a:solidFill>
              <a:schemeClr val="bg1"/>
            </a:solidFill>
          </a:ln>
        </p:spPr>
        <p:txBody>
          <a:bodyPr wrap="square" lIns="0" tIns="0" rIns="0" bIns="0" rtlCol="0"/>
          <a:lstStyle/>
          <a:p>
            <a:endParaRPr/>
          </a:p>
        </p:txBody>
      </p:sp>
      <p:sp>
        <p:nvSpPr>
          <p:cNvPr id="31" name="object 18"/>
          <p:cNvSpPr/>
          <p:nvPr/>
        </p:nvSpPr>
        <p:spPr>
          <a:xfrm>
            <a:off x="7059247" y="5104380"/>
            <a:ext cx="2398425" cy="45719"/>
          </a:xfrm>
          <a:custGeom>
            <a:avLst/>
            <a:gdLst/>
            <a:ahLst/>
            <a:cxnLst/>
            <a:rect l="l" t="t" r="r" b="b"/>
            <a:pathLst>
              <a:path w="2851785">
                <a:moveTo>
                  <a:pt x="0" y="0"/>
                </a:moveTo>
                <a:lnTo>
                  <a:pt x="2851175" y="0"/>
                </a:lnTo>
              </a:path>
            </a:pathLst>
          </a:custGeom>
          <a:ln w="3175">
            <a:solidFill>
              <a:schemeClr val="bg1"/>
            </a:solidFill>
          </a:ln>
        </p:spPr>
        <p:txBody>
          <a:bodyPr wrap="square" lIns="0" tIns="0" rIns="0" bIns="0" rtlCol="0"/>
          <a:lstStyle/>
          <a:p>
            <a:endParaRPr/>
          </a:p>
        </p:txBody>
      </p:sp>
      <p:sp>
        <p:nvSpPr>
          <p:cNvPr id="23" name="object 5"/>
          <p:cNvSpPr/>
          <p:nvPr/>
        </p:nvSpPr>
        <p:spPr>
          <a:xfrm>
            <a:off x="901776" y="754799"/>
            <a:ext cx="963930" cy="92075"/>
          </a:xfrm>
          <a:custGeom>
            <a:avLst/>
            <a:gdLst/>
            <a:ahLst/>
            <a:cxnLst/>
            <a:rect l="l" t="t" r="r" b="b"/>
            <a:pathLst>
              <a:path w="963930" h="92075">
                <a:moveTo>
                  <a:pt x="524002" y="1854"/>
                </a:moveTo>
                <a:lnTo>
                  <a:pt x="510057" y="1854"/>
                </a:lnTo>
                <a:lnTo>
                  <a:pt x="510057" y="91046"/>
                </a:lnTo>
                <a:lnTo>
                  <a:pt x="524002" y="91046"/>
                </a:lnTo>
                <a:lnTo>
                  <a:pt x="524002" y="1854"/>
                </a:lnTo>
                <a:close/>
              </a:path>
              <a:path w="963930" h="92075">
                <a:moveTo>
                  <a:pt x="823137" y="1866"/>
                </a:moveTo>
                <a:lnTo>
                  <a:pt x="753452" y="1866"/>
                </a:lnTo>
                <a:lnTo>
                  <a:pt x="753452" y="91046"/>
                </a:lnTo>
                <a:lnTo>
                  <a:pt x="824992" y="91046"/>
                </a:lnTo>
                <a:lnTo>
                  <a:pt x="824992" y="78041"/>
                </a:lnTo>
                <a:lnTo>
                  <a:pt x="767397" y="78041"/>
                </a:lnTo>
                <a:lnTo>
                  <a:pt x="767397" y="50177"/>
                </a:lnTo>
                <a:lnTo>
                  <a:pt x="817562" y="50177"/>
                </a:lnTo>
                <a:lnTo>
                  <a:pt x="817562" y="38100"/>
                </a:lnTo>
                <a:lnTo>
                  <a:pt x="767397" y="38100"/>
                </a:lnTo>
                <a:lnTo>
                  <a:pt x="767397" y="13944"/>
                </a:lnTo>
                <a:lnTo>
                  <a:pt x="823137" y="13944"/>
                </a:lnTo>
                <a:lnTo>
                  <a:pt x="823137"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52" y="939"/>
                </a:moveTo>
                <a:lnTo>
                  <a:pt x="246202" y="939"/>
                </a:lnTo>
                <a:lnTo>
                  <a:pt x="246202" y="91046"/>
                </a:lnTo>
                <a:lnTo>
                  <a:pt x="260134" y="91046"/>
                </a:lnTo>
                <a:lnTo>
                  <a:pt x="260134" y="58534"/>
                </a:lnTo>
                <a:lnTo>
                  <a:pt x="314697" y="58534"/>
                </a:lnTo>
                <a:lnTo>
                  <a:pt x="321922" y="54303"/>
                </a:lnTo>
                <a:lnTo>
                  <a:pt x="324134" y="52031"/>
                </a:lnTo>
                <a:lnTo>
                  <a:pt x="287083" y="52031"/>
                </a:lnTo>
                <a:lnTo>
                  <a:pt x="279474" y="51539"/>
                </a:lnTo>
                <a:lnTo>
                  <a:pt x="272213" y="50176"/>
                </a:lnTo>
                <a:lnTo>
                  <a:pt x="265650" y="48115"/>
                </a:lnTo>
                <a:lnTo>
                  <a:pt x="260134" y="45529"/>
                </a:lnTo>
                <a:lnTo>
                  <a:pt x="260134" y="12090"/>
                </a:lnTo>
                <a:lnTo>
                  <a:pt x="326854" y="12090"/>
                </a:lnTo>
                <a:lnTo>
                  <a:pt x="324359" y="9069"/>
                </a:lnTo>
                <a:lnTo>
                  <a:pt x="312128" y="3088"/>
                </a:lnTo>
                <a:lnTo>
                  <a:pt x="295452" y="939"/>
                </a:lnTo>
                <a:close/>
              </a:path>
              <a:path w="963930" h="92075">
                <a:moveTo>
                  <a:pt x="315494" y="63182"/>
                </a:moveTo>
                <a:lnTo>
                  <a:pt x="300088" y="63182"/>
                </a:lnTo>
                <a:lnTo>
                  <a:pt x="318655" y="91046"/>
                </a:lnTo>
                <a:lnTo>
                  <a:pt x="333540" y="91046"/>
                </a:lnTo>
                <a:lnTo>
                  <a:pt x="315494" y="63182"/>
                </a:lnTo>
                <a:close/>
              </a:path>
              <a:path w="963930" h="92075">
                <a:moveTo>
                  <a:pt x="314697" y="58534"/>
                </a:moveTo>
                <a:lnTo>
                  <a:pt x="260134" y="58534"/>
                </a:lnTo>
                <a:lnTo>
                  <a:pt x="265505" y="60975"/>
                </a:lnTo>
                <a:lnTo>
                  <a:pt x="271749" y="62717"/>
                </a:lnTo>
                <a:lnTo>
                  <a:pt x="278691" y="63761"/>
                </a:lnTo>
                <a:lnTo>
                  <a:pt x="286156" y="64109"/>
                </a:lnTo>
                <a:lnTo>
                  <a:pt x="295452" y="64109"/>
                </a:lnTo>
                <a:lnTo>
                  <a:pt x="300088" y="63182"/>
                </a:lnTo>
                <a:lnTo>
                  <a:pt x="315494" y="63182"/>
                </a:lnTo>
                <a:lnTo>
                  <a:pt x="313093" y="59474"/>
                </a:lnTo>
                <a:lnTo>
                  <a:pt x="314697" y="58534"/>
                </a:lnTo>
                <a:close/>
              </a:path>
              <a:path w="963930" h="92075">
                <a:moveTo>
                  <a:pt x="326854"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34" y="52031"/>
                </a:lnTo>
                <a:lnTo>
                  <a:pt x="328655" y="47390"/>
                </a:lnTo>
                <a:lnTo>
                  <a:pt x="332947" y="39085"/>
                </a:lnTo>
                <a:lnTo>
                  <a:pt x="334454" y="29743"/>
                </a:lnTo>
                <a:lnTo>
                  <a:pt x="331887" y="18186"/>
                </a:lnTo>
                <a:lnTo>
                  <a:pt x="326854" y="12090"/>
                </a:lnTo>
                <a:close/>
              </a:path>
              <a:path w="963930" h="92075">
                <a:moveTo>
                  <a:pt x="56667" y="1866"/>
                </a:moveTo>
                <a:lnTo>
                  <a:pt x="43675" y="1866"/>
                </a:lnTo>
                <a:lnTo>
                  <a:pt x="0" y="91046"/>
                </a:lnTo>
                <a:lnTo>
                  <a:pt x="13944" y="91046"/>
                </a:lnTo>
                <a:lnTo>
                  <a:pt x="25095" y="67830"/>
                </a:lnTo>
                <a:lnTo>
                  <a:pt x="90839" y="67830"/>
                </a:lnTo>
                <a:lnTo>
                  <a:pt x="84930" y="55752"/>
                </a:lnTo>
                <a:lnTo>
                  <a:pt x="30670" y="55752"/>
                </a:lnTo>
                <a:lnTo>
                  <a:pt x="51104"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104" y="13944"/>
                </a:lnTo>
                <a:lnTo>
                  <a:pt x="71539" y="55752"/>
                </a:lnTo>
                <a:lnTo>
                  <a:pt x="84930" y="55752"/>
                </a:lnTo>
                <a:lnTo>
                  <a:pt x="64476" y="13944"/>
                </a:lnTo>
                <a:close/>
              </a:path>
              <a:path w="963930" h="92075">
                <a:moveTo>
                  <a:pt x="606679" y="1866"/>
                </a:moveTo>
                <a:lnTo>
                  <a:pt x="592734" y="1866"/>
                </a:lnTo>
                <a:lnTo>
                  <a:pt x="592734" y="91046"/>
                </a:lnTo>
                <a:lnTo>
                  <a:pt x="605739" y="91046"/>
                </a:lnTo>
                <a:lnTo>
                  <a:pt x="605739" y="17665"/>
                </a:lnTo>
                <a:lnTo>
                  <a:pt x="621291" y="17665"/>
                </a:lnTo>
                <a:lnTo>
                  <a:pt x="610387" y="5588"/>
                </a:lnTo>
                <a:lnTo>
                  <a:pt x="608533" y="2794"/>
                </a:lnTo>
                <a:lnTo>
                  <a:pt x="606679" y="1866"/>
                </a:lnTo>
                <a:close/>
              </a:path>
              <a:path w="963930" h="92075">
                <a:moveTo>
                  <a:pt x="621291" y="17665"/>
                </a:moveTo>
                <a:lnTo>
                  <a:pt x="605739" y="17665"/>
                </a:lnTo>
                <a:lnTo>
                  <a:pt x="667054" y="87337"/>
                </a:lnTo>
                <a:lnTo>
                  <a:pt x="668909" y="90131"/>
                </a:lnTo>
                <a:lnTo>
                  <a:pt x="671703" y="91046"/>
                </a:lnTo>
                <a:lnTo>
                  <a:pt x="683780" y="91046"/>
                </a:lnTo>
                <a:lnTo>
                  <a:pt x="683780" y="72478"/>
                </a:lnTo>
                <a:lnTo>
                  <a:pt x="670775" y="72478"/>
                </a:lnTo>
                <a:lnTo>
                  <a:pt x="621291" y="17665"/>
                </a:lnTo>
                <a:close/>
              </a:path>
              <a:path w="963930" h="92075">
                <a:moveTo>
                  <a:pt x="683780" y="1866"/>
                </a:moveTo>
                <a:lnTo>
                  <a:pt x="670775" y="1866"/>
                </a:lnTo>
                <a:lnTo>
                  <a:pt x="670775"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24" y="78993"/>
                </a:lnTo>
                <a:lnTo>
                  <a:pt x="901877" y="76773"/>
                </a:lnTo>
                <a:lnTo>
                  <a:pt x="894469" y="74030"/>
                </a:lnTo>
                <a:lnTo>
                  <a:pt x="890028" y="71551"/>
                </a:lnTo>
                <a:close/>
              </a:path>
              <a:path w="963930" h="92075">
                <a:moveTo>
                  <a:pt x="927201" y="0"/>
                </a:moveTo>
                <a:lnTo>
                  <a:pt x="910762" y="1846"/>
                </a:lnTo>
                <a:lnTo>
                  <a:pt x="898161" y="7091"/>
                </a:lnTo>
                <a:lnTo>
                  <a:pt x="890091" y="15296"/>
                </a:lnTo>
                <a:lnTo>
                  <a:pt x="887247" y="26022"/>
                </a:lnTo>
                <a:lnTo>
                  <a:pt x="889437" y="35541"/>
                </a:lnTo>
                <a:lnTo>
                  <a:pt x="895719" y="42276"/>
                </a:lnTo>
                <a:lnTo>
                  <a:pt x="905662" y="46923"/>
                </a:lnTo>
                <a:lnTo>
                  <a:pt x="918832" y="50177"/>
                </a:lnTo>
                <a:lnTo>
                  <a:pt x="928116" y="52031"/>
                </a:lnTo>
                <a:lnTo>
                  <a:pt x="937338" y="54489"/>
                </a:lnTo>
                <a:lnTo>
                  <a:pt x="944032" y="57727"/>
                </a:lnTo>
                <a:lnTo>
                  <a:pt x="948111" y="61833"/>
                </a:lnTo>
                <a:lnTo>
                  <a:pt x="949490" y="66890"/>
                </a:lnTo>
                <a:lnTo>
                  <a:pt x="948038" y="72064"/>
                </a:lnTo>
                <a:lnTo>
                  <a:pt x="943452" y="76190"/>
                </a:lnTo>
                <a:lnTo>
                  <a:pt x="935382"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1" y="2098"/>
                </a:lnTo>
                <a:lnTo>
                  <a:pt x="937476" y="612"/>
                </a:lnTo>
                <a:lnTo>
                  <a:pt x="927201"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34" name="object 6"/>
          <p:cNvSpPr/>
          <p:nvPr/>
        </p:nvSpPr>
        <p:spPr>
          <a:xfrm>
            <a:off x="905243" y="514572"/>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35" name="object 7"/>
          <p:cNvSpPr/>
          <p:nvPr/>
        </p:nvSpPr>
        <p:spPr>
          <a:xfrm>
            <a:off x="568924" y="445101"/>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36" name="object 8"/>
          <p:cNvSpPr/>
          <p:nvPr/>
        </p:nvSpPr>
        <p:spPr>
          <a:xfrm>
            <a:off x="568926"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37" name="object 4"/>
          <p:cNvSpPr txBox="1"/>
          <p:nvPr/>
        </p:nvSpPr>
        <p:spPr>
          <a:xfrm>
            <a:off x="7391400" y="2340511"/>
            <a:ext cx="1336688" cy="487313"/>
          </a:xfrm>
          <a:prstGeom prst="rect">
            <a:avLst/>
          </a:prstGeom>
        </p:spPr>
        <p:txBody>
          <a:bodyPr vert="horz" wrap="square" lIns="0" tIns="0" rIns="0" bIns="0" rtlCol="0">
            <a:spAutoFit/>
          </a:bodyPr>
          <a:lstStyle/>
          <a:p>
            <a:pPr marL="12700" algn="ctr">
              <a:lnSpc>
                <a:spcPts val="2920"/>
              </a:lnSpc>
            </a:pPr>
            <a:r>
              <a:rPr lang="en-US" sz="2600" b="1" dirty="0">
                <a:solidFill>
                  <a:schemeClr val="bg1"/>
                </a:solidFill>
                <a:latin typeface="Trebuchet MS"/>
                <a:cs typeface="Trebuchet MS"/>
              </a:rPr>
              <a:t>40,000</a:t>
            </a:r>
            <a:endParaRPr sz="2600" dirty="0">
              <a:solidFill>
                <a:schemeClr val="bg1"/>
              </a:solidFill>
              <a:latin typeface="Trebuchet MS"/>
              <a:cs typeface="Trebuchet MS"/>
            </a:endParaRPr>
          </a:p>
          <a:p>
            <a:pPr marL="12700" algn="ctr">
              <a:lnSpc>
                <a:spcPts val="880"/>
              </a:lnSpc>
            </a:pPr>
            <a:r>
              <a:rPr lang="en-US" sz="1000" dirty="0">
                <a:solidFill>
                  <a:schemeClr val="bg1"/>
                </a:solidFill>
                <a:latin typeface="Trebuchet MS"/>
                <a:cs typeface="Trebuchet MS"/>
              </a:rPr>
              <a:t>employees</a:t>
            </a:r>
            <a:endParaRPr sz="1000" dirty="0">
              <a:solidFill>
                <a:schemeClr val="bg1"/>
              </a:solidFill>
              <a:latin typeface="Trebuchet MS"/>
              <a:cs typeface="Trebuchet MS"/>
            </a:endParaRPr>
          </a:p>
        </p:txBody>
      </p:sp>
      <p:sp>
        <p:nvSpPr>
          <p:cNvPr id="38" name="object 4"/>
          <p:cNvSpPr txBox="1"/>
          <p:nvPr/>
        </p:nvSpPr>
        <p:spPr>
          <a:xfrm>
            <a:off x="7391400" y="3374927"/>
            <a:ext cx="1336688" cy="487313"/>
          </a:xfrm>
          <a:prstGeom prst="rect">
            <a:avLst/>
          </a:prstGeom>
        </p:spPr>
        <p:txBody>
          <a:bodyPr vert="horz" wrap="square" lIns="0" tIns="0" rIns="0" bIns="0" rtlCol="0">
            <a:spAutoFit/>
          </a:bodyPr>
          <a:lstStyle/>
          <a:p>
            <a:pPr marL="12700" algn="ctr">
              <a:lnSpc>
                <a:spcPts val="2920"/>
              </a:lnSpc>
            </a:pPr>
            <a:r>
              <a:rPr lang="en-US" sz="2600" b="1" dirty="0">
                <a:solidFill>
                  <a:schemeClr val="bg1"/>
                </a:solidFill>
                <a:latin typeface="Trebuchet MS"/>
                <a:cs typeface="Trebuchet MS"/>
              </a:rPr>
              <a:t>67MM</a:t>
            </a:r>
            <a:endParaRPr sz="2600" dirty="0">
              <a:solidFill>
                <a:schemeClr val="bg1"/>
              </a:solidFill>
              <a:latin typeface="Trebuchet MS"/>
              <a:cs typeface="Trebuchet MS"/>
            </a:endParaRPr>
          </a:p>
          <a:p>
            <a:pPr marL="12700" algn="ctr">
              <a:lnSpc>
                <a:spcPts val="880"/>
              </a:lnSpc>
            </a:pPr>
            <a:r>
              <a:rPr lang="en-US" sz="1000" dirty="0">
                <a:solidFill>
                  <a:schemeClr val="bg1"/>
                </a:solidFill>
                <a:latin typeface="Trebuchet MS"/>
                <a:cs typeface="Trebuchet MS"/>
              </a:rPr>
              <a:t>passengers per year</a:t>
            </a:r>
            <a:endParaRPr sz="1000" dirty="0">
              <a:solidFill>
                <a:schemeClr val="bg1"/>
              </a:solidFill>
              <a:latin typeface="Trebuchet MS"/>
              <a:cs typeface="Trebuchet MS"/>
            </a:endParaRPr>
          </a:p>
        </p:txBody>
      </p:sp>
      <p:sp>
        <p:nvSpPr>
          <p:cNvPr id="42" name="object 4"/>
          <p:cNvSpPr txBox="1"/>
          <p:nvPr/>
        </p:nvSpPr>
        <p:spPr>
          <a:xfrm>
            <a:off x="7391400" y="4394049"/>
            <a:ext cx="1336688" cy="487313"/>
          </a:xfrm>
          <a:prstGeom prst="rect">
            <a:avLst/>
          </a:prstGeom>
        </p:spPr>
        <p:txBody>
          <a:bodyPr vert="horz" wrap="square" lIns="0" tIns="0" rIns="0" bIns="0" rtlCol="0">
            <a:spAutoFit/>
          </a:bodyPr>
          <a:lstStyle/>
          <a:p>
            <a:pPr marL="12700" algn="ctr">
              <a:lnSpc>
                <a:spcPts val="2920"/>
              </a:lnSpc>
            </a:pPr>
            <a:r>
              <a:rPr lang="en-US" sz="2600" b="1" dirty="0">
                <a:solidFill>
                  <a:schemeClr val="bg1"/>
                </a:solidFill>
                <a:latin typeface="Trebuchet MS"/>
                <a:cs typeface="Trebuchet MS"/>
              </a:rPr>
              <a:t>302</a:t>
            </a:r>
            <a:endParaRPr sz="2600" dirty="0">
              <a:solidFill>
                <a:schemeClr val="bg1"/>
              </a:solidFill>
              <a:latin typeface="Trebuchet MS"/>
              <a:cs typeface="Trebuchet MS"/>
            </a:endParaRPr>
          </a:p>
          <a:p>
            <a:pPr marL="12700" algn="ctr">
              <a:lnSpc>
                <a:spcPts val="880"/>
              </a:lnSpc>
            </a:pPr>
            <a:r>
              <a:rPr lang="en-US" sz="1000" dirty="0">
                <a:solidFill>
                  <a:schemeClr val="bg1"/>
                </a:solidFill>
                <a:latin typeface="Trebuchet MS"/>
                <a:cs typeface="Trebuchet MS"/>
              </a:rPr>
              <a:t>modern aircraft</a:t>
            </a:r>
            <a:endParaRPr sz="1000" dirty="0">
              <a:solidFill>
                <a:schemeClr val="bg1"/>
              </a:solidFill>
              <a:latin typeface="Trebuchet MS"/>
              <a:cs typeface="Trebuchet MS"/>
            </a:endParaRPr>
          </a:p>
        </p:txBody>
      </p:sp>
      <p:sp>
        <p:nvSpPr>
          <p:cNvPr id="44" name="object 4"/>
          <p:cNvSpPr txBox="1"/>
          <p:nvPr/>
        </p:nvSpPr>
        <p:spPr>
          <a:xfrm>
            <a:off x="7391400" y="5342155"/>
            <a:ext cx="1336688" cy="487313"/>
          </a:xfrm>
          <a:prstGeom prst="rect">
            <a:avLst/>
          </a:prstGeom>
        </p:spPr>
        <p:txBody>
          <a:bodyPr vert="horz" wrap="square" lIns="0" tIns="0" rIns="0" bIns="0" rtlCol="0">
            <a:spAutoFit/>
          </a:bodyPr>
          <a:lstStyle/>
          <a:p>
            <a:pPr marL="12700" algn="ctr">
              <a:lnSpc>
                <a:spcPts val="2920"/>
              </a:lnSpc>
            </a:pPr>
            <a:r>
              <a:rPr lang="en-US" sz="2600" b="1" dirty="0">
                <a:solidFill>
                  <a:schemeClr val="bg1"/>
                </a:solidFill>
                <a:latin typeface="Trebuchet MS"/>
                <a:cs typeface="Trebuchet MS"/>
              </a:rPr>
              <a:t>140+</a:t>
            </a:r>
            <a:endParaRPr sz="2600" dirty="0">
              <a:solidFill>
                <a:schemeClr val="bg1"/>
              </a:solidFill>
              <a:latin typeface="Trebuchet MS"/>
              <a:cs typeface="Trebuchet MS"/>
            </a:endParaRPr>
          </a:p>
          <a:p>
            <a:pPr marL="12700" algn="ctr">
              <a:lnSpc>
                <a:spcPts val="880"/>
              </a:lnSpc>
            </a:pPr>
            <a:r>
              <a:rPr lang="en-US" sz="1000" dirty="0">
                <a:solidFill>
                  <a:schemeClr val="bg1"/>
                </a:solidFill>
                <a:latin typeface="Trebuchet MS"/>
                <a:cs typeface="Trebuchet MS"/>
              </a:rPr>
              <a:t>destinations</a:t>
            </a:r>
            <a:endParaRPr sz="1000" dirty="0">
              <a:solidFill>
                <a:schemeClr val="bg1"/>
              </a:solidFill>
              <a:latin typeface="Trebuchet MS"/>
              <a:cs typeface="Trebuchet MS"/>
            </a:endParaRPr>
          </a:p>
        </p:txBody>
      </p:sp>
      <p:sp>
        <p:nvSpPr>
          <p:cNvPr id="46" name="object 4"/>
          <p:cNvSpPr txBox="1"/>
          <p:nvPr/>
        </p:nvSpPr>
        <p:spPr>
          <a:xfrm>
            <a:off x="7391400" y="6376571"/>
            <a:ext cx="1336688" cy="487313"/>
          </a:xfrm>
          <a:prstGeom prst="rect">
            <a:avLst/>
          </a:prstGeom>
        </p:spPr>
        <p:txBody>
          <a:bodyPr vert="horz" wrap="square" lIns="0" tIns="0" rIns="0" bIns="0" rtlCol="0">
            <a:spAutoFit/>
          </a:bodyPr>
          <a:lstStyle/>
          <a:p>
            <a:pPr marL="12700" algn="ctr">
              <a:lnSpc>
                <a:spcPts val="2920"/>
              </a:lnSpc>
            </a:pPr>
            <a:r>
              <a:rPr lang="en-US" sz="2600" b="1" dirty="0">
                <a:solidFill>
                  <a:schemeClr val="bg1"/>
                </a:solidFill>
                <a:latin typeface="Trebuchet MS"/>
                <a:cs typeface="Trebuchet MS"/>
              </a:rPr>
              <a:t>1,300</a:t>
            </a:r>
            <a:endParaRPr sz="2600" dirty="0">
              <a:solidFill>
                <a:schemeClr val="bg1"/>
              </a:solidFill>
              <a:latin typeface="Trebuchet MS"/>
              <a:cs typeface="Trebuchet MS"/>
            </a:endParaRPr>
          </a:p>
          <a:p>
            <a:pPr marL="12700" algn="ctr">
              <a:lnSpc>
                <a:spcPts val="880"/>
              </a:lnSpc>
            </a:pPr>
            <a:r>
              <a:rPr lang="en-US" sz="1000" dirty="0">
                <a:solidFill>
                  <a:schemeClr val="bg1"/>
                </a:solidFill>
                <a:latin typeface="Trebuchet MS"/>
                <a:cs typeface="Trebuchet MS"/>
              </a:rPr>
              <a:t>daily flights</a:t>
            </a:r>
            <a:endParaRPr sz="1000" dirty="0">
              <a:solidFill>
                <a:schemeClr val="bg1"/>
              </a:solidFill>
              <a:latin typeface="Trebuchet MS"/>
              <a:cs typeface="Trebuchet MS"/>
            </a:endParaRPr>
          </a:p>
        </p:txBody>
      </p:sp>
      <p:sp>
        <p:nvSpPr>
          <p:cNvPr id="4" name="TextBox 3"/>
          <p:cNvSpPr txBox="1"/>
          <p:nvPr/>
        </p:nvSpPr>
        <p:spPr>
          <a:xfrm>
            <a:off x="10775852" y="566928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58784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245" y="-114300"/>
            <a:ext cx="10134600" cy="5410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61245" y="5252249"/>
            <a:ext cx="10119645" cy="252014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3564" y="7237691"/>
            <a:ext cx="10025380" cy="535305"/>
          </a:xfrm>
          <a:custGeom>
            <a:avLst/>
            <a:gdLst/>
            <a:ahLst/>
            <a:cxnLst/>
            <a:rect l="l" t="t" r="r" b="b"/>
            <a:pathLst>
              <a:path w="10025380" h="535304">
                <a:moveTo>
                  <a:pt x="10024833" y="0"/>
                </a:moveTo>
                <a:lnTo>
                  <a:pt x="0" y="534708"/>
                </a:lnTo>
                <a:lnTo>
                  <a:pt x="10024833" y="534708"/>
                </a:lnTo>
                <a:lnTo>
                  <a:pt x="10024833" y="0"/>
                </a:lnTo>
                <a:close/>
              </a:path>
            </a:pathLst>
          </a:custGeom>
          <a:solidFill>
            <a:srgbClr val="EC1550"/>
          </a:solidFill>
        </p:spPr>
        <p:txBody>
          <a:bodyPr wrap="square" lIns="0" tIns="0" rIns="0" bIns="0" rtlCol="0"/>
          <a:lstStyle/>
          <a:p>
            <a:endParaRPr/>
          </a:p>
        </p:txBody>
      </p:sp>
      <p:sp>
        <p:nvSpPr>
          <p:cNvPr id="5" name="object 5"/>
          <p:cNvSpPr/>
          <p:nvPr/>
        </p:nvSpPr>
        <p:spPr>
          <a:xfrm>
            <a:off x="896658" y="742353"/>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1" y="91046"/>
                </a:lnTo>
                <a:lnTo>
                  <a:pt x="824991" y="78041"/>
                </a:lnTo>
                <a:lnTo>
                  <a:pt x="767397" y="78041"/>
                </a:lnTo>
                <a:lnTo>
                  <a:pt x="767397" y="50165"/>
                </a:lnTo>
                <a:lnTo>
                  <a:pt x="817549" y="50165"/>
                </a:lnTo>
                <a:lnTo>
                  <a:pt x="817549" y="38087"/>
                </a:lnTo>
                <a:lnTo>
                  <a:pt x="767397" y="38087"/>
                </a:lnTo>
                <a:lnTo>
                  <a:pt x="767397" y="13944"/>
                </a:lnTo>
                <a:lnTo>
                  <a:pt x="823125" y="13944"/>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20" y="52031"/>
                </a:lnTo>
                <a:lnTo>
                  <a:pt x="287083" y="52031"/>
                </a:lnTo>
                <a:lnTo>
                  <a:pt x="279473" y="51539"/>
                </a:lnTo>
                <a:lnTo>
                  <a:pt x="272211" y="50176"/>
                </a:lnTo>
                <a:lnTo>
                  <a:pt x="265645" y="48115"/>
                </a:lnTo>
                <a:lnTo>
                  <a:pt x="260121" y="45529"/>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9"/>
                </a:lnTo>
                <a:lnTo>
                  <a:pt x="271741" y="62712"/>
                </a:lnTo>
                <a:lnTo>
                  <a:pt x="278680" y="63759"/>
                </a:lnTo>
                <a:lnTo>
                  <a:pt x="286143" y="64109"/>
                </a:lnTo>
                <a:lnTo>
                  <a:pt x="295440" y="64109"/>
                </a:lnTo>
                <a:lnTo>
                  <a:pt x="300075" y="63169"/>
                </a:lnTo>
                <a:lnTo>
                  <a:pt x="315492" y="63169"/>
                </a:lnTo>
                <a:lnTo>
                  <a:pt x="313093" y="59461"/>
                </a:lnTo>
                <a:lnTo>
                  <a:pt x="314675" y="58534"/>
                </a:lnTo>
                <a:close/>
              </a:path>
              <a:path w="963930" h="92075">
                <a:moveTo>
                  <a:pt x="326849" y="12077"/>
                </a:moveTo>
                <a:lnTo>
                  <a:pt x="296367" y="12077"/>
                </a:lnTo>
                <a:lnTo>
                  <a:pt x="307588" y="13660"/>
                </a:lnTo>
                <a:lnTo>
                  <a:pt x="315064" y="17770"/>
                </a:lnTo>
                <a:lnTo>
                  <a:pt x="319230" y="23446"/>
                </a:lnTo>
                <a:lnTo>
                  <a:pt x="320522" y="29730"/>
                </a:lnTo>
                <a:lnTo>
                  <a:pt x="318692" y="38310"/>
                </a:lnTo>
                <a:lnTo>
                  <a:pt x="312856" y="45410"/>
                </a:lnTo>
                <a:lnTo>
                  <a:pt x="302493" y="50245"/>
                </a:lnTo>
                <a:lnTo>
                  <a:pt x="287083" y="52031"/>
                </a:lnTo>
                <a:lnTo>
                  <a:pt x="324120" y="52031"/>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5" y="67818"/>
                </a:lnTo>
                <a:lnTo>
                  <a:pt x="84925" y="55752"/>
                </a:lnTo>
                <a:lnTo>
                  <a:pt x="30657" y="55752"/>
                </a:lnTo>
                <a:lnTo>
                  <a:pt x="51092" y="13944"/>
                </a:lnTo>
                <a:lnTo>
                  <a:pt x="64481" y="13944"/>
                </a:lnTo>
                <a:lnTo>
                  <a:pt x="60388" y="5575"/>
                </a:lnTo>
                <a:lnTo>
                  <a:pt x="58534" y="2781"/>
                </a:lnTo>
                <a:lnTo>
                  <a:pt x="56667" y="1854"/>
                </a:lnTo>
                <a:close/>
              </a:path>
              <a:path w="963930" h="92075">
                <a:moveTo>
                  <a:pt x="90825" y="67818"/>
                </a:moveTo>
                <a:lnTo>
                  <a:pt x="77114" y="67818"/>
                </a:lnTo>
                <a:lnTo>
                  <a:pt x="88265" y="91046"/>
                </a:lnTo>
                <a:lnTo>
                  <a:pt x="102184" y="91046"/>
                </a:lnTo>
                <a:lnTo>
                  <a:pt x="90825" y="67818"/>
                </a:lnTo>
                <a:close/>
              </a:path>
              <a:path w="963930" h="92075">
                <a:moveTo>
                  <a:pt x="64481" y="13944"/>
                </a:moveTo>
                <a:lnTo>
                  <a:pt x="51092" y="13944"/>
                </a:lnTo>
                <a:lnTo>
                  <a:pt x="71526" y="55752"/>
                </a:lnTo>
                <a:lnTo>
                  <a:pt x="84925" y="55752"/>
                </a:lnTo>
                <a:lnTo>
                  <a:pt x="64481" y="13944"/>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37"/>
                </a:lnTo>
                <a:lnTo>
                  <a:pt x="668909" y="90119"/>
                </a:lnTo>
                <a:lnTo>
                  <a:pt x="671703"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28" y="71539"/>
                </a:moveTo>
                <a:lnTo>
                  <a:pt x="922540" y="91986"/>
                </a:lnTo>
                <a:lnTo>
                  <a:pt x="939906" y="90140"/>
                </a:lnTo>
                <a:lnTo>
                  <a:pt x="952739" y="84894"/>
                </a:lnTo>
                <a:lnTo>
                  <a:pt x="957573" y="79908"/>
                </a:lnTo>
                <a:lnTo>
                  <a:pt x="923467" y="79908"/>
                </a:lnTo>
                <a:lnTo>
                  <a:pt x="911713" y="78991"/>
                </a:lnTo>
                <a:lnTo>
                  <a:pt x="901871" y="76766"/>
                </a:lnTo>
                <a:lnTo>
                  <a:pt x="894467" y="74020"/>
                </a:lnTo>
                <a:lnTo>
                  <a:pt x="890028"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6" y="52031"/>
                </a:lnTo>
                <a:lnTo>
                  <a:pt x="937336" y="54482"/>
                </a:lnTo>
                <a:lnTo>
                  <a:pt x="944025" y="57718"/>
                </a:lnTo>
                <a:lnTo>
                  <a:pt x="948100" y="61825"/>
                </a:lnTo>
                <a:lnTo>
                  <a:pt x="949477" y="66890"/>
                </a:lnTo>
                <a:lnTo>
                  <a:pt x="948028" y="72059"/>
                </a:lnTo>
                <a:lnTo>
                  <a:pt x="943444" y="76185"/>
                </a:lnTo>
                <a:lnTo>
                  <a:pt x="935375" y="78919"/>
                </a:lnTo>
                <a:lnTo>
                  <a:pt x="923467" y="79908"/>
                </a:lnTo>
                <a:lnTo>
                  <a:pt x="957573" y="79908"/>
                </a:lnTo>
                <a:lnTo>
                  <a:pt x="960693" y="76689"/>
                </a:lnTo>
                <a:lnTo>
                  <a:pt x="963422" y="65963"/>
                </a:lnTo>
                <a:lnTo>
                  <a:pt x="961068" y="56154"/>
                </a:lnTo>
                <a:lnTo>
                  <a:pt x="920686" y="38087"/>
                </a:lnTo>
                <a:lnTo>
                  <a:pt x="905814" y="35305"/>
                </a:lnTo>
                <a:lnTo>
                  <a:pt x="901166" y="32512"/>
                </a:lnTo>
                <a:lnTo>
                  <a:pt x="901166" y="25082"/>
                </a:lnTo>
                <a:lnTo>
                  <a:pt x="902735" y="19916"/>
                </a:lnTo>
                <a:lnTo>
                  <a:pt x="907441" y="15794"/>
                </a:lnTo>
                <a:lnTo>
                  <a:pt x="915284" y="13064"/>
                </a:lnTo>
                <a:lnTo>
                  <a:pt x="926261" y="12077"/>
                </a:lnTo>
                <a:lnTo>
                  <a:pt x="956224" y="12077"/>
                </a:lnTo>
                <a:lnTo>
                  <a:pt x="957846" y="5575"/>
                </a:lnTo>
                <a:lnTo>
                  <a:pt x="952801" y="3921"/>
                </a:lnTo>
                <a:lnTo>
                  <a:pt x="946008" y="2092"/>
                </a:lnTo>
                <a:lnTo>
                  <a:pt x="937470"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FFFFFF"/>
          </a:solidFill>
        </p:spPr>
        <p:txBody>
          <a:bodyPr wrap="square" lIns="0" tIns="0" rIns="0" bIns="0" rtlCol="0"/>
          <a:lstStyle/>
          <a:p>
            <a:endParaRPr/>
          </a:p>
        </p:txBody>
      </p:sp>
      <p:sp>
        <p:nvSpPr>
          <p:cNvPr id="6" name="object 6"/>
          <p:cNvSpPr/>
          <p:nvPr/>
        </p:nvSpPr>
        <p:spPr>
          <a:xfrm>
            <a:off x="900120" y="502119"/>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FFFFFF"/>
          </a:solidFill>
        </p:spPr>
        <p:txBody>
          <a:bodyPr wrap="square" lIns="0" tIns="0" rIns="0" bIns="0" rtlCol="0"/>
          <a:lstStyle/>
          <a:p>
            <a:endParaRPr/>
          </a:p>
        </p:txBody>
      </p:sp>
      <p:sp>
        <p:nvSpPr>
          <p:cNvPr id="7" name="object 7"/>
          <p:cNvSpPr/>
          <p:nvPr/>
        </p:nvSpPr>
        <p:spPr>
          <a:xfrm>
            <a:off x="563801" y="432649"/>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98"/>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87"/>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563805" y="498763"/>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41"/>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FFFFFF"/>
          </a:solidFill>
        </p:spPr>
        <p:txBody>
          <a:bodyPr wrap="square" lIns="0" tIns="0" rIns="0" bIns="0" rtlCol="0"/>
          <a:lstStyle/>
          <a:p>
            <a:endParaRPr/>
          </a:p>
        </p:txBody>
      </p:sp>
      <p:sp>
        <p:nvSpPr>
          <p:cNvPr id="9" name="object 9"/>
          <p:cNvSpPr txBox="1"/>
          <p:nvPr/>
        </p:nvSpPr>
        <p:spPr>
          <a:xfrm>
            <a:off x="860431" y="5650073"/>
            <a:ext cx="3543935" cy="1229360"/>
          </a:xfrm>
          <a:prstGeom prst="rect">
            <a:avLst/>
          </a:prstGeom>
        </p:spPr>
        <p:txBody>
          <a:bodyPr vert="horz" wrap="square" lIns="0" tIns="0" rIns="0" bIns="0" rtlCol="0">
            <a:spAutoFit/>
          </a:bodyPr>
          <a:lstStyle/>
          <a:p>
            <a:pPr marL="12700">
              <a:lnSpc>
                <a:spcPts val="5555"/>
              </a:lnSpc>
            </a:pPr>
            <a:r>
              <a:rPr sz="5250" b="1" spc="-50" dirty="0">
                <a:solidFill>
                  <a:srgbClr val="00B5AC"/>
                </a:solidFill>
                <a:latin typeface="Trebuchet MS"/>
                <a:cs typeface="Trebuchet MS"/>
              </a:rPr>
              <a:t>GREATNESS</a:t>
            </a:r>
            <a:endParaRPr sz="5250" dirty="0">
              <a:latin typeface="Trebuchet MS"/>
              <a:cs typeface="Trebuchet MS"/>
            </a:endParaRPr>
          </a:p>
          <a:p>
            <a:pPr marL="12700">
              <a:lnSpc>
                <a:spcPts val="4054"/>
              </a:lnSpc>
            </a:pPr>
            <a:r>
              <a:rPr sz="4000" spc="-5" dirty="0">
                <a:solidFill>
                  <a:srgbClr val="FFFFFF"/>
                </a:solidFill>
                <a:latin typeface="Trebuchet MS"/>
                <a:cs typeface="Trebuchet MS"/>
              </a:rPr>
              <a:t>in the</a:t>
            </a:r>
            <a:r>
              <a:rPr sz="4000" spc="-85" dirty="0">
                <a:solidFill>
                  <a:srgbClr val="FFFFFF"/>
                </a:solidFill>
                <a:latin typeface="Trebuchet MS"/>
                <a:cs typeface="Trebuchet MS"/>
              </a:rPr>
              <a:t> </a:t>
            </a:r>
            <a:r>
              <a:rPr sz="4000" dirty="0">
                <a:solidFill>
                  <a:srgbClr val="FFFFFF"/>
                </a:solidFill>
                <a:latin typeface="Trebuchet MS"/>
                <a:cs typeface="Trebuchet MS"/>
              </a:rPr>
              <a:t>sky</a:t>
            </a:r>
            <a:endParaRPr sz="4000" dirty="0">
              <a:latin typeface="Trebuchet MS"/>
              <a:cs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1776" y="754799"/>
            <a:ext cx="963930" cy="92075"/>
          </a:xfrm>
          <a:custGeom>
            <a:avLst/>
            <a:gdLst/>
            <a:ahLst/>
            <a:cxnLst/>
            <a:rect l="l" t="t" r="r" b="b"/>
            <a:pathLst>
              <a:path w="963930" h="92075">
                <a:moveTo>
                  <a:pt x="524002" y="1854"/>
                </a:moveTo>
                <a:lnTo>
                  <a:pt x="510057" y="1854"/>
                </a:lnTo>
                <a:lnTo>
                  <a:pt x="510057" y="91046"/>
                </a:lnTo>
                <a:lnTo>
                  <a:pt x="524002" y="91046"/>
                </a:lnTo>
                <a:lnTo>
                  <a:pt x="524002" y="1854"/>
                </a:lnTo>
                <a:close/>
              </a:path>
              <a:path w="963930" h="92075">
                <a:moveTo>
                  <a:pt x="823137" y="1866"/>
                </a:moveTo>
                <a:lnTo>
                  <a:pt x="753452" y="1866"/>
                </a:lnTo>
                <a:lnTo>
                  <a:pt x="753452" y="91046"/>
                </a:lnTo>
                <a:lnTo>
                  <a:pt x="824992" y="91046"/>
                </a:lnTo>
                <a:lnTo>
                  <a:pt x="824992" y="78041"/>
                </a:lnTo>
                <a:lnTo>
                  <a:pt x="767397" y="78041"/>
                </a:lnTo>
                <a:lnTo>
                  <a:pt x="767397" y="50177"/>
                </a:lnTo>
                <a:lnTo>
                  <a:pt x="817562" y="50177"/>
                </a:lnTo>
                <a:lnTo>
                  <a:pt x="817562" y="38100"/>
                </a:lnTo>
                <a:lnTo>
                  <a:pt x="767397" y="38100"/>
                </a:lnTo>
                <a:lnTo>
                  <a:pt x="767397" y="13944"/>
                </a:lnTo>
                <a:lnTo>
                  <a:pt x="823137" y="13944"/>
                </a:lnTo>
                <a:lnTo>
                  <a:pt x="823137"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52" y="939"/>
                </a:moveTo>
                <a:lnTo>
                  <a:pt x="246202" y="939"/>
                </a:lnTo>
                <a:lnTo>
                  <a:pt x="246202" y="91046"/>
                </a:lnTo>
                <a:lnTo>
                  <a:pt x="260134" y="91046"/>
                </a:lnTo>
                <a:lnTo>
                  <a:pt x="260134" y="58534"/>
                </a:lnTo>
                <a:lnTo>
                  <a:pt x="314697" y="58534"/>
                </a:lnTo>
                <a:lnTo>
                  <a:pt x="321922" y="54303"/>
                </a:lnTo>
                <a:lnTo>
                  <a:pt x="324134" y="52031"/>
                </a:lnTo>
                <a:lnTo>
                  <a:pt x="287083" y="52031"/>
                </a:lnTo>
                <a:lnTo>
                  <a:pt x="279474" y="51539"/>
                </a:lnTo>
                <a:lnTo>
                  <a:pt x="272213" y="50176"/>
                </a:lnTo>
                <a:lnTo>
                  <a:pt x="265650" y="48115"/>
                </a:lnTo>
                <a:lnTo>
                  <a:pt x="260134" y="45529"/>
                </a:lnTo>
                <a:lnTo>
                  <a:pt x="260134" y="12090"/>
                </a:lnTo>
                <a:lnTo>
                  <a:pt x="326854" y="12090"/>
                </a:lnTo>
                <a:lnTo>
                  <a:pt x="324359" y="9069"/>
                </a:lnTo>
                <a:lnTo>
                  <a:pt x="312128" y="3088"/>
                </a:lnTo>
                <a:lnTo>
                  <a:pt x="295452" y="939"/>
                </a:lnTo>
                <a:close/>
              </a:path>
              <a:path w="963930" h="92075">
                <a:moveTo>
                  <a:pt x="315494" y="63182"/>
                </a:moveTo>
                <a:lnTo>
                  <a:pt x="300088" y="63182"/>
                </a:lnTo>
                <a:lnTo>
                  <a:pt x="318655" y="91046"/>
                </a:lnTo>
                <a:lnTo>
                  <a:pt x="333540" y="91046"/>
                </a:lnTo>
                <a:lnTo>
                  <a:pt x="315494" y="63182"/>
                </a:lnTo>
                <a:close/>
              </a:path>
              <a:path w="963930" h="92075">
                <a:moveTo>
                  <a:pt x="314697" y="58534"/>
                </a:moveTo>
                <a:lnTo>
                  <a:pt x="260134" y="58534"/>
                </a:lnTo>
                <a:lnTo>
                  <a:pt x="265505" y="60975"/>
                </a:lnTo>
                <a:lnTo>
                  <a:pt x="271749" y="62717"/>
                </a:lnTo>
                <a:lnTo>
                  <a:pt x="278691" y="63761"/>
                </a:lnTo>
                <a:lnTo>
                  <a:pt x="286156" y="64109"/>
                </a:lnTo>
                <a:lnTo>
                  <a:pt x="295452" y="64109"/>
                </a:lnTo>
                <a:lnTo>
                  <a:pt x="300088" y="63182"/>
                </a:lnTo>
                <a:lnTo>
                  <a:pt x="315494" y="63182"/>
                </a:lnTo>
                <a:lnTo>
                  <a:pt x="313093" y="59474"/>
                </a:lnTo>
                <a:lnTo>
                  <a:pt x="314697" y="58534"/>
                </a:lnTo>
                <a:close/>
              </a:path>
              <a:path w="963930" h="92075">
                <a:moveTo>
                  <a:pt x="326854"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34" y="52031"/>
                </a:lnTo>
                <a:lnTo>
                  <a:pt x="328655" y="47390"/>
                </a:lnTo>
                <a:lnTo>
                  <a:pt x="332947" y="39085"/>
                </a:lnTo>
                <a:lnTo>
                  <a:pt x="334454" y="29743"/>
                </a:lnTo>
                <a:lnTo>
                  <a:pt x="331887" y="18186"/>
                </a:lnTo>
                <a:lnTo>
                  <a:pt x="326854" y="12090"/>
                </a:lnTo>
                <a:close/>
              </a:path>
              <a:path w="963930" h="92075">
                <a:moveTo>
                  <a:pt x="56667" y="1866"/>
                </a:moveTo>
                <a:lnTo>
                  <a:pt x="43675" y="1866"/>
                </a:lnTo>
                <a:lnTo>
                  <a:pt x="0" y="91046"/>
                </a:lnTo>
                <a:lnTo>
                  <a:pt x="13944" y="91046"/>
                </a:lnTo>
                <a:lnTo>
                  <a:pt x="25095" y="67830"/>
                </a:lnTo>
                <a:lnTo>
                  <a:pt x="90839" y="67830"/>
                </a:lnTo>
                <a:lnTo>
                  <a:pt x="84930" y="55752"/>
                </a:lnTo>
                <a:lnTo>
                  <a:pt x="30670" y="55752"/>
                </a:lnTo>
                <a:lnTo>
                  <a:pt x="51104"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104" y="13944"/>
                </a:lnTo>
                <a:lnTo>
                  <a:pt x="71539" y="55752"/>
                </a:lnTo>
                <a:lnTo>
                  <a:pt x="84930" y="55752"/>
                </a:lnTo>
                <a:lnTo>
                  <a:pt x="64476" y="13944"/>
                </a:lnTo>
                <a:close/>
              </a:path>
              <a:path w="963930" h="92075">
                <a:moveTo>
                  <a:pt x="606679" y="1866"/>
                </a:moveTo>
                <a:lnTo>
                  <a:pt x="592734" y="1866"/>
                </a:lnTo>
                <a:lnTo>
                  <a:pt x="592734" y="91046"/>
                </a:lnTo>
                <a:lnTo>
                  <a:pt x="605739" y="91046"/>
                </a:lnTo>
                <a:lnTo>
                  <a:pt x="605739" y="17665"/>
                </a:lnTo>
                <a:lnTo>
                  <a:pt x="621291" y="17665"/>
                </a:lnTo>
                <a:lnTo>
                  <a:pt x="610387" y="5588"/>
                </a:lnTo>
                <a:lnTo>
                  <a:pt x="608533" y="2794"/>
                </a:lnTo>
                <a:lnTo>
                  <a:pt x="606679" y="1866"/>
                </a:lnTo>
                <a:close/>
              </a:path>
              <a:path w="963930" h="92075">
                <a:moveTo>
                  <a:pt x="621291" y="17665"/>
                </a:moveTo>
                <a:lnTo>
                  <a:pt x="605739" y="17665"/>
                </a:lnTo>
                <a:lnTo>
                  <a:pt x="667054" y="87337"/>
                </a:lnTo>
                <a:lnTo>
                  <a:pt x="668909" y="90131"/>
                </a:lnTo>
                <a:lnTo>
                  <a:pt x="671703" y="91046"/>
                </a:lnTo>
                <a:lnTo>
                  <a:pt x="683780" y="91046"/>
                </a:lnTo>
                <a:lnTo>
                  <a:pt x="683780" y="72478"/>
                </a:lnTo>
                <a:lnTo>
                  <a:pt x="670775" y="72478"/>
                </a:lnTo>
                <a:lnTo>
                  <a:pt x="621291" y="17665"/>
                </a:lnTo>
                <a:close/>
              </a:path>
              <a:path w="963930" h="92075">
                <a:moveTo>
                  <a:pt x="683780" y="1866"/>
                </a:moveTo>
                <a:lnTo>
                  <a:pt x="670775" y="1866"/>
                </a:lnTo>
                <a:lnTo>
                  <a:pt x="670775"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24" y="78993"/>
                </a:lnTo>
                <a:lnTo>
                  <a:pt x="901877" y="76773"/>
                </a:lnTo>
                <a:lnTo>
                  <a:pt x="894469" y="74030"/>
                </a:lnTo>
                <a:lnTo>
                  <a:pt x="890028" y="71551"/>
                </a:lnTo>
                <a:close/>
              </a:path>
              <a:path w="963930" h="92075">
                <a:moveTo>
                  <a:pt x="927201" y="0"/>
                </a:moveTo>
                <a:lnTo>
                  <a:pt x="910762" y="1846"/>
                </a:lnTo>
                <a:lnTo>
                  <a:pt x="898161" y="7091"/>
                </a:lnTo>
                <a:lnTo>
                  <a:pt x="890091" y="15296"/>
                </a:lnTo>
                <a:lnTo>
                  <a:pt x="887247" y="26022"/>
                </a:lnTo>
                <a:lnTo>
                  <a:pt x="889437" y="35541"/>
                </a:lnTo>
                <a:lnTo>
                  <a:pt x="895719" y="42276"/>
                </a:lnTo>
                <a:lnTo>
                  <a:pt x="905662" y="46923"/>
                </a:lnTo>
                <a:lnTo>
                  <a:pt x="918832" y="50177"/>
                </a:lnTo>
                <a:lnTo>
                  <a:pt x="928116" y="52031"/>
                </a:lnTo>
                <a:lnTo>
                  <a:pt x="937338" y="54489"/>
                </a:lnTo>
                <a:lnTo>
                  <a:pt x="944032" y="57727"/>
                </a:lnTo>
                <a:lnTo>
                  <a:pt x="948111" y="61833"/>
                </a:lnTo>
                <a:lnTo>
                  <a:pt x="949490" y="66890"/>
                </a:lnTo>
                <a:lnTo>
                  <a:pt x="948038" y="72064"/>
                </a:lnTo>
                <a:lnTo>
                  <a:pt x="943452" y="76190"/>
                </a:lnTo>
                <a:lnTo>
                  <a:pt x="935382"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1" y="2098"/>
                </a:lnTo>
                <a:lnTo>
                  <a:pt x="937476" y="612"/>
                </a:lnTo>
                <a:lnTo>
                  <a:pt x="927201"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3" name="object 3"/>
          <p:cNvSpPr/>
          <p:nvPr/>
        </p:nvSpPr>
        <p:spPr>
          <a:xfrm>
            <a:off x="905243" y="514572"/>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4" name="object 4"/>
          <p:cNvSpPr/>
          <p:nvPr/>
        </p:nvSpPr>
        <p:spPr>
          <a:xfrm>
            <a:off x="568924" y="445101"/>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5" name="object 5"/>
          <p:cNvSpPr/>
          <p:nvPr/>
        </p:nvSpPr>
        <p:spPr>
          <a:xfrm>
            <a:off x="568926"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6" name="object 6"/>
          <p:cNvSpPr/>
          <p:nvPr/>
        </p:nvSpPr>
        <p:spPr>
          <a:xfrm>
            <a:off x="0" y="1317294"/>
            <a:ext cx="10058400" cy="29684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object 13"/>
          <p:cNvSpPr/>
          <p:nvPr/>
        </p:nvSpPr>
        <p:spPr>
          <a:xfrm>
            <a:off x="7093473" y="6672412"/>
            <a:ext cx="2965450" cy="857250"/>
          </a:xfrm>
          <a:custGeom>
            <a:avLst/>
            <a:gdLst/>
            <a:ahLst/>
            <a:cxnLst/>
            <a:rect l="l" t="t" r="r" b="b"/>
            <a:pathLst>
              <a:path w="2965450" h="857250">
                <a:moveTo>
                  <a:pt x="2964926" y="0"/>
                </a:moveTo>
                <a:lnTo>
                  <a:pt x="0" y="0"/>
                </a:lnTo>
                <a:lnTo>
                  <a:pt x="0" y="856640"/>
                </a:lnTo>
                <a:lnTo>
                  <a:pt x="2964926" y="753463"/>
                </a:lnTo>
                <a:lnTo>
                  <a:pt x="2964926" y="0"/>
                </a:lnTo>
                <a:close/>
              </a:path>
            </a:pathLst>
          </a:custGeom>
          <a:solidFill>
            <a:srgbClr val="1B0080"/>
          </a:solidFill>
        </p:spPr>
        <p:txBody>
          <a:bodyPr wrap="square" lIns="0" tIns="0" rIns="0" bIns="0" rtlCol="0"/>
          <a:lstStyle/>
          <a:p>
            <a:endParaRPr/>
          </a:p>
        </p:txBody>
      </p:sp>
      <p:sp>
        <p:nvSpPr>
          <p:cNvPr id="18" name="object 18"/>
          <p:cNvSpPr/>
          <p:nvPr/>
        </p:nvSpPr>
        <p:spPr>
          <a:xfrm>
            <a:off x="1766319" y="3639656"/>
            <a:ext cx="2360295" cy="229870"/>
          </a:xfrm>
          <a:custGeom>
            <a:avLst/>
            <a:gdLst/>
            <a:ahLst/>
            <a:cxnLst/>
            <a:rect l="l" t="t" r="r" b="b"/>
            <a:pathLst>
              <a:path w="2360295" h="229870">
                <a:moveTo>
                  <a:pt x="2359939" y="0"/>
                </a:moveTo>
                <a:lnTo>
                  <a:pt x="0" y="0"/>
                </a:lnTo>
                <a:lnTo>
                  <a:pt x="0" y="229412"/>
                </a:lnTo>
                <a:lnTo>
                  <a:pt x="2359939" y="0"/>
                </a:lnTo>
                <a:close/>
              </a:path>
            </a:pathLst>
          </a:custGeom>
          <a:solidFill>
            <a:srgbClr val="EC1550"/>
          </a:solidFill>
        </p:spPr>
        <p:txBody>
          <a:bodyPr wrap="square" lIns="0" tIns="0" rIns="0" bIns="0" rtlCol="0"/>
          <a:lstStyle/>
          <a:p>
            <a:endParaRPr/>
          </a:p>
        </p:txBody>
      </p:sp>
      <p:sp>
        <p:nvSpPr>
          <p:cNvPr id="20" name="object 20"/>
          <p:cNvSpPr txBox="1"/>
          <p:nvPr/>
        </p:nvSpPr>
        <p:spPr>
          <a:xfrm>
            <a:off x="627151" y="1811591"/>
            <a:ext cx="3462020" cy="1828065"/>
          </a:xfrm>
          <a:prstGeom prst="rect">
            <a:avLst/>
          </a:prstGeom>
          <a:solidFill>
            <a:srgbClr val="1B0080"/>
          </a:solidFill>
        </p:spPr>
        <p:txBody>
          <a:bodyPr vert="horz" wrap="square" lIns="0" tIns="198755" rIns="0" bIns="0" rtlCol="0">
            <a:spAutoFit/>
          </a:bodyPr>
          <a:lstStyle/>
          <a:p>
            <a:pPr marL="271145">
              <a:lnSpc>
                <a:spcPts val="4070"/>
              </a:lnSpc>
              <a:spcBef>
                <a:spcPts val="1565"/>
              </a:spcBef>
            </a:pPr>
            <a:r>
              <a:rPr sz="3450" spc="20" dirty="0">
                <a:solidFill>
                  <a:srgbClr val="FFFFFF"/>
                </a:solidFill>
                <a:latin typeface="Trebuchet MS"/>
                <a:cs typeface="Trebuchet MS"/>
              </a:rPr>
              <a:t>OUR</a:t>
            </a:r>
            <a:r>
              <a:rPr sz="3450" spc="-90" dirty="0">
                <a:solidFill>
                  <a:srgbClr val="FFFFFF"/>
                </a:solidFill>
                <a:latin typeface="Trebuchet MS"/>
                <a:cs typeface="Trebuchet MS"/>
              </a:rPr>
              <a:t> </a:t>
            </a:r>
            <a:r>
              <a:rPr sz="3450" b="1" i="1" spc="15" dirty="0">
                <a:solidFill>
                  <a:srgbClr val="FFFFFF"/>
                </a:solidFill>
                <a:latin typeface="Trebuchet MS"/>
                <a:cs typeface="Trebuchet MS"/>
              </a:rPr>
              <a:t>FLEET</a:t>
            </a:r>
            <a:endParaRPr sz="3450" dirty="0">
              <a:latin typeface="Trebuchet MS"/>
              <a:cs typeface="Trebuchet MS"/>
            </a:endParaRPr>
          </a:p>
          <a:p>
            <a:pPr marL="283845">
              <a:lnSpc>
                <a:spcPts val="1910"/>
              </a:lnSpc>
            </a:pPr>
            <a:r>
              <a:rPr sz="1650" b="1" spc="10" dirty="0">
                <a:solidFill>
                  <a:srgbClr val="00B5AC"/>
                </a:solidFill>
                <a:latin typeface="Trebuchet MS"/>
                <a:cs typeface="Trebuchet MS"/>
              </a:rPr>
              <a:t>The </a:t>
            </a:r>
            <a:r>
              <a:rPr sz="1650" b="1" spc="5" dirty="0">
                <a:solidFill>
                  <a:srgbClr val="00B5AC"/>
                </a:solidFill>
                <a:latin typeface="Trebuchet MS"/>
                <a:cs typeface="Trebuchet MS"/>
              </a:rPr>
              <a:t>most </a:t>
            </a:r>
            <a:r>
              <a:rPr sz="1650" b="1" spc="10" dirty="0">
                <a:solidFill>
                  <a:srgbClr val="00B5AC"/>
                </a:solidFill>
                <a:latin typeface="Trebuchet MS"/>
                <a:cs typeface="Trebuchet MS"/>
              </a:rPr>
              <a:t>modern</a:t>
            </a:r>
            <a:endParaRPr sz="1650" dirty="0">
              <a:latin typeface="Trebuchet MS"/>
              <a:cs typeface="Trebuchet MS"/>
            </a:endParaRPr>
          </a:p>
          <a:p>
            <a:pPr marL="283845" marR="532130">
              <a:lnSpc>
                <a:spcPct val="103200"/>
              </a:lnSpc>
              <a:spcBef>
                <a:spcPts val="90"/>
              </a:spcBef>
            </a:pPr>
            <a:r>
              <a:rPr sz="1050" spc="15" dirty="0">
                <a:solidFill>
                  <a:srgbClr val="FFFFFF"/>
                </a:solidFill>
                <a:latin typeface="Trebuchet MS"/>
                <a:cs typeface="Trebuchet MS"/>
              </a:rPr>
              <a:t>Our modern </a:t>
            </a:r>
            <a:r>
              <a:rPr sz="1050" spc="10" dirty="0">
                <a:solidFill>
                  <a:srgbClr val="FFFFFF"/>
                </a:solidFill>
                <a:latin typeface="Trebuchet MS"/>
                <a:cs typeface="Trebuchet MS"/>
              </a:rPr>
              <a:t>fleet</a:t>
            </a:r>
            <a:r>
              <a:rPr lang="en-US" sz="1050" spc="10" dirty="0">
                <a:solidFill>
                  <a:srgbClr val="FFFFFF"/>
                </a:solidFill>
                <a:latin typeface="Trebuchet MS"/>
                <a:cs typeface="Trebuchet MS"/>
              </a:rPr>
              <a:t> is</a:t>
            </a:r>
            <a:r>
              <a:rPr sz="1050" spc="10" dirty="0">
                <a:solidFill>
                  <a:srgbClr val="FFFFFF"/>
                </a:solidFill>
                <a:latin typeface="Trebuchet MS"/>
                <a:cs typeface="Trebuchet MS"/>
              </a:rPr>
              <a:t> comprise</a:t>
            </a:r>
            <a:r>
              <a:rPr lang="en-US" sz="1050" spc="10" dirty="0">
                <a:solidFill>
                  <a:srgbClr val="FFFFFF"/>
                </a:solidFill>
                <a:latin typeface="Trebuchet MS"/>
                <a:cs typeface="Trebuchet MS"/>
              </a:rPr>
              <a:t>d of</a:t>
            </a:r>
            <a:r>
              <a:rPr sz="1050" spc="10" dirty="0">
                <a:solidFill>
                  <a:srgbClr val="FFFFFF"/>
                </a:solidFill>
                <a:latin typeface="Trebuchet MS"/>
                <a:cs typeface="Trebuchet MS"/>
              </a:rPr>
              <a:t> 3</a:t>
            </a:r>
            <a:r>
              <a:rPr lang="en-US" sz="1050" spc="10" dirty="0">
                <a:solidFill>
                  <a:srgbClr val="FFFFFF"/>
                </a:solidFill>
                <a:latin typeface="Trebuchet MS"/>
                <a:cs typeface="Trebuchet MS"/>
              </a:rPr>
              <a:t>02</a:t>
            </a:r>
            <a:r>
              <a:rPr sz="1050" spc="-90" dirty="0">
                <a:solidFill>
                  <a:srgbClr val="FFFFFF"/>
                </a:solidFill>
                <a:latin typeface="Trebuchet MS"/>
                <a:cs typeface="Trebuchet MS"/>
              </a:rPr>
              <a:t> </a:t>
            </a:r>
            <a:r>
              <a:rPr lang="en-US" sz="1050" spc="-5" dirty="0">
                <a:solidFill>
                  <a:srgbClr val="FFFFFF"/>
                </a:solidFill>
                <a:latin typeface="Trebuchet MS"/>
                <a:cs typeface="Trebuchet MS"/>
              </a:rPr>
              <a:t>aircraft</a:t>
            </a:r>
            <a:r>
              <a:rPr sz="1050" spc="-5" dirty="0">
                <a:solidFill>
                  <a:srgbClr val="FFFFFF"/>
                </a:solidFill>
                <a:latin typeface="Trebuchet MS"/>
                <a:cs typeface="Trebuchet MS"/>
              </a:rPr>
              <a:t>. </a:t>
            </a:r>
            <a:r>
              <a:rPr sz="1050" spc="-10" dirty="0">
                <a:solidFill>
                  <a:srgbClr val="FFFFFF"/>
                </a:solidFill>
                <a:latin typeface="Trebuchet MS"/>
                <a:cs typeface="Trebuchet MS"/>
              </a:rPr>
              <a:t>It’s </a:t>
            </a:r>
            <a:r>
              <a:rPr sz="1050" spc="15" dirty="0">
                <a:solidFill>
                  <a:srgbClr val="FFFFFF"/>
                </a:solidFill>
                <a:latin typeface="Trebuchet MS"/>
                <a:cs typeface="Trebuchet MS"/>
              </a:rPr>
              <a:t>one of </a:t>
            </a:r>
            <a:r>
              <a:rPr sz="1050" spc="10" dirty="0">
                <a:solidFill>
                  <a:srgbClr val="FFFFFF"/>
                </a:solidFill>
                <a:latin typeface="Trebuchet MS"/>
                <a:cs typeface="Trebuchet MS"/>
              </a:rPr>
              <a:t>the youngest fleets in </a:t>
            </a:r>
            <a:r>
              <a:rPr sz="1050" spc="15" dirty="0">
                <a:solidFill>
                  <a:srgbClr val="FFFFFF"/>
                </a:solidFill>
                <a:latin typeface="Trebuchet MS"/>
                <a:cs typeface="Trebuchet MS"/>
              </a:rPr>
              <a:t>South America and</a:t>
            </a:r>
            <a:r>
              <a:rPr sz="1050" spc="10" dirty="0">
                <a:solidFill>
                  <a:srgbClr val="FFFFFF"/>
                </a:solidFill>
                <a:latin typeface="Trebuchet MS"/>
                <a:cs typeface="Trebuchet MS"/>
              </a:rPr>
              <a:t> the </a:t>
            </a:r>
            <a:r>
              <a:rPr sz="1050" spc="-5" dirty="0">
                <a:solidFill>
                  <a:srgbClr val="FFFFFF"/>
                </a:solidFill>
                <a:latin typeface="Trebuchet MS"/>
                <a:cs typeface="Trebuchet MS"/>
              </a:rPr>
              <a:t>industry, </a:t>
            </a:r>
            <a:r>
              <a:rPr sz="1050" spc="10" dirty="0">
                <a:solidFill>
                  <a:srgbClr val="FFFFFF"/>
                </a:solidFill>
                <a:latin typeface="Trebuchet MS"/>
                <a:cs typeface="Trebuchet MS"/>
              </a:rPr>
              <a:t>with an</a:t>
            </a:r>
            <a:r>
              <a:rPr lang="en-US" sz="1050" spc="10" dirty="0">
                <a:solidFill>
                  <a:srgbClr val="FFFFFF"/>
                </a:solidFill>
                <a:latin typeface="Trebuchet MS"/>
                <a:cs typeface="Trebuchet MS"/>
              </a:rPr>
              <a:t> </a:t>
            </a:r>
            <a:r>
              <a:rPr sz="1050" spc="10" dirty="0">
                <a:solidFill>
                  <a:srgbClr val="FFFFFF"/>
                </a:solidFill>
                <a:latin typeface="Trebuchet MS"/>
                <a:cs typeface="Trebuchet MS"/>
              </a:rPr>
              <a:t>average age </a:t>
            </a:r>
            <a:r>
              <a:rPr sz="1050" spc="15" dirty="0">
                <a:solidFill>
                  <a:srgbClr val="FFFFFF"/>
                </a:solidFill>
                <a:latin typeface="Trebuchet MS"/>
                <a:cs typeface="Trebuchet MS"/>
              </a:rPr>
              <a:t>of </a:t>
            </a:r>
            <a:r>
              <a:rPr sz="1050" spc="10" dirty="0">
                <a:solidFill>
                  <a:srgbClr val="FFFFFF"/>
                </a:solidFill>
                <a:latin typeface="Trebuchet MS"/>
                <a:cs typeface="Trebuchet MS"/>
              </a:rPr>
              <a:t>6.7</a:t>
            </a:r>
            <a:r>
              <a:rPr sz="1050" spc="-65" dirty="0">
                <a:solidFill>
                  <a:srgbClr val="FFFFFF"/>
                </a:solidFill>
                <a:latin typeface="Trebuchet MS"/>
                <a:cs typeface="Trebuchet MS"/>
              </a:rPr>
              <a:t> </a:t>
            </a:r>
            <a:r>
              <a:rPr lang="en-US" sz="1050" spc="10" dirty="0">
                <a:solidFill>
                  <a:srgbClr val="FFFFFF"/>
                </a:solidFill>
                <a:latin typeface="Trebuchet MS"/>
                <a:cs typeface="Trebuchet MS"/>
              </a:rPr>
              <a:t>years.</a:t>
            </a:r>
          </a:p>
          <a:p>
            <a:pPr marL="283845" marR="532130">
              <a:lnSpc>
                <a:spcPct val="103200"/>
              </a:lnSpc>
              <a:spcBef>
                <a:spcPts val="90"/>
              </a:spcBef>
            </a:pPr>
            <a:endParaRPr sz="1050" dirty="0">
              <a:latin typeface="Trebuchet MS"/>
              <a:cs typeface="Trebuchet MS"/>
            </a:endParaRPr>
          </a:p>
        </p:txBody>
      </p:sp>
      <p:sp>
        <p:nvSpPr>
          <p:cNvPr id="24" name="object 24"/>
          <p:cNvSpPr/>
          <p:nvPr/>
        </p:nvSpPr>
        <p:spPr>
          <a:xfrm>
            <a:off x="0" y="4088972"/>
            <a:ext cx="10058400" cy="37185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grpSp>
        <p:nvGrpSpPr>
          <p:cNvPr id="16" name="Group 15"/>
          <p:cNvGrpSpPr/>
          <p:nvPr/>
        </p:nvGrpSpPr>
        <p:grpSpPr>
          <a:xfrm>
            <a:off x="990600" y="4864742"/>
            <a:ext cx="8247754" cy="1515694"/>
            <a:chOff x="3382892" y="4962044"/>
            <a:chExt cx="6029401" cy="1108026"/>
          </a:xfrm>
        </p:grpSpPr>
        <p:sp>
          <p:nvSpPr>
            <p:cNvPr id="7" name="object 7"/>
            <p:cNvSpPr txBox="1"/>
            <p:nvPr/>
          </p:nvSpPr>
          <p:spPr>
            <a:xfrm>
              <a:off x="5625572" y="5372571"/>
              <a:ext cx="1687195" cy="697499"/>
            </a:xfrm>
            <a:prstGeom prst="rect">
              <a:avLst/>
            </a:prstGeom>
          </p:spPr>
          <p:txBody>
            <a:bodyPr vert="horz" wrap="square" lIns="0" tIns="0" rIns="0" bIns="0" rtlCol="0">
              <a:spAutoFit/>
            </a:bodyPr>
            <a:lstStyle/>
            <a:p>
              <a:pPr marL="12700" marR="5080">
                <a:lnSpc>
                  <a:spcPct val="110000"/>
                </a:lnSpc>
              </a:pPr>
              <a:r>
                <a:rPr sz="1050" spc="-40" dirty="0">
                  <a:solidFill>
                    <a:srgbClr val="5D5D5D"/>
                  </a:solidFill>
                  <a:latin typeface="Trebuchet MS"/>
                  <a:cs typeface="Trebuchet MS"/>
                </a:rPr>
                <a:t>LATAM </a:t>
              </a:r>
              <a:r>
                <a:rPr sz="1050" dirty="0">
                  <a:solidFill>
                    <a:srgbClr val="5D5D5D"/>
                  </a:solidFill>
                  <a:latin typeface="Trebuchet MS"/>
                  <a:cs typeface="Trebuchet MS"/>
                </a:rPr>
                <a:t>Airlines </a:t>
              </a:r>
              <a:r>
                <a:rPr sz="1050" spc="-5" dirty="0">
                  <a:solidFill>
                    <a:srgbClr val="5D5D5D"/>
                  </a:solidFill>
                  <a:latin typeface="Trebuchet MS"/>
                  <a:cs typeface="Trebuchet MS"/>
                </a:rPr>
                <a:t>was </a:t>
              </a:r>
              <a:r>
                <a:rPr sz="1050" dirty="0">
                  <a:solidFill>
                    <a:srgbClr val="5D5D5D"/>
                  </a:solidFill>
                  <a:latin typeface="Trebuchet MS"/>
                  <a:cs typeface="Trebuchet MS"/>
                </a:rPr>
                <a:t>one of </a:t>
              </a:r>
              <a:r>
                <a:rPr sz="1050" spc="-5" dirty="0">
                  <a:solidFill>
                    <a:srgbClr val="5D5D5D"/>
                  </a:solidFill>
                  <a:latin typeface="Trebuchet MS"/>
                  <a:cs typeface="Trebuchet MS"/>
                </a:rPr>
                <a:t>the</a:t>
              </a:r>
              <a:r>
                <a:rPr lang="en-US" sz="1050" spc="-5" dirty="0">
                  <a:solidFill>
                    <a:srgbClr val="5D5D5D"/>
                  </a:solidFill>
                  <a:latin typeface="Trebuchet MS"/>
                  <a:cs typeface="Trebuchet MS"/>
                </a:rPr>
                <a:t> </a:t>
              </a:r>
              <a:r>
                <a:rPr sz="1050" dirty="0">
                  <a:solidFill>
                    <a:srgbClr val="5D5D5D"/>
                  </a:solidFill>
                  <a:latin typeface="Trebuchet MS"/>
                  <a:cs typeface="Trebuchet MS"/>
                </a:rPr>
                <a:t>first </a:t>
              </a:r>
              <a:r>
                <a:rPr sz="1050" spc="-5" dirty="0">
                  <a:solidFill>
                    <a:srgbClr val="5D5D5D"/>
                  </a:solidFill>
                  <a:latin typeface="Trebuchet MS"/>
                  <a:cs typeface="Trebuchet MS"/>
                </a:rPr>
                <a:t>airlines in the </a:t>
              </a:r>
              <a:r>
                <a:rPr sz="1050" dirty="0">
                  <a:solidFill>
                    <a:srgbClr val="5D5D5D"/>
                  </a:solidFill>
                  <a:latin typeface="Trebuchet MS"/>
                  <a:cs typeface="Trebuchet MS"/>
                </a:rPr>
                <a:t>Americas </a:t>
              </a:r>
              <a:r>
                <a:rPr sz="1050" spc="-5" dirty="0">
                  <a:solidFill>
                    <a:srgbClr val="5D5D5D"/>
                  </a:solidFill>
                  <a:latin typeface="Trebuchet MS"/>
                  <a:cs typeface="Trebuchet MS"/>
                </a:rPr>
                <a:t>to</a:t>
              </a:r>
              <a:r>
                <a:rPr lang="en-US" sz="1050" spc="-5" dirty="0">
                  <a:solidFill>
                    <a:srgbClr val="5D5D5D"/>
                  </a:solidFill>
                  <a:latin typeface="Trebuchet MS"/>
                  <a:cs typeface="Trebuchet MS"/>
                </a:rPr>
                <a:t> </a:t>
              </a:r>
              <a:r>
                <a:rPr sz="1050" dirty="0">
                  <a:solidFill>
                    <a:srgbClr val="5D5D5D"/>
                  </a:solidFill>
                  <a:latin typeface="Trebuchet MS"/>
                  <a:cs typeface="Trebuchet MS"/>
                </a:rPr>
                <a:t>receive a Boeing </a:t>
              </a:r>
              <a:r>
                <a:rPr sz="1050" spc="-5" dirty="0">
                  <a:solidFill>
                    <a:srgbClr val="5D5D5D"/>
                  </a:solidFill>
                  <a:latin typeface="Trebuchet MS"/>
                  <a:cs typeface="Trebuchet MS"/>
                </a:rPr>
                <a:t>787</a:t>
              </a:r>
              <a:r>
                <a:rPr sz="1050" spc="-110" dirty="0">
                  <a:solidFill>
                    <a:srgbClr val="5D5D5D"/>
                  </a:solidFill>
                  <a:latin typeface="Trebuchet MS"/>
                  <a:cs typeface="Trebuchet MS"/>
                </a:rPr>
                <a:t> </a:t>
              </a:r>
              <a:r>
                <a:rPr sz="1050" spc="-5" dirty="0">
                  <a:solidFill>
                    <a:srgbClr val="5D5D5D"/>
                  </a:solidFill>
                  <a:latin typeface="Trebuchet MS"/>
                  <a:cs typeface="Trebuchet MS"/>
                </a:rPr>
                <a:t>Dreamliner</a:t>
              </a:r>
              <a:endParaRPr sz="1050" dirty="0">
                <a:latin typeface="Trebuchet MS"/>
                <a:cs typeface="Trebuchet MS"/>
              </a:endParaRPr>
            </a:p>
          </p:txBody>
        </p:sp>
        <p:sp>
          <p:nvSpPr>
            <p:cNvPr id="9" name="object 9"/>
            <p:cNvSpPr txBox="1"/>
            <p:nvPr/>
          </p:nvSpPr>
          <p:spPr>
            <a:xfrm>
              <a:off x="7735893" y="5372571"/>
              <a:ext cx="1676400" cy="697499"/>
            </a:xfrm>
            <a:prstGeom prst="rect">
              <a:avLst/>
            </a:prstGeom>
          </p:spPr>
          <p:txBody>
            <a:bodyPr vert="horz" wrap="square" lIns="0" tIns="0" rIns="0" bIns="0" rtlCol="0">
              <a:spAutoFit/>
            </a:bodyPr>
            <a:lstStyle/>
            <a:p>
              <a:pPr marL="12700">
                <a:lnSpc>
                  <a:spcPct val="110000"/>
                </a:lnSpc>
              </a:pPr>
              <a:r>
                <a:rPr sz="1050" spc="-40" dirty="0">
                  <a:solidFill>
                    <a:srgbClr val="5D5D5D"/>
                  </a:solidFill>
                  <a:latin typeface="Trebuchet MS"/>
                  <a:cs typeface="Trebuchet MS"/>
                </a:rPr>
                <a:t>LATAM </a:t>
              </a:r>
              <a:r>
                <a:rPr sz="1050" dirty="0">
                  <a:solidFill>
                    <a:srgbClr val="5D5D5D"/>
                  </a:solidFill>
                  <a:latin typeface="Trebuchet MS"/>
                  <a:cs typeface="Trebuchet MS"/>
                </a:rPr>
                <a:t>Airlines </a:t>
              </a:r>
              <a:r>
                <a:rPr lang="en-US" sz="1050" dirty="0">
                  <a:solidFill>
                    <a:srgbClr val="5D5D5D"/>
                  </a:solidFill>
                  <a:latin typeface="Trebuchet MS"/>
                  <a:cs typeface="Trebuchet MS"/>
                </a:rPr>
                <a:t>currently owns 9 Airbus 350-XWB, reducing the company’s carbon footprint</a:t>
              </a:r>
              <a:endParaRPr sz="1050" dirty="0">
                <a:latin typeface="Trebuchet MS"/>
                <a:cs typeface="Trebuchet MS"/>
              </a:endParaRPr>
            </a:p>
          </p:txBody>
        </p:sp>
        <p:sp>
          <p:nvSpPr>
            <p:cNvPr id="10" name="object 10"/>
            <p:cNvSpPr txBox="1"/>
            <p:nvPr/>
          </p:nvSpPr>
          <p:spPr>
            <a:xfrm>
              <a:off x="3382892" y="5368684"/>
              <a:ext cx="1531620" cy="697499"/>
            </a:xfrm>
            <a:prstGeom prst="rect">
              <a:avLst/>
            </a:prstGeom>
          </p:spPr>
          <p:txBody>
            <a:bodyPr vert="horz" wrap="square" lIns="0" tIns="0" rIns="0" bIns="0" rtlCol="0">
              <a:spAutoFit/>
            </a:bodyPr>
            <a:lstStyle/>
            <a:p>
              <a:pPr marL="12700" marR="5080">
                <a:lnSpc>
                  <a:spcPct val="110000"/>
                </a:lnSpc>
              </a:pPr>
              <a:r>
                <a:rPr sz="1050" spc="-40" dirty="0">
                  <a:solidFill>
                    <a:srgbClr val="5D5D5D"/>
                  </a:solidFill>
                  <a:latin typeface="Trebuchet MS"/>
                  <a:cs typeface="Trebuchet MS"/>
                </a:rPr>
                <a:t>LATAM </a:t>
              </a:r>
              <a:r>
                <a:rPr sz="1050" dirty="0">
                  <a:solidFill>
                    <a:srgbClr val="5D5D5D"/>
                  </a:solidFill>
                  <a:latin typeface="Trebuchet MS"/>
                  <a:cs typeface="Trebuchet MS"/>
                </a:rPr>
                <a:t>Airlines </a:t>
              </a:r>
              <a:r>
                <a:rPr sz="1050" spc="-5" dirty="0">
                  <a:solidFill>
                    <a:srgbClr val="5D5D5D"/>
                  </a:solidFill>
                  <a:latin typeface="Trebuchet MS"/>
                  <a:cs typeface="Trebuchet MS"/>
                </a:rPr>
                <a:t>was the </a:t>
              </a:r>
              <a:r>
                <a:rPr sz="1050" dirty="0">
                  <a:solidFill>
                    <a:srgbClr val="5D5D5D"/>
                  </a:solidFill>
                  <a:latin typeface="Trebuchet MS"/>
                  <a:cs typeface="Trebuchet MS"/>
                </a:rPr>
                <a:t>first</a:t>
              </a:r>
              <a:r>
                <a:rPr lang="en-US" sz="1050" dirty="0">
                  <a:solidFill>
                    <a:srgbClr val="5D5D5D"/>
                  </a:solidFill>
                  <a:latin typeface="Trebuchet MS"/>
                  <a:cs typeface="Trebuchet MS"/>
                </a:rPr>
                <a:t> </a:t>
              </a:r>
              <a:r>
                <a:rPr sz="1050" dirty="0">
                  <a:solidFill>
                    <a:srgbClr val="5D5D5D"/>
                  </a:solidFill>
                  <a:latin typeface="Trebuchet MS"/>
                  <a:cs typeface="Trebuchet MS"/>
                </a:rPr>
                <a:t>Brazilian </a:t>
              </a:r>
              <a:r>
                <a:rPr sz="1050" spc="-5" dirty="0">
                  <a:solidFill>
                    <a:srgbClr val="5D5D5D"/>
                  </a:solidFill>
                  <a:latin typeface="Trebuchet MS"/>
                  <a:cs typeface="Trebuchet MS"/>
                </a:rPr>
                <a:t>airline to have IOSA</a:t>
              </a:r>
              <a:r>
                <a:rPr lang="en-US" sz="1050" spc="-5" dirty="0">
                  <a:solidFill>
                    <a:srgbClr val="5D5D5D"/>
                  </a:solidFill>
                  <a:latin typeface="Trebuchet MS"/>
                  <a:cs typeface="Trebuchet MS"/>
                </a:rPr>
                <a:t> </a:t>
              </a:r>
              <a:r>
                <a:rPr sz="1050" spc="-5" dirty="0">
                  <a:solidFill>
                    <a:srgbClr val="5D5D5D"/>
                  </a:solidFill>
                  <a:latin typeface="Trebuchet MS"/>
                  <a:cs typeface="Trebuchet MS"/>
                </a:rPr>
                <a:t>certification, </a:t>
              </a:r>
              <a:r>
                <a:rPr sz="1050" dirty="0">
                  <a:solidFill>
                    <a:srgbClr val="5D5D5D"/>
                  </a:solidFill>
                  <a:latin typeface="Trebuchet MS"/>
                  <a:cs typeface="Trebuchet MS"/>
                </a:rPr>
                <a:t>granted </a:t>
              </a:r>
              <a:r>
                <a:rPr sz="1050" spc="-5" dirty="0">
                  <a:solidFill>
                    <a:srgbClr val="5D5D5D"/>
                  </a:solidFill>
                  <a:latin typeface="Trebuchet MS"/>
                  <a:cs typeface="Trebuchet MS"/>
                </a:rPr>
                <a:t>by</a:t>
              </a:r>
              <a:r>
                <a:rPr sz="1050" spc="-95" dirty="0">
                  <a:solidFill>
                    <a:srgbClr val="5D5D5D"/>
                  </a:solidFill>
                  <a:latin typeface="Trebuchet MS"/>
                  <a:cs typeface="Trebuchet MS"/>
                </a:rPr>
                <a:t> </a:t>
              </a:r>
              <a:r>
                <a:rPr sz="1050" spc="-45" dirty="0">
                  <a:solidFill>
                    <a:srgbClr val="5D5D5D"/>
                  </a:solidFill>
                  <a:latin typeface="Trebuchet MS"/>
                  <a:cs typeface="Trebuchet MS"/>
                </a:rPr>
                <a:t>IATA</a:t>
              </a:r>
              <a:endParaRPr sz="1050" dirty="0">
                <a:latin typeface="Trebuchet MS"/>
                <a:cs typeface="Trebuchet MS"/>
              </a:endParaRPr>
            </a:p>
          </p:txBody>
        </p:sp>
        <p:sp>
          <p:nvSpPr>
            <p:cNvPr id="11" name="object 11"/>
            <p:cNvSpPr/>
            <p:nvPr/>
          </p:nvSpPr>
          <p:spPr>
            <a:xfrm>
              <a:off x="5638024" y="4990543"/>
              <a:ext cx="347980" cy="229870"/>
            </a:xfrm>
            <a:custGeom>
              <a:avLst/>
              <a:gdLst/>
              <a:ahLst/>
              <a:cxnLst/>
              <a:rect l="l" t="t" r="r" b="b"/>
              <a:pathLst>
                <a:path w="347979" h="229870">
                  <a:moveTo>
                    <a:pt x="171453" y="148577"/>
                  </a:moveTo>
                  <a:lnTo>
                    <a:pt x="163385" y="148577"/>
                  </a:lnTo>
                  <a:lnTo>
                    <a:pt x="143586" y="221373"/>
                  </a:lnTo>
                  <a:lnTo>
                    <a:pt x="142976" y="224320"/>
                  </a:lnTo>
                  <a:lnTo>
                    <a:pt x="143763" y="226822"/>
                  </a:lnTo>
                  <a:lnTo>
                    <a:pt x="146659" y="229108"/>
                  </a:lnTo>
                  <a:lnTo>
                    <a:pt x="147866" y="229514"/>
                  </a:lnTo>
                  <a:lnTo>
                    <a:pt x="149872" y="229514"/>
                  </a:lnTo>
                  <a:lnTo>
                    <a:pt x="150647" y="229362"/>
                  </a:lnTo>
                  <a:lnTo>
                    <a:pt x="151409" y="229057"/>
                  </a:lnTo>
                  <a:lnTo>
                    <a:pt x="178124" y="220764"/>
                  </a:lnTo>
                  <a:lnTo>
                    <a:pt x="151828" y="220764"/>
                  </a:lnTo>
                  <a:lnTo>
                    <a:pt x="171453" y="148577"/>
                  </a:lnTo>
                  <a:close/>
                </a:path>
                <a:path w="347979" h="229870">
                  <a:moveTo>
                    <a:pt x="338185" y="21988"/>
                  </a:moveTo>
                  <a:lnTo>
                    <a:pt x="317995" y="21988"/>
                  </a:lnTo>
                  <a:lnTo>
                    <a:pt x="329700" y="24869"/>
                  </a:lnTo>
                  <a:lnTo>
                    <a:pt x="338226" y="35102"/>
                  </a:lnTo>
                  <a:lnTo>
                    <a:pt x="318020" y="70370"/>
                  </a:lnTo>
                  <a:lnTo>
                    <a:pt x="239966" y="105778"/>
                  </a:lnTo>
                  <a:lnTo>
                    <a:pt x="239331" y="106400"/>
                  </a:lnTo>
                  <a:lnTo>
                    <a:pt x="189852" y="206197"/>
                  </a:lnTo>
                  <a:lnTo>
                    <a:pt x="151828" y="220764"/>
                  </a:lnTo>
                  <a:lnTo>
                    <a:pt x="178124" y="220764"/>
                  </a:lnTo>
                  <a:lnTo>
                    <a:pt x="245287" y="111912"/>
                  </a:lnTo>
                  <a:lnTo>
                    <a:pt x="321233" y="77470"/>
                  </a:lnTo>
                  <a:lnTo>
                    <a:pt x="333474" y="70104"/>
                  </a:lnTo>
                  <a:lnTo>
                    <a:pt x="343161" y="59809"/>
                  </a:lnTo>
                  <a:lnTo>
                    <a:pt x="347917" y="46967"/>
                  </a:lnTo>
                  <a:lnTo>
                    <a:pt x="345363" y="31965"/>
                  </a:lnTo>
                  <a:lnTo>
                    <a:pt x="338185" y="21988"/>
                  </a:lnTo>
                  <a:close/>
                </a:path>
                <a:path w="347979" h="229870">
                  <a:moveTo>
                    <a:pt x="31610" y="81749"/>
                  </a:moveTo>
                  <a:lnTo>
                    <a:pt x="2832" y="94818"/>
                  </a:lnTo>
                  <a:lnTo>
                    <a:pt x="1092" y="96672"/>
                  </a:lnTo>
                  <a:lnTo>
                    <a:pt x="63" y="100482"/>
                  </a:lnTo>
                  <a:lnTo>
                    <a:pt x="0" y="102958"/>
                  </a:lnTo>
                  <a:lnTo>
                    <a:pt x="2031" y="105778"/>
                  </a:lnTo>
                  <a:lnTo>
                    <a:pt x="36372" y="156083"/>
                  </a:lnTo>
                  <a:lnTo>
                    <a:pt x="50433" y="169637"/>
                  </a:lnTo>
                  <a:lnTo>
                    <a:pt x="66722" y="177087"/>
                  </a:lnTo>
                  <a:lnTo>
                    <a:pt x="85178" y="178419"/>
                  </a:lnTo>
                  <a:lnTo>
                    <a:pt x="105740" y="173621"/>
                  </a:lnTo>
                  <a:lnTo>
                    <a:pt x="112611" y="170636"/>
                  </a:lnTo>
                  <a:lnTo>
                    <a:pt x="84891" y="170636"/>
                  </a:lnTo>
                  <a:lnTo>
                    <a:pt x="68872" y="169591"/>
                  </a:lnTo>
                  <a:lnTo>
                    <a:pt x="54804" y="163185"/>
                  </a:lnTo>
                  <a:lnTo>
                    <a:pt x="42583" y="151396"/>
                  </a:lnTo>
                  <a:lnTo>
                    <a:pt x="8407" y="101307"/>
                  </a:lnTo>
                  <a:lnTo>
                    <a:pt x="8280" y="100914"/>
                  </a:lnTo>
                  <a:lnTo>
                    <a:pt x="32740" y="89789"/>
                  </a:lnTo>
                  <a:lnTo>
                    <a:pt x="46901" y="89789"/>
                  </a:lnTo>
                  <a:lnTo>
                    <a:pt x="38823" y="84543"/>
                  </a:lnTo>
                  <a:lnTo>
                    <a:pt x="35420" y="82181"/>
                  </a:lnTo>
                  <a:lnTo>
                    <a:pt x="31610" y="81749"/>
                  </a:lnTo>
                  <a:close/>
                </a:path>
                <a:path w="347979" h="229870">
                  <a:moveTo>
                    <a:pt x="169087" y="137604"/>
                  </a:moveTo>
                  <a:lnTo>
                    <a:pt x="102971" y="166344"/>
                  </a:lnTo>
                  <a:lnTo>
                    <a:pt x="84891" y="170636"/>
                  </a:lnTo>
                  <a:lnTo>
                    <a:pt x="112611" y="170636"/>
                  </a:lnTo>
                  <a:lnTo>
                    <a:pt x="163385" y="148577"/>
                  </a:lnTo>
                  <a:lnTo>
                    <a:pt x="171453" y="148577"/>
                  </a:lnTo>
                  <a:lnTo>
                    <a:pt x="173418" y="141351"/>
                  </a:lnTo>
                  <a:lnTo>
                    <a:pt x="172948" y="139814"/>
                  </a:lnTo>
                  <a:lnTo>
                    <a:pt x="170687" y="137858"/>
                  </a:lnTo>
                  <a:lnTo>
                    <a:pt x="169087" y="137604"/>
                  </a:lnTo>
                  <a:close/>
                </a:path>
                <a:path w="347979" h="229870">
                  <a:moveTo>
                    <a:pt x="46901" y="89789"/>
                  </a:moveTo>
                  <a:lnTo>
                    <a:pt x="32740" y="89789"/>
                  </a:lnTo>
                  <a:lnTo>
                    <a:pt x="34416" y="90957"/>
                  </a:lnTo>
                  <a:lnTo>
                    <a:pt x="83286" y="122682"/>
                  </a:lnTo>
                  <a:lnTo>
                    <a:pt x="84683" y="122783"/>
                  </a:lnTo>
                  <a:lnTo>
                    <a:pt x="103456" y="114274"/>
                  </a:lnTo>
                  <a:lnTo>
                    <a:pt x="84607" y="114274"/>
                  </a:lnTo>
                  <a:lnTo>
                    <a:pt x="46901" y="89789"/>
                  </a:lnTo>
                  <a:close/>
                </a:path>
                <a:path w="347979" h="229870">
                  <a:moveTo>
                    <a:pt x="104343" y="0"/>
                  </a:moveTo>
                  <a:lnTo>
                    <a:pt x="101053" y="1282"/>
                  </a:lnTo>
                  <a:lnTo>
                    <a:pt x="67894" y="13106"/>
                  </a:lnTo>
                  <a:lnTo>
                    <a:pt x="65201" y="14312"/>
                  </a:lnTo>
                  <a:lnTo>
                    <a:pt x="64503" y="16332"/>
                  </a:lnTo>
                  <a:lnTo>
                    <a:pt x="64020" y="19316"/>
                  </a:lnTo>
                  <a:lnTo>
                    <a:pt x="64769" y="21247"/>
                  </a:lnTo>
                  <a:lnTo>
                    <a:pt x="66382" y="22720"/>
                  </a:lnTo>
                  <a:lnTo>
                    <a:pt x="141706" y="88379"/>
                  </a:lnTo>
                  <a:lnTo>
                    <a:pt x="84607" y="114274"/>
                  </a:lnTo>
                  <a:lnTo>
                    <a:pt x="103456" y="114274"/>
                  </a:lnTo>
                  <a:lnTo>
                    <a:pt x="151650" y="92430"/>
                  </a:lnTo>
                  <a:lnTo>
                    <a:pt x="152501" y="91300"/>
                  </a:lnTo>
                  <a:lnTo>
                    <a:pt x="152882" y="88684"/>
                  </a:lnTo>
                  <a:lnTo>
                    <a:pt x="152399" y="87363"/>
                  </a:lnTo>
                  <a:lnTo>
                    <a:pt x="74117" y="19138"/>
                  </a:lnTo>
                  <a:lnTo>
                    <a:pt x="103733" y="8597"/>
                  </a:lnTo>
                  <a:lnTo>
                    <a:pt x="105257" y="8001"/>
                  </a:lnTo>
                  <a:lnTo>
                    <a:pt x="124806" y="8001"/>
                  </a:lnTo>
                  <a:lnTo>
                    <a:pt x="111251" y="1587"/>
                  </a:lnTo>
                  <a:lnTo>
                    <a:pt x="107734" y="76"/>
                  </a:lnTo>
                  <a:lnTo>
                    <a:pt x="104343" y="0"/>
                  </a:lnTo>
                  <a:close/>
                </a:path>
                <a:path w="347979" h="229870">
                  <a:moveTo>
                    <a:pt x="324705" y="14800"/>
                  </a:moveTo>
                  <a:lnTo>
                    <a:pt x="308410" y="15379"/>
                  </a:lnTo>
                  <a:lnTo>
                    <a:pt x="287997" y="22047"/>
                  </a:lnTo>
                  <a:lnTo>
                    <a:pt x="228866" y="48602"/>
                  </a:lnTo>
                  <a:lnTo>
                    <a:pt x="227990" y="50914"/>
                  </a:lnTo>
                  <a:lnTo>
                    <a:pt x="229755" y="54838"/>
                  </a:lnTo>
                  <a:lnTo>
                    <a:pt x="232054" y="55702"/>
                  </a:lnTo>
                  <a:lnTo>
                    <a:pt x="291134" y="29171"/>
                  </a:lnTo>
                  <a:lnTo>
                    <a:pt x="304632" y="24181"/>
                  </a:lnTo>
                  <a:lnTo>
                    <a:pt x="317995" y="21988"/>
                  </a:lnTo>
                  <a:lnTo>
                    <a:pt x="338185" y="21988"/>
                  </a:lnTo>
                  <a:lnTo>
                    <a:pt x="336987" y="20323"/>
                  </a:lnTo>
                  <a:lnTo>
                    <a:pt x="324705" y="14800"/>
                  </a:lnTo>
                  <a:close/>
                </a:path>
                <a:path w="347979" h="229870">
                  <a:moveTo>
                    <a:pt x="124806" y="8001"/>
                  </a:moveTo>
                  <a:lnTo>
                    <a:pt x="105257" y="8001"/>
                  </a:lnTo>
                  <a:lnTo>
                    <a:pt x="106489" y="8026"/>
                  </a:lnTo>
                  <a:lnTo>
                    <a:pt x="108000" y="8661"/>
                  </a:lnTo>
                  <a:lnTo>
                    <a:pt x="181965" y="43662"/>
                  </a:lnTo>
                  <a:lnTo>
                    <a:pt x="184289" y="42837"/>
                  </a:lnTo>
                  <a:lnTo>
                    <a:pt x="186131" y="38950"/>
                  </a:lnTo>
                  <a:lnTo>
                    <a:pt x="185305" y="36626"/>
                  </a:lnTo>
                  <a:lnTo>
                    <a:pt x="124806" y="8001"/>
                  </a:lnTo>
                  <a:close/>
                </a:path>
              </a:pathLst>
            </a:custGeom>
            <a:solidFill>
              <a:srgbClr val="EC1550"/>
            </a:solidFill>
          </p:spPr>
          <p:txBody>
            <a:bodyPr wrap="square" lIns="0" tIns="0" rIns="0" bIns="0" rtlCol="0"/>
            <a:lstStyle/>
            <a:p>
              <a:endParaRPr/>
            </a:p>
          </p:txBody>
        </p:sp>
        <p:sp>
          <p:nvSpPr>
            <p:cNvPr id="17" name="object 17"/>
            <p:cNvSpPr/>
            <p:nvPr/>
          </p:nvSpPr>
          <p:spPr>
            <a:xfrm>
              <a:off x="3406353" y="4962044"/>
              <a:ext cx="181610" cy="278765"/>
            </a:xfrm>
            <a:custGeom>
              <a:avLst/>
              <a:gdLst/>
              <a:ahLst/>
              <a:cxnLst/>
              <a:rect l="l" t="t" r="r" b="b"/>
              <a:pathLst>
                <a:path w="181610" h="278764">
                  <a:moveTo>
                    <a:pt x="105460" y="262077"/>
                  </a:moveTo>
                  <a:lnTo>
                    <a:pt x="76225" y="262077"/>
                  </a:lnTo>
                  <a:lnTo>
                    <a:pt x="74396" y="262851"/>
                  </a:lnTo>
                  <a:lnTo>
                    <a:pt x="71259" y="265988"/>
                  </a:lnTo>
                  <a:lnTo>
                    <a:pt x="70542" y="267817"/>
                  </a:lnTo>
                  <a:lnTo>
                    <a:pt x="70472" y="272516"/>
                  </a:lnTo>
                  <a:lnTo>
                    <a:pt x="71259" y="274345"/>
                  </a:lnTo>
                  <a:lnTo>
                    <a:pt x="74396" y="277469"/>
                  </a:lnTo>
                  <a:lnTo>
                    <a:pt x="76225" y="278256"/>
                  </a:lnTo>
                  <a:lnTo>
                    <a:pt x="105460" y="278256"/>
                  </a:lnTo>
                  <a:lnTo>
                    <a:pt x="107276" y="277469"/>
                  </a:lnTo>
                  <a:lnTo>
                    <a:pt x="110413" y="274345"/>
                  </a:lnTo>
                  <a:lnTo>
                    <a:pt x="111131" y="272516"/>
                  </a:lnTo>
                  <a:lnTo>
                    <a:pt x="111201" y="267817"/>
                  </a:lnTo>
                  <a:lnTo>
                    <a:pt x="110413" y="265988"/>
                  </a:lnTo>
                  <a:lnTo>
                    <a:pt x="107276" y="262851"/>
                  </a:lnTo>
                  <a:lnTo>
                    <a:pt x="105460" y="262077"/>
                  </a:lnTo>
                  <a:close/>
                </a:path>
                <a:path w="181610" h="278764">
                  <a:moveTo>
                    <a:pt x="122681" y="210743"/>
                  </a:moveTo>
                  <a:lnTo>
                    <a:pt x="120599" y="211429"/>
                  </a:lnTo>
                  <a:lnTo>
                    <a:pt x="55854" y="233883"/>
                  </a:lnTo>
                  <a:lnTo>
                    <a:pt x="53771" y="234581"/>
                  </a:lnTo>
                  <a:lnTo>
                    <a:pt x="52209" y="235965"/>
                  </a:lnTo>
                  <a:lnTo>
                    <a:pt x="50114" y="240144"/>
                  </a:lnTo>
                  <a:lnTo>
                    <a:pt x="49936" y="242239"/>
                  </a:lnTo>
                  <a:lnTo>
                    <a:pt x="50634" y="244322"/>
                  </a:lnTo>
                  <a:lnTo>
                    <a:pt x="52374" y="247802"/>
                  </a:lnTo>
                  <a:lnTo>
                    <a:pt x="54990" y="249542"/>
                  </a:lnTo>
                  <a:lnTo>
                    <a:pt x="61074" y="249542"/>
                  </a:lnTo>
                  <a:lnTo>
                    <a:pt x="125818" y="226567"/>
                  </a:lnTo>
                  <a:lnTo>
                    <a:pt x="130340" y="224840"/>
                  </a:lnTo>
                  <a:lnTo>
                    <a:pt x="132079" y="221348"/>
                  </a:lnTo>
                  <a:lnTo>
                    <a:pt x="131038" y="216128"/>
                  </a:lnTo>
                  <a:lnTo>
                    <a:pt x="130340" y="214045"/>
                  </a:lnTo>
                  <a:lnTo>
                    <a:pt x="128943" y="212572"/>
                  </a:lnTo>
                  <a:lnTo>
                    <a:pt x="124764" y="210832"/>
                  </a:lnTo>
                  <a:lnTo>
                    <a:pt x="122681" y="210743"/>
                  </a:lnTo>
                  <a:close/>
                </a:path>
                <a:path w="181610" h="278764">
                  <a:moveTo>
                    <a:pt x="143136" y="16192"/>
                  </a:moveTo>
                  <a:lnTo>
                    <a:pt x="90843" y="16192"/>
                  </a:lnTo>
                  <a:lnTo>
                    <a:pt x="100348" y="16763"/>
                  </a:lnTo>
                  <a:lnTo>
                    <a:pt x="109564" y="18476"/>
                  </a:lnTo>
                  <a:lnTo>
                    <a:pt x="148899" y="43138"/>
                  </a:lnTo>
                  <a:lnTo>
                    <a:pt x="164972" y="87706"/>
                  </a:lnTo>
                  <a:lnTo>
                    <a:pt x="164270" y="97891"/>
                  </a:lnTo>
                  <a:lnTo>
                    <a:pt x="147590" y="133161"/>
                  </a:lnTo>
                  <a:lnTo>
                    <a:pt x="119545" y="151917"/>
                  </a:lnTo>
                  <a:lnTo>
                    <a:pt x="117982" y="154355"/>
                  </a:lnTo>
                  <a:lnTo>
                    <a:pt x="117982" y="174891"/>
                  </a:lnTo>
                  <a:lnTo>
                    <a:pt x="50634" y="198043"/>
                  </a:lnTo>
                  <a:lnTo>
                    <a:pt x="49072" y="199339"/>
                  </a:lnTo>
                  <a:lnTo>
                    <a:pt x="46989" y="203174"/>
                  </a:lnTo>
                  <a:lnTo>
                    <a:pt x="46799" y="205346"/>
                  </a:lnTo>
                  <a:lnTo>
                    <a:pt x="48552" y="211264"/>
                  </a:lnTo>
                  <a:lnTo>
                    <a:pt x="51155" y="213004"/>
                  </a:lnTo>
                  <a:lnTo>
                    <a:pt x="57950" y="213004"/>
                  </a:lnTo>
                  <a:lnTo>
                    <a:pt x="128422" y="187947"/>
                  </a:lnTo>
                  <a:lnTo>
                    <a:pt x="132245" y="186893"/>
                  </a:lnTo>
                  <a:lnTo>
                    <a:pt x="134162" y="184467"/>
                  </a:lnTo>
                  <a:lnTo>
                    <a:pt x="134162" y="162877"/>
                  </a:lnTo>
                  <a:lnTo>
                    <a:pt x="144539" y="156619"/>
                  </a:lnTo>
                  <a:lnTo>
                    <a:pt x="174101" y="121381"/>
                  </a:lnTo>
                  <a:lnTo>
                    <a:pt x="181152" y="87706"/>
                  </a:lnTo>
                  <a:lnTo>
                    <a:pt x="180434" y="76405"/>
                  </a:lnTo>
                  <a:lnTo>
                    <a:pt x="163340" y="35079"/>
                  </a:lnTo>
                  <a:lnTo>
                    <a:pt x="147153" y="18892"/>
                  </a:lnTo>
                  <a:lnTo>
                    <a:pt x="143136" y="16192"/>
                  </a:lnTo>
                  <a:close/>
                </a:path>
                <a:path w="181610" h="278764">
                  <a:moveTo>
                    <a:pt x="90843" y="0"/>
                  </a:moveTo>
                  <a:lnTo>
                    <a:pt x="46202" y="11226"/>
                  </a:lnTo>
                  <a:lnTo>
                    <a:pt x="12788" y="42811"/>
                  </a:lnTo>
                  <a:lnTo>
                    <a:pt x="0" y="87706"/>
                  </a:lnTo>
                  <a:lnTo>
                    <a:pt x="864" y="99767"/>
                  </a:lnTo>
                  <a:lnTo>
                    <a:pt x="21383" y="143324"/>
                  </a:lnTo>
                  <a:lnTo>
                    <a:pt x="53416" y="166192"/>
                  </a:lnTo>
                  <a:lnTo>
                    <a:pt x="55422" y="166192"/>
                  </a:lnTo>
                  <a:lnTo>
                    <a:pt x="59943" y="164795"/>
                  </a:lnTo>
                  <a:lnTo>
                    <a:pt x="61417" y="163410"/>
                  </a:lnTo>
                  <a:lnTo>
                    <a:pt x="62128" y="161315"/>
                  </a:lnTo>
                  <a:lnTo>
                    <a:pt x="63169" y="159232"/>
                  </a:lnTo>
                  <a:lnTo>
                    <a:pt x="63334" y="157137"/>
                  </a:lnTo>
                  <a:lnTo>
                    <a:pt x="61950" y="152958"/>
                  </a:lnTo>
                  <a:lnTo>
                    <a:pt x="60553" y="151574"/>
                  </a:lnTo>
                  <a:lnTo>
                    <a:pt x="58470" y="150875"/>
                  </a:lnTo>
                  <a:lnTo>
                    <a:pt x="49301" y="145932"/>
                  </a:lnTo>
                  <a:lnTo>
                    <a:pt x="22646" y="116340"/>
                  </a:lnTo>
                  <a:lnTo>
                    <a:pt x="16179" y="87706"/>
                  </a:lnTo>
                  <a:lnTo>
                    <a:pt x="17551" y="73382"/>
                  </a:lnTo>
                  <a:lnTo>
                    <a:pt x="38112" y="37071"/>
                  </a:lnTo>
                  <a:lnTo>
                    <a:pt x="75990" y="17497"/>
                  </a:lnTo>
                  <a:lnTo>
                    <a:pt x="90843" y="16192"/>
                  </a:lnTo>
                  <a:lnTo>
                    <a:pt x="143136" y="16192"/>
                  </a:lnTo>
                  <a:lnTo>
                    <a:pt x="137299" y="12268"/>
                  </a:lnTo>
                  <a:lnTo>
                    <a:pt x="126565" y="6906"/>
                  </a:lnTo>
                  <a:lnTo>
                    <a:pt x="115242" y="3071"/>
                  </a:lnTo>
                  <a:lnTo>
                    <a:pt x="103334" y="768"/>
                  </a:lnTo>
                  <a:lnTo>
                    <a:pt x="90843" y="0"/>
                  </a:lnTo>
                  <a:close/>
                </a:path>
              </a:pathLst>
            </a:custGeom>
            <a:solidFill>
              <a:srgbClr val="EC1550"/>
            </a:solidFill>
          </p:spPr>
          <p:txBody>
            <a:bodyPr wrap="square" lIns="0" tIns="0" rIns="0" bIns="0" rtlCol="0"/>
            <a:lstStyle/>
            <a:p>
              <a:endParaRPr/>
            </a:p>
          </p:txBody>
        </p:sp>
        <p:sp>
          <p:nvSpPr>
            <p:cNvPr id="22" name="object 22"/>
            <p:cNvSpPr/>
            <p:nvPr/>
          </p:nvSpPr>
          <p:spPr>
            <a:xfrm>
              <a:off x="5312833" y="5324700"/>
              <a:ext cx="0" cy="504825"/>
            </a:xfrm>
            <a:custGeom>
              <a:avLst/>
              <a:gdLst/>
              <a:ahLst/>
              <a:cxnLst/>
              <a:rect l="l" t="t" r="r" b="b"/>
              <a:pathLst>
                <a:path h="504825">
                  <a:moveTo>
                    <a:pt x="0" y="504253"/>
                  </a:moveTo>
                  <a:lnTo>
                    <a:pt x="0" y="0"/>
                  </a:lnTo>
                </a:path>
              </a:pathLst>
            </a:custGeom>
            <a:ln w="6350">
              <a:solidFill>
                <a:srgbClr val="808080"/>
              </a:solidFill>
            </a:ln>
          </p:spPr>
          <p:txBody>
            <a:bodyPr wrap="square" lIns="0" tIns="0" rIns="0" bIns="0" rtlCol="0"/>
            <a:lstStyle/>
            <a:p>
              <a:endParaRPr/>
            </a:p>
          </p:txBody>
        </p:sp>
        <p:sp>
          <p:nvSpPr>
            <p:cNvPr id="23" name="object 23"/>
            <p:cNvSpPr/>
            <p:nvPr/>
          </p:nvSpPr>
          <p:spPr>
            <a:xfrm>
              <a:off x="7558509" y="5324700"/>
              <a:ext cx="0" cy="504825"/>
            </a:xfrm>
            <a:custGeom>
              <a:avLst/>
              <a:gdLst/>
              <a:ahLst/>
              <a:cxnLst/>
              <a:rect l="l" t="t" r="r" b="b"/>
              <a:pathLst>
                <a:path h="504825">
                  <a:moveTo>
                    <a:pt x="0" y="504253"/>
                  </a:moveTo>
                  <a:lnTo>
                    <a:pt x="0" y="0"/>
                  </a:lnTo>
                </a:path>
              </a:pathLst>
            </a:custGeom>
            <a:ln w="6350">
              <a:solidFill>
                <a:srgbClr val="808080"/>
              </a:solidFill>
            </a:ln>
          </p:spPr>
          <p:txBody>
            <a:bodyPr wrap="square" lIns="0" tIns="0" rIns="0" bIns="0" rtlCol="0"/>
            <a:lstStyle/>
            <a:p>
              <a:endParaRPr/>
            </a:p>
          </p:txBody>
        </p:sp>
        <p:sp>
          <p:nvSpPr>
            <p:cNvPr id="25" name="object 25"/>
            <p:cNvSpPr/>
            <p:nvPr/>
          </p:nvSpPr>
          <p:spPr>
            <a:xfrm>
              <a:off x="7765538" y="4984777"/>
              <a:ext cx="252729" cy="250190"/>
            </a:xfrm>
            <a:custGeom>
              <a:avLst/>
              <a:gdLst/>
              <a:ahLst/>
              <a:cxnLst/>
              <a:rect l="l" t="t" r="r" b="b"/>
              <a:pathLst>
                <a:path w="252729" h="250189">
                  <a:moveTo>
                    <a:pt x="145834" y="80695"/>
                  </a:moveTo>
                  <a:lnTo>
                    <a:pt x="141236" y="81699"/>
                  </a:lnTo>
                  <a:lnTo>
                    <a:pt x="128650" y="84747"/>
                  </a:lnTo>
                  <a:lnTo>
                    <a:pt x="123812" y="85775"/>
                  </a:lnTo>
                  <a:lnTo>
                    <a:pt x="120243" y="88074"/>
                  </a:lnTo>
                  <a:lnTo>
                    <a:pt x="115671" y="95199"/>
                  </a:lnTo>
                  <a:lnTo>
                    <a:pt x="114933" y="98818"/>
                  </a:lnTo>
                  <a:lnTo>
                    <a:pt x="114947" y="99263"/>
                  </a:lnTo>
                  <a:lnTo>
                    <a:pt x="116379" y="106895"/>
                  </a:lnTo>
                  <a:lnTo>
                    <a:pt x="130936" y="185534"/>
                  </a:lnTo>
                  <a:lnTo>
                    <a:pt x="151180" y="225983"/>
                  </a:lnTo>
                  <a:lnTo>
                    <a:pt x="175590" y="250037"/>
                  </a:lnTo>
                  <a:lnTo>
                    <a:pt x="178409" y="250037"/>
                  </a:lnTo>
                  <a:lnTo>
                    <a:pt x="179793" y="249529"/>
                  </a:lnTo>
                  <a:lnTo>
                    <a:pt x="181330" y="248513"/>
                  </a:lnTo>
                  <a:lnTo>
                    <a:pt x="182600" y="247243"/>
                  </a:lnTo>
                  <a:lnTo>
                    <a:pt x="183159" y="245783"/>
                  </a:lnTo>
                  <a:lnTo>
                    <a:pt x="182918" y="242468"/>
                  </a:lnTo>
                  <a:lnTo>
                    <a:pt x="182333" y="241134"/>
                  </a:lnTo>
                  <a:lnTo>
                    <a:pt x="181330" y="240118"/>
                  </a:lnTo>
                  <a:lnTo>
                    <a:pt x="159441" y="217447"/>
                  </a:lnTo>
                  <a:lnTo>
                    <a:pt x="127126" y="100774"/>
                  </a:lnTo>
                  <a:lnTo>
                    <a:pt x="126860" y="99771"/>
                  </a:lnTo>
                  <a:lnTo>
                    <a:pt x="127177" y="98818"/>
                  </a:lnTo>
                  <a:lnTo>
                    <a:pt x="128955" y="97027"/>
                  </a:lnTo>
                  <a:lnTo>
                    <a:pt x="130035" y="96456"/>
                  </a:lnTo>
                  <a:lnTo>
                    <a:pt x="131317" y="96215"/>
                  </a:lnTo>
                  <a:lnTo>
                    <a:pt x="143929" y="92760"/>
                  </a:lnTo>
                  <a:lnTo>
                    <a:pt x="145173" y="92519"/>
                  </a:lnTo>
                  <a:lnTo>
                    <a:pt x="160249" y="92519"/>
                  </a:lnTo>
                  <a:lnTo>
                    <a:pt x="158800" y="88442"/>
                  </a:lnTo>
                  <a:lnTo>
                    <a:pt x="156375" y="85267"/>
                  </a:lnTo>
                  <a:lnTo>
                    <a:pt x="153060" y="83210"/>
                  </a:lnTo>
                  <a:lnTo>
                    <a:pt x="149745" y="81191"/>
                  </a:lnTo>
                  <a:lnTo>
                    <a:pt x="145834" y="80695"/>
                  </a:lnTo>
                  <a:close/>
                </a:path>
                <a:path w="252729" h="250189">
                  <a:moveTo>
                    <a:pt x="220803" y="77508"/>
                  </a:moveTo>
                  <a:lnTo>
                    <a:pt x="205003" y="77508"/>
                  </a:lnTo>
                  <a:lnTo>
                    <a:pt x="232473" y="106895"/>
                  </a:lnTo>
                  <a:lnTo>
                    <a:pt x="236258" y="112186"/>
                  </a:lnTo>
                  <a:lnTo>
                    <a:pt x="238863" y="118533"/>
                  </a:lnTo>
                  <a:lnTo>
                    <a:pt x="240279" y="125935"/>
                  </a:lnTo>
                  <a:lnTo>
                    <a:pt x="240499" y="134391"/>
                  </a:lnTo>
                  <a:lnTo>
                    <a:pt x="240868" y="244309"/>
                  </a:lnTo>
                  <a:lnTo>
                    <a:pt x="241388" y="245643"/>
                  </a:lnTo>
                  <a:lnTo>
                    <a:pt x="243420" y="247929"/>
                  </a:lnTo>
                  <a:lnTo>
                    <a:pt x="244830" y="248513"/>
                  </a:lnTo>
                  <a:lnTo>
                    <a:pt x="248119" y="248513"/>
                  </a:lnTo>
                  <a:lnTo>
                    <a:pt x="249453" y="247929"/>
                  </a:lnTo>
                  <a:lnTo>
                    <a:pt x="250609" y="246799"/>
                  </a:lnTo>
                  <a:lnTo>
                    <a:pt x="251752" y="245643"/>
                  </a:lnTo>
                  <a:lnTo>
                    <a:pt x="252323" y="244309"/>
                  </a:lnTo>
                  <a:lnTo>
                    <a:pt x="252303" y="134391"/>
                  </a:lnTo>
                  <a:lnTo>
                    <a:pt x="251770" y="124523"/>
                  </a:lnTo>
                  <a:lnTo>
                    <a:pt x="249745" y="115192"/>
                  </a:lnTo>
                  <a:lnTo>
                    <a:pt x="246244" y="106770"/>
                  </a:lnTo>
                  <a:lnTo>
                    <a:pt x="241261" y="99263"/>
                  </a:lnTo>
                  <a:lnTo>
                    <a:pt x="220803" y="77508"/>
                  </a:lnTo>
                  <a:close/>
                </a:path>
                <a:path w="252729" h="250189">
                  <a:moveTo>
                    <a:pt x="160249" y="92519"/>
                  </a:moveTo>
                  <a:lnTo>
                    <a:pt x="145173" y="92519"/>
                  </a:lnTo>
                  <a:lnTo>
                    <a:pt x="146215" y="92633"/>
                  </a:lnTo>
                  <a:lnTo>
                    <a:pt x="147726" y="93662"/>
                  </a:lnTo>
                  <a:lnTo>
                    <a:pt x="148501" y="94932"/>
                  </a:lnTo>
                  <a:lnTo>
                    <a:pt x="152813" y="106895"/>
                  </a:lnTo>
                  <a:lnTo>
                    <a:pt x="171030" y="157670"/>
                  </a:lnTo>
                  <a:lnTo>
                    <a:pt x="172275" y="160210"/>
                  </a:lnTo>
                  <a:lnTo>
                    <a:pt x="174193" y="161480"/>
                  </a:lnTo>
                  <a:lnTo>
                    <a:pt x="201040" y="161480"/>
                  </a:lnTo>
                  <a:lnTo>
                    <a:pt x="202450" y="160921"/>
                  </a:lnTo>
                  <a:lnTo>
                    <a:pt x="204469" y="158610"/>
                  </a:lnTo>
                  <a:lnTo>
                    <a:pt x="205003" y="157276"/>
                  </a:lnTo>
                  <a:lnTo>
                    <a:pt x="205003" y="149644"/>
                  </a:lnTo>
                  <a:lnTo>
                    <a:pt x="180555" y="149644"/>
                  </a:lnTo>
                  <a:lnTo>
                    <a:pt x="160249" y="92519"/>
                  </a:lnTo>
                  <a:close/>
                </a:path>
                <a:path w="252729" h="250189">
                  <a:moveTo>
                    <a:pt x="200799" y="0"/>
                  </a:moveTo>
                  <a:lnTo>
                    <a:pt x="15138" y="0"/>
                  </a:lnTo>
                  <a:lnTo>
                    <a:pt x="9867" y="1917"/>
                  </a:lnTo>
                  <a:lnTo>
                    <a:pt x="5905" y="5727"/>
                  </a:lnTo>
                  <a:lnTo>
                    <a:pt x="1968" y="9563"/>
                  </a:lnTo>
                  <a:lnTo>
                    <a:pt x="0" y="14516"/>
                  </a:lnTo>
                  <a:lnTo>
                    <a:pt x="0" y="147612"/>
                  </a:lnTo>
                  <a:lnTo>
                    <a:pt x="571" y="149085"/>
                  </a:lnTo>
                  <a:lnTo>
                    <a:pt x="1727" y="150202"/>
                  </a:lnTo>
                  <a:lnTo>
                    <a:pt x="2870" y="151371"/>
                  </a:lnTo>
                  <a:lnTo>
                    <a:pt x="4330" y="151930"/>
                  </a:lnTo>
                  <a:lnTo>
                    <a:pt x="97218" y="151930"/>
                  </a:lnTo>
                  <a:lnTo>
                    <a:pt x="98615" y="151371"/>
                  </a:lnTo>
                  <a:lnTo>
                    <a:pt x="99631" y="150202"/>
                  </a:lnTo>
                  <a:lnTo>
                    <a:pt x="100660" y="149085"/>
                  </a:lnTo>
                  <a:lnTo>
                    <a:pt x="101155" y="147612"/>
                  </a:lnTo>
                  <a:lnTo>
                    <a:pt x="101155" y="144297"/>
                  </a:lnTo>
                  <a:lnTo>
                    <a:pt x="100660" y="142976"/>
                  </a:lnTo>
                  <a:lnTo>
                    <a:pt x="98615" y="140677"/>
                  </a:lnTo>
                  <a:lnTo>
                    <a:pt x="97218" y="140106"/>
                  </a:lnTo>
                  <a:lnTo>
                    <a:pt x="11823" y="140106"/>
                  </a:lnTo>
                  <a:lnTo>
                    <a:pt x="11823" y="60705"/>
                  </a:lnTo>
                  <a:lnTo>
                    <a:pt x="205003" y="60705"/>
                  </a:lnTo>
                  <a:lnTo>
                    <a:pt x="205003" y="49250"/>
                  </a:lnTo>
                  <a:lnTo>
                    <a:pt x="11823" y="49250"/>
                  </a:lnTo>
                  <a:lnTo>
                    <a:pt x="11823" y="14516"/>
                  </a:lnTo>
                  <a:lnTo>
                    <a:pt x="15138" y="11455"/>
                  </a:lnTo>
                  <a:lnTo>
                    <a:pt x="205003" y="11455"/>
                  </a:lnTo>
                  <a:lnTo>
                    <a:pt x="205003" y="4216"/>
                  </a:lnTo>
                  <a:lnTo>
                    <a:pt x="204406" y="2870"/>
                  </a:lnTo>
                  <a:lnTo>
                    <a:pt x="202133" y="571"/>
                  </a:lnTo>
                  <a:lnTo>
                    <a:pt x="200799" y="0"/>
                  </a:lnTo>
                  <a:close/>
                </a:path>
                <a:path w="252729" h="250189">
                  <a:moveTo>
                    <a:pt x="205003" y="60705"/>
                  </a:moveTo>
                  <a:lnTo>
                    <a:pt x="193535" y="60705"/>
                  </a:lnTo>
                  <a:lnTo>
                    <a:pt x="193535" y="149644"/>
                  </a:lnTo>
                  <a:lnTo>
                    <a:pt x="205003" y="149644"/>
                  </a:lnTo>
                  <a:lnTo>
                    <a:pt x="205003" y="77508"/>
                  </a:lnTo>
                  <a:lnTo>
                    <a:pt x="220803" y="77508"/>
                  </a:lnTo>
                  <a:lnTo>
                    <a:pt x="205003" y="60705"/>
                  </a:lnTo>
                  <a:close/>
                </a:path>
                <a:path w="252729" h="250189">
                  <a:moveTo>
                    <a:pt x="205003" y="11455"/>
                  </a:moveTo>
                  <a:lnTo>
                    <a:pt x="193535" y="11455"/>
                  </a:lnTo>
                  <a:lnTo>
                    <a:pt x="193535" y="49250"/>
                  </a:lnTo>
                  <a:lnTo>
                    <a:pt x="205003" y="49250"/>
                  </a:lnTo>
                  <a:lnTo>
                    <a:pt x="205003" y="11455"/>
                  </a:lnTo>
                  <a:close/>
                </a:path>
              </a:pathLst>
            </a:custGeom>
            <a:solidFill>
              <a:srgbClr val="EC1550"/>
            </a:solidFill>
          </p:spPr>
          <p:txBody>
            <a:bodyPr wrap="square" lIns="0" tIns="0" rIns="0" bIns="0" rtlCol="0"/>
            <a:lstStyle/>
            <a:p>
              <a:endParaRPr/>
            </a:p>
          </p:txBody>
        </p:sp>
      </p:grpSp>
      <p:sp>
        <p:nvSpPr>
          <p:cNvPr id="26" name="object 16"/>
          <p:cNvSpPr/>
          <p:nvPr/>
        </p:nvSpPr>
        <p:spPr>
          <a:xfrm>
            <a:off x="0" y="7421621"/>
            <a:ext cx="10058400" cy="351155"/>
          </a:xfrm>
          <a:custGeom>
            <a:avLst/>
            <a:gdLst/>
            <a:ahLst/>
            <a:cxnLst/>
            <a:rect l="l" t="t" r="r" b="b"/>
            <a:pathLst>
              <a:path w="10058400" h="351154">
                <a:moveTo>
                  <a:pt x="10058400" y="0"/>
                </a:moveTo>
                <a:lnTo>
                  <a:pt x="0" y="348440"/>
                </a:lnTo>
                <a:lnTo>
                  <a:pt x="0" y="350773"/>
                </a:lnTo>
                <a:lnTo>
                  <a:pt x="10058400" y="350773"/>
                </a:lnTo>
                <a:lnTo>
                  <a:pt x="10058400" y="0"/>
                </a:lnTo>
                <a:close/>
              </a:path>
            </a:pathLst>
          </a:custGeom>
          <a:solidFill>
            <a:srgbClr val="EC1550"/>
          </a:solidFill>
        </p:spPr>
        <p:txBody>
          <a:bodyPr wrap="square" lIns="0" tIns="0" rIns="0" bIns="0" rtlCol="0"/>
          <a:lstStyle/>
          <a:p>
            <a:endParaRPr/>
          </a:p>
        </p:txBody>
      </p:sp>
      <p:sp>
        <p:nvSpPr>
          <p:cNvPr id="27" name="object 14"/>
          <p:cNvSpPr txBox="1"/>
          <p:nvPr/>
        </p:nvSpPr>
        <p:spPr>
          <a:xfrm>
            <a:off x="7781211" y="6832227"/>
            <a:ext cx="1756410" cy="416559"/>
          </a:xfrm>
          <a:prstGeom prst="rect">
            <a:avLst/>
          </a:prstGeom>
        </p:spPr>
        <p:txBody>
          <a:bodyPr vert="horz" wrap="square" lIns="0" tIns="0" rIns="0" bIns="0" rtlCol="0">
            <a:spAutoFit/>
          </a:bodyPr>
          <a:lstStyle/>
          <a:p>
            <a:pPr marL="12700">
              <a:lnSpc>
                <a:spcPts val="1350"/>
              </a:lnSpc>
            </a:pPr>
            <a:r>
              <a:rPr sz="1200" b="1" dirty="0">
                <a:solidFill>
                  <a:srgbClr val="EC1550"/>
                </a:solidFill>
                <a:latin typeface="Trebuchet MS"/>
                <a:cs typeface="Trebuchet MS"/>
              </a:rPr>
              <a:t>LATIN</a:t>
            </a:r>
            <a:r>
              <a:rPr sz="1200" b="1" spc="-15" dirty="0">
                <a:solidFill>
                  <a:srgbClr val="EC1550"/>
                </a:solidFill>
                <a:latin typeface="Trebuchet MS"/>
                <a:cs typeface="Trebuchet MS"/>
              </a:rPr>
              <a:t> </a:t>
            </a:r>
            <a:r>
              <a:rPr sz="1200" b="1" spc="15" dirty="0">
                <a:solidFill>
                  <a:srgbClr val="EC1550"/>
                </a:solidFill>
                <a:latin typeface="Trebuchet MS"/>
                <a:cs typeface="Trebuchet MS"/>
              </a:rPr>
              <a:t>LAWYER</a:t>
            </a:r>
            <a:endParaRPr sz="1200" dirty="0">
              <a:latin typeface="Trebuchet MS"/>
              <a:cs typeface="Trebuchet MS"/>
            </a:endParaRPr>
          </a:p>
          <a:p>
            <a:pPr marL="12700">
              <a:lnSpc>
                <a:spcPts val="869"/>
              </a:lnSpc>
            </a:pPr>
            <a:r>
              <a:rPr sz="800" b="1" spc="10" dirty="0">
                <a:solidFill>
                  <a:srgbClr val="00B5AC"/>
                </a:solidFill>
                <a:latin typeface="Trebuchet MS"/>
                <a:cs typeface="Trebuchet MS"/>
              </a:rPr>
              <a:t>1st</a:t>
            </a:r>
            <a:r>
              <a:rPr sz="800" b="1" spc="-25" dirty="0">
                <a:solidFill>
                  <a:srgbClr val="00B5AC"/>
                </a:solidFill>
                <a:latin typeface="Trebuchet MS"/>
                <a:cs typeface="Trebuchet MS"/>
              </a:rPr>
              <a:t> </a:t>
            </a:r>
            <a:r>
              <a:rPr sz="800" b="1" spc="15" dirty="0">
                <a:solidFill>
                  <a:srgbClr val="00B5AC"/>
                </a:solidFill>
                <a:latin typeface="Trebuchet MS"/>
                <a:cs typeface="Trebuchet MS"/>
              </a:rPr>
              <a:t>place</a:t>
            </a:r>
            <a:endParaRPr sz="800" dirty="0">
              <a:latin typeface="Trebuchet MS"/>
              <a:cs typeface="Trebuchet MS"/>
            </a:endParaRPr>
          </a:p>
          <a:p>
            <a:pPr marL="12700">
              <a:lnSpc>
                <a:spcPct val="100000"/>
              </a:lnSpc>
            </a:pPr>
            <a:r>
              <a:rPr sz="800" spc="10" dirty="0">
                <a:solidFill>
                  <a:srgbClr val="00B5AC"/>
                </a:solidFill>
                <a:latin typeface="Trebuchet MS"/>
                <a:cs typeface="Trebuchet MS"/>
              </a:rPr>
              <a:t>“Deal </a:t>
            </a:r>
            <a:r>
              <a:rPr sz="800" spc="5" dirty="0">
                <a:solidFill>
                  <a:srgbClr val="00B5AC"/>
                </a:solidFill>
                <a:latin typeface="Trebuchet MS"/>
                <a:cs typeface="Trebuchet MS"/>
              </a:rPr>
              <a:t>of </a:t>
            </a:r>
            <a:r>
              <a:rPr sz="800" spc="10" dirty="0">
                <a:solidFill>
                  <a:srgbClr val="00B5AC"/>
                </a:solidFill>
                <a:latin typeface="Trebuchet MS"/>
                <a:cs typeface="Trebuchet MS"/>
              </a:rPr>
              <a:t>the </a:t>
            </a:r>
            <a:r>
              <a:rPr sz="800" spc="-5" dirty="0">
                <a:solidFill>
                  <a:srgbClr val="00B5AC"/>
                </a:solidFill>
                <a:latin typeface="Trebuchet MS"/>
                <a:cs typeface="Trebuchet MS"/>
              </a:rPr>
              <a:t>Year: </a:t>
            </a:r>
            <a:r>
              <a:rPr sz="800" dirty="0">
                <a:solidFill>
                  <a:srgbClr val="00B5AC"/>
                </a:solidFill>
                <a:latin typeface="Trebuchet MS"/>
                <a:cs typeface="Trebuchet MS"/>
              </a:rPr>
              <a:t>LAN-TAM</a:t>
            </a:r>
            <a:r>
              <a:rPr sz="800" spc="120" dirty="0">
                <a:solidFill>
                  <a:srgbClr val="00B5AC"/>
                </a:solidFill>
                <a:latin typeface="Trebuchet MS"/>
                <a:cs typeface="Trebuchet MS"/>
              </a:rPr>
              <a:t> </a:t>
            </a:r>
            <a:r>
              <a:rPr sz="800" spc="15" dirty="0">
                <a:solidFill>
                  <a:srgbClr val="00B5AC"/>
                </a:solidFill>
                <a:latin typeface="Trebuchet MS"/>
                <a:cs typeface="Trebuchet MS"/>
              </a:rPr>
              <a:t>Merger”</a:t>
            </a:r>
            <a:endParaRPr sz="800" dirty="0">
              <a:latin typeface="Trebuchet MS"/>
              <a:cs typeface="Trebuchet MS"/>
            </a:endParaRPr>
          </a:p>
        </p:txBody>
      </p:sp>
      <p:sp>
        <p:nvSpPr>
          <p:cNvPr id="28" name="object 15"/>
          <p:cNvSpPr/>
          <p:nvPr/>
        </p:nvSpPr>
        <p:spPr>
          <a:xfrm>
            <a:off x="7691435" y="6827622"/>
            <a:ext cx="0" cy="437515"/>
          </a:xfrm>
          <a:custGeom>
            <a:avLst/>
            <a:gdLst/>
            <a:ahLst/>
            <a:cxnLst/>
            <a:rect l="l" t="t" r="r" b="b"/>
            <a:pathLst>
              <a:path h="437515">
                <a:moveTo>
                  <a:pt x="0" y="437172"/>
                </a:moveTo>
                <a:lnTo>
                  <a:pt x="0" y="0"/>
                </a:lnTo>
              </a:path>
            </a:pathLst>
          </a:custGeom>
          <a:ln w="12700">
            <a:solidFill>
              <a:srgbClr val="EC1550"/>
            </a:solidFill>
          </a:ln>
        </p:spPr>
        <p:txBody>
          <a:bodyPr wrap="square" lIns="0" tIns="0" rIns="0" bIns="0" rtlCol="0"/>
          <a:lstStyle/>
          <a:p>
            <a:endParaRPr/>
          </a:p>
        </p:txBody>
      </p:sp>
      <p:sp>
        <p:nvSpPr>
          <p:cNvPr id="29" name="object 16"/>
          <p:cNvSpPr/>
          <p:nvPr/>
        </p:nvSpPr>
        <p:spPr>
          <a:xfrm>
            <a:off x="7323103" y="6838156"/>
            <a:ext cx="250190" cy="407670"/>
          </a:xfrm>
          <a:custGeom>
            <a:avLst/>
            <a:gdLst/>
            <a:ahLst/>
            <a:cxnLst/>
            <a:rect l="l" t="t" r="r" b="b"/>
            <a:pathLst>
              <a:path w="250190" h="407670">
                <a:moveTo>
                  <a:pt x="176426" y="382847"/>
                </a:moveTo>
                <a:lnTo>
                  <a:pt x="124968" y="382847"/>
                </a:lnTo>
                <a:lnTo>
                  <a:pt x="188607" y="405987"/>
                </a:lnTo>
                <a:lnTo>
                  <a:pt x="190919" y="407142"/>
                </a:lnTo>
                <a:lnTo>
                  <a:pt x="193814" y="406939"/>
                </a:lnTo>
                <a:lnTo>
                  <a:pt x="197281" y="405403"/>
                </a:lnTo>
                <a:lnTo>
                  <a:pt x="199593" y="403866"/>
                </a:lnTo>
                <a:lnTo>
                  <a:pt x="200748" y="401364"/>
                </a:lnTo>
                <a:lnTo>
                  <a:pt x="200748" y="385159"/>
                </a:lnTo>
                <a:lnTo>
                  <a:pt x="182816" y="385159"/>
                </a:lnTo>
                <a:lnTo>
                  <a:pt x="176426" y="382847"/>
                </a:lnTo>
                <a:close/>
              </a:path>
              <a:path w="250190" h="407670">
                <a:moveTo>
                  <a:pt x="124961" y="0"/>
                </a:moveTo>
                <a:lnTo>
                  <a:pt x="85313" y="5529"/>
                </a:lnTo>
                <a:lnTo>
                  <a:pt x="49466" y="22117"/>
                </a:lnTo>
                <a:lnTo>
                  <a:pt x="21096" y="49947"/>
                </a:lnTo>
                <a:lnTo>
                  <a:pt x="3754" y="89090"/>
                </a:lnTo>
                <a:lnTo>
                  <a:pt x="0" y="121342"/>
                </a:lnTo>
                <a:lnTo>
                  <a:pt x="814" y="135646"/>
                </a:lnTo>
                <a:lnTo>
                  <a:pt x="13017" y="176599"/>
                </a:lnTo>
                <a:lnTo>
                  <a:pt x="38234" y="211359"/>
                </a:lnTo>
                <a:lnTo>
                  <a:pt x="49174" y="220846"/>
                </a:lnTo>
                <a:lnTo>
                  <a:pt x="49174" y="401364"/>
                </a:lnTo>
                <a:lnTo>
                  <a:pt x="57848" y="406571"/>
                </a:lnTo>
                <a:lnTo>
                  <a:pt x="59880" y="406571"/>
                </a:lnTo>
                <a:lnTo>
                  <a:pt x="60363" y="406368"/>
                </a:lnTo>
                <a:lnTo>
                  <a:pt x="60744" y="405987"/>
                </a:lnTo>
                <a:lnTo>
                  <a:pt x="118552" y="385159"/>
                </a:lnTo>
                <a:lnTo>
                  <a:pt x="66535" y="385159"/>
                </a:lnTo>
                <a:lnTo>
                  <a:pt x="66535" y="231260"/>
                </a:lnTo>
                <a:lnTo>
                  <a:pt x="103596" y="231260"/>
                </a:lnTo>
                <a:lnTo>
                  <a:pt x="103500" y="230689"/>
                </a:lnTo>
                <a:lnTo>
                  <a:pt x="101244" y="226548"/>
                </a:lnTo>
                <a:lnTo>
                  <a:pt x="99504" y="225101"/>
                </a:lnTo>
                <a:lnTo>
                  <a:pt x="97193" y="224326"/>
                </a:lnTo>
                <a:lnTo>
                  <a:pt x="80376" y="218468"/>
                </a:lnTo>
                <a:lnTo>
                  <a:pt x="39916" y="186137"/>
                </a:lnTo>
                <a:lnTo>
                  <a:pt x="19306" y="138844"/>
                </a:lnTo>
                <a:lnTo>
                  <a:pt x="17932" y="121342"/>
                </a:lnTo>
                <a:lnTo>
                  <a:pt x="18889" y="107094"/>
                </a:lnTo>
                <a:lnTo>
                  <a:pt x="29794" y="70427"/>
                </a:lnTo>
                <a:lnTo>
                  <a:pt x="60172" y="36302"/>
                </a:lnTo>
                <a:lnTo>
                  <a:pt x="102108" y="19234"/>
                </a:lnTo>
                <a:lnTo>
                  <a:pt x="124961" y="17062"/>
                </a:lnTo>
                <a:lnTo>
                  <a:pt x="191932" y="17062"/>
                </a:lnTo>
                <a:lnTo>
                  <a:pt x="189055" y="15359"/>
                </a:lnTo>
                <a:lnTo>
                  <a:pt x="177103" y="9829"/>
                </a:lnTo>
                <a:lnTo>
                  <a:pt x="164609" y="5529"/>
                </a:lnTo>
                <a:lnTo>
                  <a:pt x="151574" y="2457"/>
                </a:lnTo>
                <a:lnTo>
                  <a:pt x="138268" y="614"/>
                </a:lnTo>
                <a:lnTo>
                  <a:pt x="124961" y="0"/>
                </a:lnTo>
                <a:close/>
              </a:path>
              <a:path w="250190" h="407670">
                <a:moveTo>
                  <a:pt x="126123" y="364331"/>
                </a:moveTo>
                <a:lnTo>
                  <a:pt x="124002" y="364331"/>
                </a:lnTo>
                <a:lnTo>
                  <a:pt x="122072" y="365486"/>
                </a:lnTo>
                <a:lnTo>
                  <a:pt x="66535" y="385159"/>
                </a:lnTo>
                <a:lnTo>
                  <a:pt x="118552" y="385159"/>
                </a:lnTo>
                <a:lnTo>
                  <a:pt x="124968" y="382847"/>
                </a:lnTo>
                <a:lnTo>
                  <a:pt x="176426" y="382847"/>
                </a:lnTo>
                <a:lnTo>
                  <a:pt x="128435" y="365486"/>
                </a:lnTo>
                <a:lnTo>
                  <a:pt x="126123" y="364331"/>
                </a:lnTo>
                <a:close/>
              </a:path>
              <a:path w="250190" h="407670">
                <a:moveTo>
                  <a:pt x="200748" y="231260"/>
                </a:moveTo>
                <a:lnTo>
                  <a:pt x="182816" y="231260"/>
                </a:lnTo>
                <a:lnTo>
                  <a:pt x="182816" y="385159"/>
                </a:lnTo>
                <a:lnTo>
                  <a:pt x="200748" y="385159"/>
                </a:lnTo>
                <a:lnTo>
                  <a:pt x="200748" y="231260"/>
                </a:lnTo>
                <a:close/>
              </a:path>
              <a:path w="250190" h="407670">
                <a:moveTo>
                  <a:pt x="103596" y="231260"/>
                </a:moveTo>
                <a:lnTo>
                  <a:pt x="66535" y="231260"/>
                </a:lnTo>
                <a:lnTo>
                  <a:pt x="72892" y="234518"/>
                </a:lnTo>
                <a:lnTo>
                  <a:pt x="79255" y="237339"/>
                </a:lnTo>
                <a:lnTo>
                  <a:pt x="85621" y="239724"/>
                </a:lnTo>
                <a:lnTo>
                  <a:pt x="91986" y="241674"/>
                </a:lnTo>
                <a:lnTo>
                  <a:pt x="92367" y="242068"/>
                </a:lnTo>
                <a:lnTo>
                  <a:pt x="92862" y="242258"/>
                </a:lnTo>
                <a:lnTo>
                  <a:pt x="96812" y="242258"/>
                </a:lnTo>
                <a:lnTo>
                  <a:pt x="102984" y="235311"/>
                </a:lnTo>
                <a:lnTo>
                  <a:pt x="103746" y="233000"/>
                </a:lnTo>
                <a:lnTo>
                  <a:pt x="103596" y="231260"/>
                </a:lnTo>
                <a:close/>
              </a:path>
              <a:path w="250190" h="407670">
                <a:moveTo>
                  <a:pt x="191932" y="17062"/>
                </a:moveTo>
                <a:lnTo>
                  <a:pt x="124961" y="17062"/>
                </a:lnTo>
                <a:lnTo>
                  <a:pt x="136387" y="17605"/>
                </a:lnTo>
                <a:lnTo>
                  <a:pt x="147815" y="19234"/>
                </a:lnTo>
                <a:lnTo>
                  <a:pt x="189763" y="36302"/>
                </a:lnTo>
                <a:lnTo>
                  <a:pt x="220141" y="70427"/>
                </a:lnTo>
                <a:lnTo>
                  <a:pt x="231036" y="107094"/>
                </a:lnTo>
                <a:lnTo>
                  <a:pt x="231990" y="121342"/>
                </a:lnTo>
                <a:lnTo>
                  <a:pt x="230635" y="138592"/>
                </a:lnTo>
                <a:lnTo>
                  <a:pt x="210299" y="185566"/>
                </a:lnTo>
                <a:lnTo>
                  <a:pt x="170760" y="218218"/>
                </a:lnTo>
                <a:lnTo>
                  <a:pt x="152158" y="224707"/>
                </a:lnTo>
                <a:lnTo>
                  <a:pt x="150317" y="226053"/>
                </a:lnTo>
                <a:lnTo>
                  <a:pt x="147624" y="230689"/>
                </a:lnTo>
                <a:lnTo>
                  <a:pt x="147332" y="233000"/>
                </a:lnTo>
                <a:lnTo>
                  <a:pt x="148882" y="237636"/>
                </a:lnTo>
                <a:lnTo>
                  <a:pt x="150317" y="239363"/>
                </a:lnTo>
                <a:lnTo>
                  <a:pt x="154559" y="241674"/>
                </a:lnTo>
                <a:lnTo>
                  <a:pt x="156781" y="241877"/>
                </a:lnTo>
                <a:lnTo>
                  <a:pt x="164924" y="239188"/>
                </a:lnTo>
                <a:lnTo>
                  <a:pt x="170818" y="236910"/>
                </a:lnTo>
                <a:lnTo>
                  <a:pt x="176782" y="234268"/>
                </a:lnTo>
                <a:lnTo>
                  <a:pt x="182816" y="231260"/>
                </a:lnTo>
                <a:lnTo>
                  <a:pt x="200748" y="231260"/>
                </a:lnTo>
                <a:lnTo>
                  <a:pt x="200647" y="220846"/>
                </a:lnTo>
                <a:lnTo>
                  <a:pt x="200558" y="220668"/>
                </a:lnTo>
                <a:lnTo>
                  <a:pt x="200177" y="220275"/>
                </a:lnTo>
                <a:lnTo>
                  <a:pt x="211128" y="211054"/>
                </a:lnTo>
                <a:lnTo>
                  <a:pt x="236626" y="176879"/>
                </a:lnTo>
                <a:lnTo>
                  <a:pt x="249102" y="135879"/>
                </a:lnTo>
                <a:lnTo>
                  <a:pt x="249936" y="121342"/>
                </a:lnTo>
                <a:lnTo>
                  <a:pt x="248847" y="104601"/>
                </a:lnTo>
                <a:lnTo>
                  <a:pt x="236042" y="61753"/>
                </a:lnTo>
                <a:lnTo>
                  <a:pt x="211037" y="30130"/>
                </a:lnTo>
                <a:lnTo>
                  <a:pt x="200469" y="22117"/>
                </a:lnTo>
                <a:lnTo>
                  <a:pt x="191932" y="17062"/>
                </a:lnTo>
                <a:close/>
              </a:path>
            </a:pathLst>
          </a:custGeom>
          <a:solidFill>
            <a:srgbClr val="00B5AC"/>
          </a:solidFill>
        </p:spPr>
        <p:txBody>
          <a:bodyPr wrap="square" lIns="0" tIns="0" rIns="0" bIns="0" rtlCol="0"/>
          <a:lstStyle/>
          <a:p>
            <a:endParaRPr/>
          </a:p>
        </p:txBody>
      </p:sp>
      <p:sp>
        <p:nvSpPr>
          <p:cNvPr id="14" name="TextBox 13"/>
          <p:cNvSpPr txBox="1"/>
          <p:nvPr/>
        </p:nvSpPr>
        <p:spPr>
          <a:xfrm>
            <a:off x="2366128" y="6136849"/>
            <a:ext cx="184731" cy="369332"/>
          </a:xfrm>
          <a:prstGeom prst="rect">
            <a:avLst/>
          </a:prstGeom>
          <a:noFill/>
        </p:spPr>
        <p:txBody>
          <a:bodyPr wrap="none" rtlCol="0">
            <a:spAutoFit/>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bk object 16"/>
          <p:cNvSpPr/>
          <p:nvPr/>
        </p:nvSpPr>
        <p:spPr>
          <a:xfrm>
            <a:off x="0" y="4151325"/>
            <a:ext cx="10058400" cy="362107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algn="r"/>
            <a:endParaRPr/>
          </a:p>
        </p:txBody>
      </p:sp>
      <p:sp>
        <p:nvSpPr>
          <p:cNvPr id="46" name="bk object 17"/>
          <p:cNvSpPr/>
          <p:nvPr/>
        </p:nvSpPr>
        <p:spPr>
          <a:xfrm>
            <a:off x="0" y="7421624"/>
            <a:ext cx="10058400" cy="351155"/>
          </a:xfrm>
          <a:custGeom>
            <a:avLst/>
            <a:gdLst/>
            <a:ahLst/>
            <a:cxnLst/>
            <a:rect l="l" t="t" r="r" b="b"/>
            <a:pathLst>
              <a:path w="10058400" h="351154">
                <a:moveTo>
                  <a:pt x="10058400" y="0"/>
                </a:moveTo>
                <a:lnTo>
                  <a:pt x="0" y="348437"/>
                </a:lnTo>
                <a:lnTo>
                  <a:pt x="0" y="350773"/>
                </a:lnTo>
                <a:lnTo>
                  <a:pt x="10058400" y="350773"/>
                </a:lnTo>
                <a:lnTo>
                  <a:pt x="10058400" y="0"/>
                </a:lnTo>
                <a:close/>
              </a:path>
            </a:pathLst>
          </a:custGeom>
          <a:solidFill>
            <a:srgbClr val="EC1550"/>
          </a:solidFill>
        </p:spPr>
        <p:txBody>
          <a:bodyPr wrap="square" lIns="0" tIns="0" rIns="0" bIns="0" rtlCol="0"/>
          <a:lstStyle/>
          <a:p>
            <a:endParaRPr/>
          </a:p>
        </p:txBody>
      </p:sp>
      <p:sp>
        <p:nvSpPr>
          <p:cNvPr id="47" name="bk object 18"/>
          <p:cNvSpPr/>
          <p:nvPr/>
        </p:nvSpPr>
        <p:spPr>
          <a:xfrm>
            <a:off x="0" y="1317294"/>
            <a:ext cx="10058400" cy="2660815"/>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8" name="bk object 19"/>
          <p:cNvSpPr/>
          <p:nvPr/>
        </p:nvSpPr>
        <p:spPr>
          <a:xfrm>
            <a:off x="1958341" y="2359509"/>
            <a:ext cx="2461260" cy="229870"/>
          </a:xfrm>
          <a:custGeom>
            <a:avLst/>
            <a:gdLst/>
            <a:ahLst/>
            <a:cxnLst/>
            <a:rect l="l" t="t" r="r" b="b"/>
            <a:pathLst>
              <a:path w="2461260" h="229869">
                <a:moveTo>
                  <a:pt x="2461031" y="0"/>
                </a:moveTo>
                <a:lnTo>
                  <a:pt x="0" y="0"/>
                </a:lnTo>
                <a:lnTo>
                  <a:pt x="0" y="229412"/>
                </a:lnTo>
                <a:lnTo>
                  <a:pt x="2461031" y="0"/>
                </a:lnTo>
                <a:close/>
              </a:path>
            </a:pathLst>
          </a:custGeom>
          <a:solidFill>
            <a:srgbClr val="EC1550"/>
          </a:solidFill>
        </p:spPr>
        <p:txBody>
          <a:bodyPr wrap="square" lIns="0" tIns="0" rIns="0" bIns="0" rtlCol="0"/>
          <a:lstStyle/>
          <a:p>
            <a:endParaRPr/>
          </a:p>
        </p:txBody>
      </p:sp>
      <p:sp>
        <p:nvSpPr>
          <p:cNvPr id="2" name="object 2"/>
          <p:cNvSpPr txBox="1">
            <a:spLocks noGrp="1"/>
          </p:cNvSpPr>
          <p:nvPr>
            <p:ph type="title"/>
          </p:nvPr>
        </p:nvSpPr>
        <p:spPr>
          <a:xfrm>
            <a:off x="671399" y="1771757"/>
            <a:ext cx="3748202" cy="590443"/>
          </a:xfrm>
          <a:prstGeom prst="rect">
            <a:avLst/>
          </a:prstGeom>
          <a:solidFill>
            <a:srgbClr val="1B0080"/>
          </a:solidFill>
        </p:spPr>
        <p:txBody>
          <a:bodyPr vert="horz" wrap="square" lIns="0" tIns="90170" rIns="0" bIns="0" rtlCol="0">
            <a:noAutofit/>
          </a:bodyPr>
          <a:lstStyle/>
          <a:p>
            <a:pPr marL="259715">
              <a:lnSpc>
                <a:spcPct val="100000"/>
              </a:lnSpc>
              <a:spcBef>
                <a:spcPts val="710"/>
              </a:spcBef>
            </a:pPr>
            <a:r>
              <a:rPr lang="en-US" b="0" dirty="0">
                <a:solidFill>
                  <a:schemeClr val="bg1"/>
                </a:solidFill>
                <a:latin typeface="Trebuchet MS" charset="0"/>
                <a:ea typeface="Trebuchet MS" charset="0"/>
                <a:cs typeface="Trebuchet MS" charset="0"/>
              </a:rPr>
              <a:t>FLEET </a:t>
            </a:r>
            <a:r>
              <a:rPr lang="en-US" dirty="0">
                <a:solidFill>
                  <a:schemeClr val="bg1"/>
                </a:solidFill>
                <a:latin typeface="Trebuchet MS" charset="0"/>
                <a:ea typeface="Trebuchet MS" charset="0"/>
                <a:cs typeface="Trebuchet MS" charset="0"/>
              </a:rPr>
              <a:t>INFORMATION</a:t>
            </a:r>
            <a:endParaRPr dirty="0">
              <a:solidFill>
                <a:schemeClr val="bg1"/>
              </a:solidFill>
              <a:latin typeface="Trebuchet MS" charset="0"/>
              <a:ea typeface="Trebuchet MS" charset="0"/>
              <a:cs typeface="Trebuchet MS" charset="0"/>
            </a:endParaRPr>
          </a:p>
        </p:txBody>
      </p:sp>
      <p:sp>
        <p:nvSpPr>
          <p:cNvPr id="3" name="object 3"/>
          <p:cNvSpPr/>
          <p:nvPr/>
        </p:nvSpPr>
        <p:spPr>
          <a:xfrm>
            <a:off x="893229" y="754799"/>
            <a:ext cx="963930" cy="92075"/>
          </a:xfrm>
          <a:custGeom>
            <a:avLst/>
            <a:gdLst/>
            <a:ahLst/>
            <a:cxnLst/>
            <a:rect l="l" t="t" r="r" b="b"/>
            <a:pathLst>
              <a:path w="963930" h="92075">
                <a:moveTo>
                  <a:pt x="523989" y="1866"/>
                </a:moveTo>
                <a:lnTo>
                  <a:pt x="510044" y="1866"/>
                </a:lnTo>
                <a:lnTo>
                  <a:pt x="510044" y="91058"/>
                </a:lnTo>
                <a:lnTo>
                  <a:pt x="523989" y="91058"/>
                </a:lnTo>
                <a:lnTo>
                  <a:pt x="523989" y="1866"/>
                </a:lnTo>
                <a:close/>
              </a:path>
              <a:path w="963930" h="92075">
                <a:moveTo>
                  <a:pt x="823125" y="1866"/>
                </a:moveTo>
                <a:lnTo>
                  <a:pt x="753452" y="1866"/>
                </a:lnTo>
                <a:lnTo>
                  <a:pt x="753452" y="91058"/>
                </a:lnTo>
                <a:lnTo>
                  <a:pt x="824992" y="91058"/>
                </a:lnTo>
                <a:lnTo>
                  <a:pt x="824992" y="78041"/>
                </a:lnTo>
                <a:lnTo>
                  <a:pt x="767397" y="78041"/>
                </a:lnTo>
                <a:lnTo>
                  <a:pt x="767397" y="50177"/>
                </a:lnTo>
                <a:lnTo>
                  <a:pt x="817549" y="50177"/>
                </a:lnTo>
                <a:lnTo>
                  <a:pt x="817549" y="38100"/>
                </a:lnTo>
                <a:lnTo>
                  <a:pt x="767397" y="38100"/>
                </a:lnTo>
                <a:lnTo>
                  <a:pt x="767397" y="13944"/>
                </a:lnTo>
                <a:lnTo>
                  <a:pt x="823125" y="13944"/>
                </a:lnTo>
                <a:lnTo>
                  <a:pt x="823125" y="1866"/>
                </a:lnTo>
                <a:close/>
              </a:path>
              <a:path w="963930" h="92075">
                <a:moveTo>
                  <a:pt x="177457" y="1866"/>
                </a:moveTo>
                <a:lnTo>
                  <a:pt x="163512" y="1866"/>
                </a:lnTo>
                <a:lnTo>
                  <a:pt x="163512" y="91058"/>
                </a:lnTo>
                <a:lnTo>
                  <a:pt x="177457" y="91058"/>
                </a:lnTo>
                <a:lnTo>
                  <a:pt x="177457" y="1866"/>
                </a:lnTo>
                <a:close/>
              </a:path>
              <a:path w="963930" h="92075">
                <a:moveTo>
                  <a:pt x="407860" y="1866"/>
                </a:moveTo>
                <a:lnTo>
                  <a:pt x="393915" y="1866"/>
                </a:lnTo>
                <a:lnTo>
                  <a:pt x="393915" y="91058"/>
                </a:lnTo>
                <a:lnTo>
                  <a:pt x="458952" y="91058"/>
                </a:lnTo>
                <a:lnTo>
                  <a:pt x="458952" y="78968"/>
                </a:lnTo>
                <a:lnTo>
                  <a:pt x="407860" y="78968"/>
                </a:lnTo>
                <a:lnTo>
                  <a:pt x="407860" y="1866"/>
                </a:lnTo>
                <a:close/>
              </a:path>
              <a:path w="963930" h="92075">
                <a:moveTo>
                  <a:pt x="295440" y="939"/>
                </a:moveTo>
                <a:lnTo>
                  <a:pt x="246202" y="939"/>
                </a:lnTo>
                <a:lnTo>
                  <a:pt x="246202" y="91058"/>
                </a:lnTo>
                <a:lnTo>
                  <a:pt x="260121" y="91058"/>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1" y="12090"/>
                </a:lnTo>
                <a:lnTo>
                  <a:pt x="324353" y="9067"/>
                </a:lnTo>
                <a:lnTo>
                  <a:pt x="312117" y="3088"/>
                </a:lnTo>
                <a:lnTo>
                  <a:pt x="295440" y="939"/>
                </a:lnTo>
                <a:close/>
              </a:path>
              <a:path w="963930" h="92075">
                <a:moveTo>
                  <a:pt x="315492" y="63182"/>
                </a:moveTo>
                <a:lnTo>
                  <a:pt x="300075" y="63182"/>
                </a:lnTo>
                <a:lnTo>
                  <a:pt x="318655" y="91058"/>
                </a:lnTo>
                <a:lnTo>
                  <a:pt x="333527" y="91058"/>
                </a:lnTo>
                <a:lnTo>
                  <a:pt x="315492" y="63182"/>
                </a:lnTo>
                <a:close/>
              </a:path>
              <a:path w="963930" h="92075">
                <a:moveTo>
                  <a:pt x="314696" y="58534"/>
                </a:moveTo>
                <a:lnTo>
                  <a:pt x="260121" y="58534"/>
                </a:lnTo>
                <a:lnTo>
                  <a:pt x="265498" y="60969"/>
                </a:lnTo>
                <a:lnTo>
                  <a:pt x="271741" y="62712"/>
                </a:lnTo>
                <a:lnTo>
                  <a:pt x="278680" y="63759"/>
                </a:lnTo>
                <a:lnTo>
                  <a:pt x="286143" y="64109"/>
                </a:lnTo>
                <a:lnTo>
                  <a:pt x="295440" y="64109"/>
                </a:lnTo>
                <a:lnTo>
                  <a:pt x="300075" y="63182"/>
                </a:lnTo>
                <a:lnTo>
                  <a:pt x="315492" y="63182"/>
                </a:lnTo>
                <a:lnTo>
                  <a:pt x="313093" y="59474"/>
                </a:lnTo>
                <a:lnTo>
                  <a:pt x="314696" y="58534"/>
                </a:lnTo>
                <a:close/>
              </a:path>
              <a:path w="963930" h="92075">
                <a:moveTo>
                  <a:pt x="326851" y="12090"/>
                </a:moveTo>
                <a:lnTo>
                  <a:pt x="296367" y="12090"/>
                </a:lnTo>
                <a:lnTo>
                  <a:pt x="307588" y="13671"/>
                </a:lnTo>
                <a:lnTo>
                  <a:pt x="315064" y="17776"/>
                </a:lnTo>
                <a:lnTo>
                  <a:pt x="319230" y="23448"/>
                </a:lnTo>
                <a:lnTo>
                  <a:pt x="320522" y="29730"/>
                </a:lnTo>
                <a:lnTo>
                  <a:pt x="318692" y="38315"/>
                </a:lnTo>
                <a:lnTo>
                  <a:pt x="312856" y="45415"/>
                </a:lnTo>
                <a:lnTo>
                  <a:pt x="302493" y="50247"/>
                </a:lnTo>
                <a:lnTo>
                  <a:pt x="287083" y="52031"/>
                </a:lnTo>
                <a:lnTo>
                  <a:pt x="324129" y="52031"/>
                </a:lnTo>
                <a:lnTo>
                  <a:pt x="328650" y="47388"/>
                </a:lnTo>
                <a:lnTo>
                  <a:pt x="332945" y="39080"/>
                </a:lnTo>
                <a:lnTo>
                  <a:pt x="334454" y="29730"/>
                </a:lnTo>
                <a:lnTo>
                  <a:pt x="331885" y="18181"/>
                </a:lnTo>
                <a:lnTo>
                  <a:pt x="326851" y="12090"/>
                </a:lnTo>
                <a:close/>
              </a:path>
              <a:path w="963930" h="92075">
                <a:moveTo>
                  <a:pt x="56667" y="1866"/>
                </a:moveTo>
                <a:lnTo>
                  <a:pt x="43662" y="1866"/>
                </a:lnTo>
                <a:lnTo>
                  <a:pt x="0" y="91058"/>
                </a:lnTo>
                <a:lnTo>
                  <a:pt x="13931" y="91058"/>
                </a:lnTo>
                <a:lnTo>
                  <a:pt x="25082" y="67818"/>
                </a:lnTo>
                <a:lnTo>
                  <a:pt x="90819" y="67818"/>
                </a:lnTo>
                <a:lnTo>
                  <a:pt x="84919" y="55752"/>
                </a:lnTo>
                <a:lnTo>
                  <a:pt x="30657" y="55752"/>
                </a:lnTo>
                <a:lnTo>
                  <a:pt x="51092" y="13944"/>
                </a:lnTo>
                <a:lnTo>
                  <a:pt x="64474" y="13944"/>
                </a:lnTo>
                <a:lnTo>
                  <a:pt x="60388" y="5588"/>
                </a:lnTo>
                <a:lnTo>
                  <a:pt x="58534" y="2794"/>
                </a:lnTo>
                <a:lnTo>
                  <a:pt x="56667" y="1866"/>
                </a:lnTo>
                <a:close/>
              </a:path>
              <a:path w="963930" h="92075">
                <a:moveTo>
                  <a:pt x="90819" y="67818"/>
                </a:moveTo>
                <a:lnTo>
                  <a:pt x="77114" y="67818"/>
                </a:lnTo>
                <a:lnTo>
                  <a:pt x="88265" y="91058"/>
                </a:lnTo>
                <a:lnTo>
                  <a:pt x="102184" y="91058"/>
                </a:lnTo>
                <a:lnTo>
                  <a:pt x="90819" y="67818"/>
                </a:lnTo>
                <a:close/>
              </a:path>
              <a:path w="963930" h="92075">
                <a:moveTo>
                  <a:pt x="64474" y="13944"/>
                </a:moveTo>
                <a:lnTo>
                  <a:pt x="51092" y="13944"/>
                </a:lnTo>
                <a:lnTo>
                  <a:pt x="71526" y="55752"/>
                </a:lnTo>
                <a:lnTo>
                  <a:pt x="84919" y="55752"/>
                </a:lnTo>
                <a:lnTo>
                  <a:pt x="64474" y="13944"/>
                </a:lnTo>
                <a:close/>
              </a:path>
              <a:path w="963930" h="92075">
                <a:moveTo>
                  <a:pt x="606666" y="1866"/>
                </a:moveTo>
                <a:lnTo>
                  <a:pt x="592721" y="1866"/>
                </a:lnTo>
                <a:lnTo>
                  <a:pt x="592721" y="91058"/>
                </a:lnTo>
                <a:lnTo>
                  <a:pt x="605739" y="91058"/>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58"/>
                </a:lnTo>
                <a:lnTo>
                  <a:pt x="683780" y="91058"/>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16" y="71539"/>
                </a:moveTo>
                <a:lnTo>
                  <a:pt x="922540" y="91986"/>
                </a:lnTo>
                <a:lnTo>
                  <a:pt x="939906" y="90141"/>
                </a:lnTo>
                <a:lnTo>
                  <a:pt x="952739" y="84899"/>
                </a:lnTo>
                <a:lnTo>
                  <a:pt x="957578" y="79908"/>
                </a:lnTo>
                <a:lnTo>
                  <a:pt x="923467" y="79908"/>
                </a:lnTo>
                <a:lnTo>
                  <a:pt x="911713" y="78993"/>
                </a:lnTo>
                <a:lnTo>
                  <a:pt x="901869" y="76771"/>
                </a:lnTo>
                <a:lnTo>
                  <a:pt x="894462" y="74025"/>
                </a:lnTo>
                <a:lnTo>
                  <a:pt x="890016" y="71539"/>
                </a:lnTo>
                <a:close/>
              </a:path>
              <a:path w="963930" h="92075">
                <a:moveTo>
                  <a:pt x="927188" y="0"/>
                </a:moveTo>
                <a:lnTo>
                  <a:pt x="910755" y="1845"/>
                </a:lnTo>
                <a:lnTo>
                  <a:pt x="898153" y="7089"/>
                </a:lnTo>
                <a:lnTo>
                  <a:pt x="890080" y="15291"/>
                </a:lnTo>
                <a:lnTo>
                  <a:pt x="887234" y="26009"/>
                </a:lnTo>
                <a:lnTo>
                  <a:pt x="889426" y="35536"/>
                </a:lnTo>
                <a:lnTo>
                  <a:pt x="895713" y="42275"/>
                </a:lnTo>
                <a:lnTo>
                  <a:pt x="905660" y="46922"/>
                </a:lnTo>
                <a:lnTo>
                  <a:pt x="918832" y="50177"/>
                </a:lnTo>
                <a:lnTo>
                  <a:pt x="928116" y="52031"/>
                </a:lnTo>
                <a:lnTo>
                  <a:pt x="937331" y="54489"/>
                </a:lnTo>
                <a:lnTo>
                  <a:pt x="944021" y="57727"/>
                </a:lnTo>
                <a:lnTo>
                  <a:pt x="948098" y="61833"/>
                </a:lnTo>
                <a:lnTo>
                  <a:pt x="949477" y="66890"/>
                </a:lnTo>
                <a:lnTo>
                  <a:pt x="948026" y="72064"/>
                </a:lnTo>
                <a:lnTo>
                  <a:pt x="943440" y="76190"/>
                </a:lnTo>
                <a:lnTo>
                  <a:pt x="935370" y="78920"/>
                </a:lnTo>
                <a:lnTo>
                  <a:pt x="923467" y="79908"/>
                </a:lnTo>
                <a:lnTo>
                  <a:pt x="957578" y="79908"/>
                </a:lnTo>
                <a:lnTo>
                  <a:pt x="960693" y="76694"/>
                </a:lnTo>
                <a:lnTo>
                  <a:pt x="963422" y="65963"/>
                </a:lnTo>
                <a:lnTo>
                  <a:pt x="961068" y="56159"/>
                </a:lnTo>
                <a:lnTo>
                  <a:pt x="920686" y="38100"/>
                </a:lnTo>
                <a:lnTo>
                  <a:pt x="905814" y="35305"/>
                </a:lnTo>
                <a:lnTo>
                  <a:pt x="901166" y="32524"/>
                </a:lnTo>
                <a:lnTo>
                  <a:pt x="901166" y="25095"/>
                </a:lnTo>
                <a:lnTo>
                  <a:pt x="902735" y="19928"/>
                </a:lnTo>
                <a:lnTo>
                  <a:pt x="907441" y="15806"/>
                </a:lnTo>
                <a:lnTo>
                  <a:pt x="915284" y="13077"/>
                </a:lnTo>
                <a:lnTo>
                  <a:pt x="926261" y="12090"/>
                </a:lnTo>
                <a:lnTo>
                  <a:pt x="956222" y="12090"/>
                </a:lnTo>
                <a:lnTo>
                  <a:pt x="957846" y="5588"/>
                </a:lnTo>
                <a:lnTo>
                  <a:pt x="952799" y="3932"/>
                </a:lnTo>
                <a:lnTo>
                  <a:pt x="946003" y="2098"/>
                </a:lnTo>
                <a:lnTo>
                  <a:pt x="937465" y="612"/>
                </a:lnTo>
                <a:lnTo>
                  <a:pt x="927188" y="0"/>
                </a:lnTo>
                <a:close/>
              </a:path>
              <a:path w="963930" h="92075">
                <a:moveTo>
                  <a:pt x="956222" y="12090"/>
                </a:moveTo>
                <a:lnTo>
                  <a:pt x="926261" y="12090"/>
                </a:lnTo>
                <a:lnTo>
                  <a:pt x="935984" y="12553"/>
                </a:lnTo>
                <a:lnTo>
                  <a:pt x="944140" y="13712"/>
                </a:lnTo>
                <a:lnTo>
                  <a:pt x="950557" y="15219"/>
                </a:lnTo>
                <a:lnTo>
                  <a:pt x="955065" y="16725"/>
                </a:lnTo>
                <a:lnTo>
                  <a:pt x="956222" y="12090"/>
                </a:lnTo>
                <a:close/>
              </a:path>
            </a:pathLst>
          </a:custGeom>
          <a:solidFill>
            <a:srgbClr val="1B0080"/>
          </a:solidFill>
        </p:spPr>
        <p:txBody>
          <a:bodyPr wrap="square" lIns="0" tIns="0" rIns="0" bIns="0" rtlCol="0"/>
          <a:lstStyle/>
          <a:p>
            <a:endParaRPr>
              <a:latin typeface="Trebuchet MS" charset="0"/>
              <a:ea typeface="Trebuchet MS" charset="0"/>
              <a:cs typeface="Trebuchet MS" charset="0"/>
            </a:endParaRPr>
          </a:p>
        </p:txBody>
      </p:sp>
      <p:sp>
        <p:nvSpPr>
          <p:cNvPr id="4" name="object 4"/>
          <p:cNvSpPr/>
          <p:nvPr/>
        </p:nvSpPr>
        <p:spPr>
          <a:xfrm>
            <a:off x="896689" y="514570"/>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13"/>
                </a:lnTo>
                <a:lnTo>
                  <a:pt x="40906" y="109613"/>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latin typeface="Trebuchet MS" charset="0"/>
              <a:ea typeface="Trebuchet MS" charset="0"/>
              <a:cs typeface="Trebuchet MS" charset="0"/>
            </a:endParaRPr>
          </a:p>
        </p:txBody>
      </p:sp>
      <p:sp>
        <p:nvSpPr>
          <p:cNvPr id="5" name="object 5"/>
          <p:cNvSpPr/>
          <p:nvPr/>
        </p:nvSpPr>
        <p:spPr>
          <a:xfrm>
            <a:off x="560372" y="445089"/>
            <a:ext cx="247650" cy="164465"/>
          </a:xfrm>
          <a:custGeom>
            <a:avLst/>
            <a:gdLst/>
            <a:ahLst/>
            <a:cxnLst/>
            <a:rect l="l" t="t" r="r" b="b"/>
            <a:pathLst>
              <a:path w="247650" h="164465">
                <a:moveTo>
                  <a:pt x="215176" y="128104"/>
                </a:moveTo>
                <a:lnTo>
                  <a:pt x="154901" y="149923"/>
                </a:lnTo>
                <a:lnTo>
                  <a:pt x="193598" y="163931"/>
                </a:lnTo>
                <a:lnTo>
                  <a:pt x="230873" y="150406"/>
                </a:lnTo>
                <a:lnTo>
                  <a:pt x="239548" y="146514"/>
                </a:lnTo>
                <a:lnTo>
                  <a:pt x="244001" y="142930"/>
                </a:lnTo>
                <a:lnTo>
                  <a:pt x="244535" y="139906"/>
                </a:lnTo>
                <a:lnTo>
                  <a:pt x="241452" y="137693"/>
                </a:lnTo>
                <a:lnTo>
                  <a:pt x="241692" y="137693"/>
                </a:lnTo>
                <a:lnTo>
                  <a:pt x="240398" y="137185"/>
                </a:lnTo>
                <a:lnTo>
                  <a:pt x="215176" y="128104"/>
                </a:lnTo>
                <a:close/>
              </a:path>
              <a:path w="247650" h="164465">
                <a:moveTo>
                  <a:pt x="2501" y="122618"/>
                </a:moveTo>
                <a:lnTo>
                  <a:pt x="152" y="123824"/>
                </a:lnTo>
                <a:lnTo>
                  <a:pt x="234" y="156946"/>
                </a:lnTo>
                <a:lnTo>
                  <a:pt x="393" y="160451"/>
                </a:lnTo>
                <a:lnTo>
                  <a:pt x="2641" y="161124"/>
                </a:lnTo>
                <a:lnTo>
                  <a:pt x="8331" y="159410"/>
                </a:lnTo>
                <a:lnTo>
                  <a:pt x="15049" y="156946"/>
                </a:lnTo>
                <a:lnTo>
                  <a:pt x="20142" y="155130"/>
                </a:lnTo>
                <a:lnTo>
                  <a:pt x="24095" y="153669"/>
                </a:lnTo>
                <a:lnTo>
                  <a:pt x="56045" y="142112"/>
                </a:lnTo>
                <a:lnTo>
                  <a:pt x="7048" y="124320"/>
                </a:lnTo>
                <a:lnTo>
                  <a:pt x="2501" y="122618"/>
                </a:lnTo>
                <a:close/>
              </a:path>
              <a:path w="247650" h="164465">
                <a:moveTo>
                  <a:pt x="241692" y="137693"/>
                </a:moveTo>
                <a:lnTo>
                  <a:pt x="241452" y="137693"/>
                </a:lnTo>
                <a:lnTo>
                  <a:pt x="242062" y="137909"/>
                </a:lnTo>
                <a:lnTo>
                  <a:pt x="242328" y="138023"/>
                </a:lnTo>
                <a:lnTo>
                  <a:pt x="241692" y="137693"/>
                </a:lnTo>
                <a:close/>
              </a:path>
              <a:path w="247650" h="164465">
                <a:moveTo>
                  <a:pt x="0" y="49453"/>
                </a:moveTo>
                <a:lnTo>
                  <a:pt x="0" y="77038"/>
                </a:lnTo>
                <a:lnTo>
                  <a:pt x="1216" y="85313"/>
                </a:lnTo>
                <a:lnTo>
                  <a:pt x="4781" y="91754"/>
                </a:lnTo>
                <a:lnTo>
                  <a:pt x="10565" y="96704"/>
                </a:lnTo>
                <a:lnTo>
                  <a:pt x="18440" y="100507"/>
                </a:lnTo>
                <a:lnTo>
                  <a:pt x="94703" y="128155"/>
                </a:lnTo>
                <a:lnTo>
                  <a:pt x="154914" y="106311"/>
                </a:lnTo>
                <a:lnTo>
                  <a:pt x="4229" y="51612"/>
                </a:lnTo>
                <a:lnTo>
                  <a:pt x="0" y="49453"/>
                </a:lnTo>
                <a:close/>
              </a:path>
              <a:path w="247650" h="164465">
                <a:moveTo>
                  <a:pt x="58978" y="0"/>
                </a:moveTo>
                <a:lnTo>
                  <a:pt x="58978" y="27622"/>
                </a:lnTo>
                <a:lnTo>
                  <a:pt x="60191" y="35904"/>
                </a:lnTo>
                <a:lnTo>
                  <a:pt x="63744" y="42349"/>
                </a:lnTo>
                <a:lnTo>
                  <a:pt x="69512" y="47301"/>
                </a:lnTo>
                <a:lnTo>
                  <a:pt x="77368" y="51104"/>
                </a:lnTo>
                <a:lnTo>
                  <a:pt x="193471" y="92341"/>
                </a:lnTo>
                <a:lnTo>
                  <a:pt x="243357" y="74307"/>
                </a:lnTo>
                <a:lnTo>
                  <a:pt x="247154" y="69900"/>
                </a:lnTo>
                <a:lnTo>
                  <a:pt x="243700" y="67297"/>
                </a:lnTo>
                <a:lnTo>
                  <a:pt x="242811" y="66687"/>
                </a:lnTo>
                <a:lnTo>
                  <a:pt x="241719" y="66166"/>
                </a:lnTo>
                <a:lnTo>
                  <a:pt x="68427" y="4140"/>
                </a:lnTo>
                <a:lnTo>
                  <a:pt x="63182" y="2184"/>
                </a:lnTo>
                <a:lnTo>
                  <a:pt x="58978" y="0"/>
                </a:lnTo>
                <a:close/>
              </a:path>
            </a:pathLst>
          </a:custGeom>
          <a:solidFill>
            <a:srgbClr val="EC1550"/>
          </a:solidFill>
        </p:spPr>
        <p:txBody>
          <a:bodyPr wrap="square" lIns="0" tIns="0" rIns="0" bIns="0" rtlCol="0"/>
          <a:lstStyle/>
          <a:p>
            <a:endParaRPr>
              <a:latin typeface="Trebuchet MS" charset="0"/>
              <a:ea typeface="Trebuchet MS" charset="0"/>
              <a:cs typeface="Trebuchet MS" charset="0"/>
            </a:endParaRPr>
          </a:p>
        </p:txBody>
      </p:sp>
      <p:sp>
        <p:nvSpPr>
          <p:cNvPr id="6" name="object 6"/>
          <p:cNvSpPr/>
          <p:nvPr/>
        </p:nvSpPr>
        <p:spPr>
          <a:xfrm>
            <a:off x="560374"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39" y="71551"/>
                </a:moveTo>
                <a:lnTo>
                  <a:pt x="244528" y="73771"/>
                </a:lnTo>
                <a:lnTo>
                  <a:pt x="243995" y="76796"/>
                </a:lnTo>
                <a:lnTo>
                  <a:pt x="239543" y="80374"/>
                </a:lnTo>
                <a:lnTo>
                  <a:pt x="230873" y="84251"/>
                </a:lnTo>
                <a:lnTo>
                  <a:pt x="221868" y="87541"/>
                </a:lnTo>
                <a:lnTo>
                  <a:pt x="58216" y="146824"/>
                </a:lnTo>
                <a:lnTo>
                  <a:pt x="58216" y="190461"/>
                </a:lnTo>
                <a:lnTo>
                  <a:pt x="238785" y="124993"/>
                </a:lnTo>
                <a:lnTo>
                  <a:pt x="247840" y="74663"/>
                </a:lnTo>
                <a:lnTo>
                  <a:pt x="247967" y="73913"/>
                </a:lnTo>
                <a:lnTo>
                  <a:pt x="241439" y="71551"/>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39" y="0"/>
                </a:moveTo>
                <a:lnTo>
                  <a:pt x="244662" y="2231"/>
                </a:lnTo>
                <a:lnTo>
                  <a:pt x="244114" y="5246"/>
                </a:lnTo>
                <a:lnTo>
                  <a:pt x="239587" y="8817"/>
                </a:lnTo>
                <a:lnTo>
                  <a:pt x="230873" y="12712"/>
                </a:lnTo>
                <a:lnTo>
                  <a:pt x="24155" y="87541"/>
                </a:lnTo>
                <a:lnTo>
                  <a:pt x="22720" y="88036"/>
                </a:lnTo>
                <a:lnTo>
                  <a:pt x="20129" y="89001"/>
                </a:lnTo>
                <a:lnTo>
                  <a:pt x="15049" y="90817"/>
                </a:lnTo>
                <a:lnTo>
                  <a:pt x="8318" y="93294"/>
                </a:lnTo>
                <a:lnTo>
                  <a:pt x="2628" y="94995"/>
                </a:lnTo>
                <a:lnTo>
                  <a:pt x="123957" y="94995"/>
                </a:lnTo>
                <a:lnTo>
                  <a:pt x="238785" y="53390"/>
                </a:lnTo>
                <a:lnTo>
                  <a:pt x="243816" y="50136"/>
                </a:lnTo>
                <a:lnTo>
                  <a:pt x="246527" y="44470"/>
                </a:lnTo>
                <a:lnTo>
                  <a:pt x="247631" y="35511"/>
                </a:lnTo>
                <a:lnTo>
                  <a:pt x="247840" y="22377"/>
                </a:lnTo>
                <a:lnTo>
                  <a:pt x="247840" y="2222"/>
                </a:lnTo>
                <a:lnTo>
                  <a:pt x="241439" y="0"/>
                </a:lnTo>
                <a:close/>
              </a:path>
              <a:path w="248284" h="333375">
                <a:moveTo>
                  <a:pt x="24155" y="87528"/>
                </a:moveTo>
                <a:close/>
              </a:path>
              <a:path w="248284" h="333375">
                <a:moveTo>
                  <a:pt x="101218" y="274269"/>
                </a:moveTo>
                <a:lnTo>
                  <a:pt x="58254" y="289864"/>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latin typeface="Trebuchet MS" charset="0"/>
              <a:ea typeface="Trebuchet MS" charset="0"/>
              <a:cs typeface="Trebuchet MS" charset="0"/>
            </a:endParaRPr>
          </a:p>
        </p:txBody>
      </p:sp>
      <p:sp>
        <p:nvSpPr>
          <p:cNvPr id="7" name="object 7"/>
          <p:cNvSpPr/>
          <p:nvPr/>
        </p:nvSpPr>
        <p:spPr>
          <a:xfrm>
            <a:off x="0" y="3760901"/>
            <a:ext cx="10058400" cy="371853"/>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Trebuchet MS" charset="0"/>
              <a:ea typeface="Trebuchet MS" charset="0"/>
              <a:cs typeface="Trebuchet MS" charset="0"/>
            </a:endParaRPr>
          </a:p>
        </p:txBody>
      </p:sp>
      <p:sp>
        <p:nvSpPr>
          <p:cNvPr id="8" name="object 8"/>
          <p:cNvSpPr/>
          <p:nvPr/>
        </p:nvSpPr>
        <p:spPr>
          <a:xfrm>
            <a:off x="868362" y="6579158"/>
            <a:ext cx="7656830" cy="0"/>
          </a:xfrm>
          <a:custGeom>
            <a:avLst/>
            <a:gdLst/>
            <a:ahLst/>
            <a:cxnLst/>
            <a:rect l="l" t="t" r="r" b="b"/>
            <a:pathLst>
              <a:path w="7656830">
                <a:moveTo>
                  <a:pt x="0" y="0"/>
                </a:moveTo>
                <a:lnTo>
                  <a:pt x="7656690" y="0"/>
                </a:lnTo>
              </a:path>
            </a:pathLst>
          </a:custGeom>
          <a:ln w="13131">
            <a:solidFill>
              <a:srgbClr val="FFFFFF"/>
            </a:solidFill>
          </a:ln>
        </p:spPr>
        <p:txBody>
          <a:bodyPr wrap="square" lIns="0" tIns="0" rIns="0" bIns="0" rtlCol="0"/>
          <a:lstStyle/>
          <a:p>
            <a:endParaRPr>
              <a:latin typeface="Trebuchet MS" charset="0"/>
              <a:ea typeface="Trebuchet MS" charset="0"/>
              <a:cs typeface="Trebuchet MS" charset="0"/>
            </a:endParaRPr>
          </a:p>
        </p:txBody>
      </p:sp>
      <p:sp>
        <p:nvSpPr>
          <p:cNvPr id="12" name="object 12"/>
          <p:cNvSpPr txBox="1"/>
          <p:nvPr/>
        </p:nvSpPr>
        <p:spPr>
          <a:xfrm>
            <a:off x="6415890" y="4777395"/>
            <a:ext cx="1043940" cy="200055"/>
          </a:xfrm>
          <a:prstGeom prst="rect">
            <a:avLst/>
          </a:prstGeom>
        </p:spPr>
        <p:txBody>
          <a:bodyPr vert="horz" wrap="square" lIns="0" tIns="0" rIns="0" bIns="0" rtlCol="0">
            <a:spAutoFit/>
          </a:bodyPr>
          <a:lstStyle/>
          <a:p>
            <a:pPr marL="12700">
              <a:lnSpc>
                <a:spcPct val="100000"/>
              </a:lnSpc>
            </a:pPr>
            <a:r>
              <a:rPr sz="1300" b="1" dirty="0">
                <a:solidFill>
                  <a:srgbClr val="00ADA9"/>
                </a:solidFill>
                <a:latin typeface="Trebuchet MS" charset="0"/>
                <a:ea typeface="Trebuchet MS" charset="0"/>
                <a:cs typeface="Trebuchet MS" charset="0"/>
              </a:rPr>
              <a:t>Boeing 787-8</a:t>
            </a:r>
            <a:endParaRPr sz="1300">
              <a:latin typeface="Trebuchet MS" charset="0"/>
              <a:ea typeface="Trebuchet MS" charset="0"/>
              <a:cs typeface="Trebuchet MS" charset="0"/>
            </a:endParaRPr>
          </a:p>
        </p:txBody>
      </p:sp>
      <p:sp>
        <p:nvSpPr>
          <p:cNvPr id="13" name="object 13"/>
          <p:cNvSpPr txBox="1"/>
          <p:nvPr/>
        </p:nvSpPr>
        <p:spPr>
          <a:xfrm>
            <a:off x="7961630" y="4495800"/>
            <a:ext cx="496570" cy="359073"/>
          </a:xfrm>
          <a:prstGeom prst="rect">
            <a:avLst/>
          </a:prstGeom>
        </p:spPr>
        <p:txBody>
          <a:bodyPr vert="horz" wrap="square" lIns="0" tIns="0" rIns="0" bIns="0" rtlCol="0">
            <a:spAutoFit/>
          </a:bodyPr>
          <a:lstStyle/>
          <a:p>
            <a:pPr marL="64135" algn="r">
              <a:lnSpc>
                <a:spcPts val="2780"/>
              </a:lnSpc>
            </a:pPr>
            <a:r>
              <a:rPr sz="2450" b="1" dirty="0">
                <a:solidFill>
                  <a:srgbClr val="EB3E5F"/>
                </a:solidFill>
                <a:latin typeface="Trebuchet MS" charset="0"/>
                <a:ea typeface="Trebuchet MS" charset="0"/>
                <a:cs typeface="Trebuchet MS" charset="0"/>
              </a:rPr>
              <a:t>10</a:t>
            </a:r>
            <a:endParaRPr sz="1050" dirty="0">
              <a:latin typeface="Trebuchet MS" charset="0"/>
              <a:ea typeface="Trebuchet MS" charset="0"/>
              <a:cs typeface="Trebuchet MS" charset="0"/>
            </a:endParaRPr>
          </a:p>
        </p:txBody>
      </p:sp>
      <p:sp>
        <p:nvSpPr>
          <p:cNvPr id="14" name="object 14"/>
          <p:cNvSpPr txBox="1"/>
          <p:nvPr/>
        </p:nvSpPr>
        <p:spPr>
          <a:xfrm>
            <a:off x="6406871" y="5433044"/>
            <a:ext cx="1064895" cy="200055"/>
          </a:xfrm>
          <a:prstGeom prst="rect">
            <a:avLst/>
          </a:prstGeom>
        </p:spPr>
        <p:txBody>
          <a:bodyPr vert="horz" wrap="square" lIns="0" tIns="0" rIns="0" bIns="0" rtlCol="0">
            <a:spAutoFit/>
          </a:bodyPr>
          <a:lstStyle/>
          <a:p>
            <a:pPr marL="12700">
              <a:lnSpc>
                <a:spcPct val="100000"/>
              </a:lnSpc>
            </a:pPr>
            <a:r>
              <a:rPr sz="1300" b="1" dirty="0">
                <a:solidFill>
                  <a:srgbClr val="00ADA9"/>
                </a:solidFill>
                <a:latin typeface="Trebuchet MS" charset="0"/>
                <a:ea typeface="Trebuchet MS" charset="0"/>
                <a:cs typeface="Trebuchet MS" charset="0"/>
              </a:rPr>
              <a:t>Boeing 787-9</a:t>
            </a:r>
            <a:endParaRPr sz="1300">
              <a:latin typeface="Trebuchet MS" charset="0"/>
              <a:ea typeface="Trebuchet MS" charset="0"/>
              <a:cs typeface="Trebuchet MS" charset="0"/>
            </a:endParaRPr>
          </a:p>
        </p:txBody>
      </p:sp>
      <p:sp>
        <p:nvSpPr>
          <p:cNvPr id="15" name="object 15"/>
          <p:cNvSpPr txBox="1"/>
          <p:nvPr/>
        </p:nvSpPr>
        <p:spPr>
          <a:xfrm>
            <a:off x="7812706" y="5157862"/>
            <a:ext cx="645494" cy="377026"/>
          </a:xfrm>
          <a:prstGeom prst="rect">
            <a:avLst/>
          </a:prstGeom>
        </p:spPr>
        <p:txBody>
          <a:bodyPr vert="horz" wrap="square" lIns="0" tIns="0" rIns="0" bIns="0" rtlCol="0">
            <a:spAutoFit/>
          </a:bodyPr>
          <a:lstStyle/>
          <a:p>
            <a:pPr marL="12700" algn="r">
              <a:lnSpc>
                <a:spcPct val="100000"/>
              </a:lnSpc>
            </a:pPr>
            <a:r>
              <a:rPr sz="2450" b="1" dirty="0">
                <a:solidFill>
                  <a:srgbClr val="EB3E5F"/>
                </a:solidFill>
                <a:latin typeface="Trebuchet MS" charset="0"/>
                <a:ea typeface="Trebuchet MS" charset="0"/>
                <a:cs typeface="Trebuchet MS" charset="0"/>
              </a:rPr>
              <a:t>14</a:t>
            </a:r>
            <a:endParaRPr sz="2450">
              <a:latin typeface="Trebuchet MS" charset="0"/>
              <a:ea typeface="Trebuchet MS" charset="0"/>
              <a:cs typeface="Trebuchet MS" charset="0"/>
            </a:endParaRPr>
          </a:p>
        </p:txBody>
      </p:sp>
      <p:sp>
        <p:nvSpPr>
          <p:cNvPr id="16" name="object 16"/>
          <p:cNvSpPr txBox="1"/>
          <p:nvPr/>
        </p:nvSpPr>
        <p:spPr>
          <a:xfrm>
            <a:off x="7961630" y="5474618"/>
            <a:ext cx="496570" cy="161583"/>
          </a:xfrm>
          <a:prstGeom prst="rect">
            <a:avLst/>
          </a:prstGeom>
        </p:spPr>
        <p:txBody>
          <a:bodyPr vert="horz" wrap="square" lIns="0" tIns="0" rIns="0" bIns="0" rtlCol="0">
            <a:spAutoFit/>
          </a:bodyPr>
          <a:lstStyle/>
          <a:p>
            <a:pPr marL="12700" algn="r">
              <a:lnSpc>
                <a:spcPct val="100000"/>
              </a:lnSpc>
            </a:pPr>
            <a:r>
              <a:rPr sz="1050" dirty="0">
                <a:solidFill>
                  <a:srgbClr val="FFFFFF"/>
                </a:solidFill>
                <a:latin typeface="Trebuchet MS" charset="0"/>
                <a:ea typeface="Trebuchet MS" charset="0"/>
                <a:cs typeface="Trebuchet MS" charset="0"/>
              </a:rPr>
              <a:t>Aircraft</a:t>
            </a:r>
            <a:endParaRPr sz="1050">
              <a:latin typeface="Trebuchet MS" charset="0"/>
              <a:ea typeface="Trebuchet MS" charset="0"/>
              <a:cs typeface="Trebuchet MS" charset="0"/>
            </a:endParaRPr>
          </a:p>
        </p:txBody>
      </p:sp>
      <p:sp>
        <p:nvSpPr>
          <p:cNvPr id="17" name="object 17"/>
          <p:cNvSpPr txBox="1"/>
          <p:nvPr/>
        </p:nvSpPr>
        <p:spPr>
          <a:xfrm>
            <a:off x="6406871" y="6153745"/>
            <a:ext cx="903605" cy="200055"/>
          </a:xfrm>
          <a:prstGeom prst="rect">
            <a:avLst/>
          </a:prstGeom>
        </p:spPr>
        <p:txBody>
          <a:bodyPr vert="horz" wrap="square" lIns="0" tIns="0" rIns="0" bIns="0" rtlCol="0">
            <a:spAutoFit/>
          </a:bodyPr>
          <a:lstStyle/>
          <a:p>
            <a:pPr marL="12700">
              <a:lnSpc>
                <a:spcPct val="100000"/>
              </a:lnSpc>
            </a:pPr>
            <a:r>
              <a:rPr sz="1300" b="1" dirty="0">
                <a:solidFill>
                  <a:srgbClr val="00ADA9"/>
                </a:solidFill>
                <a:latin typeface="Trebuchet MS" charset="0"/>
                <a:ea typeface="Trebuchet MS" charset="0"/>
                <a:cs typeface="Trebuchet MS" charset="0"/>
              </a:rPr>
              <a:t>Boeing 777</a:t>
            </a:r>
            <a:endParaRPr sz="1300" dirty="0">
              <a:latin typeface="Trebuchet MS" charset="0"/>
              <a:ea typeface="Trebuchet MS" charset="0"/>
              <a:cs typeface="Trebuchet MS" charset="0"/>
            </a:endParaRPr>
          </a:p>
        </p:txBody>
      </p:sp>
      <p:sp>
        <p:nvSpPr>
          <p:cNvPr id="18" name="object 18"/>
          <p:cNvSpPr txBox="1"/>
          <p:nvPr/>
        </p:nvSpPr>
        <p:spPr>
          <a:xfrm>
            <a:off x="8079105" y="5877197"/>
            <a:ext cx="379095" cy="377026"/>
          </a:xfrm>
          <a:prstGeom prst="rect">
            <a:avLst/>
          </a:prstGeom>
        </p:spPr>
        <p:txBody>
          <a:bodyPr vert="horz" wrap="square" lIns="0" tIns="0" rIns="0" bIns="0" rtlCol="0">
            <a:spAutoFit/>
          </a:bodyPr>
          <a:lstStyle/>
          <a:p>
            <a:pPr marL="12700" algn="r">
              <a:lnSpc>
                <a:spcPct val="100000"/>
              </a:lnSpc>
            </a:pPr>
            <a:r>
              <a:rPr lang="en-US" sz="2450" b="1" dirty="0" smtClean="0">
                <a:solidFill>
                  <a:srgbClr val="EB3E5F"/>
                </a:solidFill>
                <a:latin typeface="Trebuchet MS" charset="0"/>
                <a:ea typeface="Trebuchet MS" charset="0"/>
                <a:cs typeface="Trebuchet MS" charset="0"/>
              </a:rPr>
              <a:t>10</a:t>
            </a:r>
            <a:endParaRPr sz="2450" dirty="0">
              <a:latin typeface="Trebuchet MS" charset="0"/>
              <a:ea typeface="Trebuchet MS" charset="0"/>
              <a:cs typeface="Trebuchet MS" charset="0"/>
            </a:endParaRPr>
          </a:p>
        </p:txBody>
      </p:sp>
      <p:sp>
        <p:nvSpPr>
          <p:cNvPr id="19" name="object 19"/>
          <p:cNvSpPr txBox="1"/>
          <p:nvPr/>
        </p:nvSpPr>
        <p:spPr>
          <a:xfrm>
            <a:off x="7961630" y="6195317"/>
            <a:ext cx="496570" cy="161583"/>
          </a:xfrm>
          <a:prstGeom prst="rect">
            <a:avLst/>
          </a:prstGeom>
        </p:spPr>
        <p:txBody>
          <a:bodyPr vert="horz" wrap="square" lIns="0" tIns="0" rIns="0" bIns="0" rtlCol="0">
            <a:spAutoFit/>
          </a:bodyPr>
          <a:lstStyle/>
          <a:p>
            <a:pPr marL="12700" algn="r">
              <a:lnSpc>
                <a:spcPct val="100000"/>
              </a:lnSpc>
            </a:pPr>
            <a:r>
              <a:rPr sz="1050" dirty="0">
                <a:solidFill>
                  <a:srgbClr val="FFFFFF"/>
                </a:solidFill>
                <a:latin typeface="Trebuchet MS" charset="0"/>
                <a:ea typeface="Trebuchet MS" charset="0"/>
                <a:cs typeface="Trebuchet MS" charset="0"/>
              </a:rPr>
              <a:t>Aircraft</a:t>
            </a:r>
            <a:endParaRPr sz="1050">
              <a:latin typeface="Trebuchet MS" charset="0"/>
              <a:ea typeface="Trebuchet MS" charset="0"/>
              <a:cs typeface="Trebuchet MS" charset="0"/>
            </a:endParaRPr>
          </a:p>
        </p:txBody>
      </p:sp>
      <p:sp>
        <p:nvSpPr>
          <p:cNvPr id="20" name="object 20"/>
          <p:cNvSpPr/>
          <p:nvPr/>
        </p:nvSpPr>
        <p:spPr>
          <a:xfrm>
            <a:off x="6426999" y="5121929"/>
            <a:ext cx="2095500" cy="0"/>
          </a:xfrm>
          <a:custGeom>
            <a:avLst/>
            <a:gdLst/>
            <a:ahLst/>
            <a:cxnLst/>
            <a:rect l="l" t="t" r="r" b="b"/>
            <a:pathLst>
              <a:path w="2095500">
                <a:moveTo>
                  <a:pt x="0" y="0"/>
                </a:moveTo>
                <a:lnTo>
                  <a:pt x="2094877" y="0"/>
                </a:lnTo>
              </a:path>
            </a:pathLst>
          </a:custGeom>
          <a:ln w="6794">
            <a:solidFill>
              <a:srgbClr val="FFFFFF"/>
            </a:solidFill>
          </a:ln>
        </p:spPr>
        <p:txBody>
          <a:bodyPr wrap="square" lIns="0" tIns="0" rIns="0" bIns="0" rtlCol="0"/>
          <a:lstStyle/>
          <a:p>
            <a:endParaRPr>
              <a:latin typeface="Trebuchet MS" charset="0"/>
              <a:ea typeface="Trebuchet MS" charset="0"/>
              <a:cs typeface="Trebuchet MS" charset="0"/>
            </a:endParaRPr>
          </a:p>
        </p:txBody>
      </p:sp>
      <p:sp>
        <p:nvSpPr>
          <p:cNvPr id="21" name="object 21"/>
          <p:cNvSpPr/>
          <p:nvPr/>
        </p:nvSpPr>
        <p:spPr>
          <a:xfrm>
            <a:off x="6426999" y="5789860"/>
            <a:ext cx="2095500" cy="0"/>
          </a:xfrm>
          <a:custGeom>
            <a:avLst/>
            <a:gdLst/>
            <a:ahLst/>
            <a:cxnLst/>
            <a:rect l="l" t="t" r="r" b="b"/>
            <a:pathLst>
              <a:path w="2095500">
                <a:moveTo>
                  <a:pt x="0" y="0"/>
                </a:moveTo>
                <a:lnTo>
                  <a:pt x="2094877" y="0"/>
                </a:lnTo>
              </a:path>
            </a:pathLst>
          </a:custGeom>
          <a:ln w="6794">
            <a:solidFill>
              <a:srgbClr val="FFFFFF"/>
            </a:solidFill>
          </a:ln>
        </p:spPr>
        <p:txBody>
          <a:bodyPr wrap="square" lIns="0" tIns="0" rIns="0" bIns="0" rtlCol="0"/>
          <a:lstStyle/>
          <a:p>
            <a:endParaRPr>
              <a:latin typeface="Trebuchet MS" charset="0"/>
              <a:ea typeface="Trebuchet MS" charset="0"/>
              <a:cs typeface="Trebuchet MS" charset="0"/>
            </a:endParaRPr>
          </a:p>
        </p:txBody>
      </p:sp>
      <p:sp>
        <p:nvSpPr>
          <p:cNvPr id="22" name="object 22"/>
          <p:cNvSpPr txBox="1"/>
          <p:nvPr/>
        </p:nvSpPr>
        <p:spPr>
          <a:xfrm>
            <a:off x="876579" y="4762549"/>
            <a:ext cx="982344" cy="200055"/>
          </a:xfrm>
          <a:prstGeom prst="rect">
            <a:avLst/>
          </a:prstGeom>
        </p:spPr>
        <p:txBody>
          <a:bodyPr vert="horz" wrap="square" lIns="0" tIns="0" rIns="0" bIns="0" rtlCol="0">
            <a:spAutoFit/>
          </a:bodyPr>
          <a:lstStyle/>
          <a:p>
            <a:pPr marL="12700">
              <a:lnSpc>
                <a:spcPct val="100000"/>
              </a:lnSpc>
            </a:pPr>
            <a:r>
              <a:rPr sz="1300" b="1" dirty="0">
                <a:solidFill>
                  <a:srgbClr val="00ADA9"/>
                </a:solidFill>
                <a:latin typeface="Trebuchet MS" charset="0"/>
                <a:ea typeface="Trebuchet MS" charset="0"/>
                <a:cs typeface="Trebuchet MS" charset="0"/>
              </a:rPr>
              <a:t>Airbus 319</a:t>
            </a:r>
            <a:endParaRPr sz="1300" dirty="0">
              <a:latin typeface="Trebuchet MS" charset="0"/>
              <a:ea typeface="Trebuchet MS" charset="0"/>
              <a:cs typeface="Trebuchet MS" charset="0"/>
            </a:endParaRPr>
          </a:p>
        </p:txBody>
      </p:sp>
      <p:sp>
        <p:nvSpPr>
          <p:cNvPr id="23" name="object 23"/>
          <p:cNvSpPr txBox="1"/>
          <p:nvPr/>
        </p:nvSpPr>
        <p:spPr>
          <a:xfrm>
            <a:off x="2579370" y="4485840"/>
            <a:ext cx="392430" cy="377026"/>
          </a:xfrm>
          <a:prstGeom prst="rect">
            <a:avLst/>
          </a:prstGeom>
        </p:spPr>
        <p:txBody>
          <a:bodyPr vert="horz" wrap="square" lIns="0" tIns="0" rIns="0" bIns="0" rtlCol="0">
            <a:spAutoFit/>
          </a:bodyPr>
          <a:lstStyle/>
          <a:p>
            <a:pPr marL="12700" algn="r">
              <a:lnSpc>
                <a:spcPct val="100000"/>
              </a:lnSpc>
            </a:pPr>
            <a:r>
              <a:rPr sz="2450" b="1" dirty="0">
                <a:solidFill>
                  <a:srgbClr val="EB3E5F"/>
                </a:solidFill>
                <a:latin typeface="Trebuchet MS" charset="0"/>
                <a:ea typeface="Trebuchet MS" charset="0"/>
                <a:cs typeface="Trebuchet MS" charset="0"/>
              </a:rPr>
              <a:t>4</a:t>
            </a:r>
            <a:r>
              <a:rPr lang="en-US" sz="2450" b="1" dirty="0">
                <a:solidFill>
                  <a:srgbClr val="EB3E5F"/>
                </a:solidFill>
                <a:latin typeface="Trebuchet MS" charset="0"/>
                <a:ea typeface="Trebuchet MS" charset="0"/>
                <a:cs typeface="Trebuchet MS" charset="0"/>
              </a:rPr>
              <a:t>6</a:t>
            </a:r>
            <a:endParaRPr sz="2450" dirty="0">
              <a:latin typeface="Trebuchet MS" charset="0"/>
              <a:ea typeface="Trebuchet MS" charset="0"/>
              <a:cs typeface="Trebuchet MS" charset="0"/>
            </a:endParaRPr>
          </a:p>
        </p:txBody>
      </p:sp>
      <p:sp>
        <p:nvSpPr>
          <p:cNvPr id="24" name="object 24"/>
          <p:cNvSpPr txBox="1"/>
          <p:nvPr/>
        </p:nvSpPr>
        <p:spPr>
          <a:xfrm>
            <a:off x="2475230" y="4804134"/>
            <a:ext cx="496570" cy="161583"/>
          </a:xfrm>
          <a:prstGeom prst="rect">
            <a:avLst/>
          </a:prstGeom>
        </p:spPr>
        <p:txBody>
          <a:bodyPr vert="horz" wrap="square" lIns="0" tIns="0" rIns="0" bIns="0" rtlCol="0">
            <a:spAutoFit/>
          </a:bodyPr>
          <a:lstStyle/>
          <a:p>
            <a:pPr marL="12700">
              <a:lnSpc>
                <a:spcPct val="100000"/>
              </a:lnSpc>
            </a:pPr>
            <a:r>
              <a:rPr sz="1050" dirty="0">
                <a:solidFill>
                  <a:srgbClr val="FFFFFF"/>
                </a:solidFill>
                <a:latin typeface="Trebuchet MS" charset="0"/>
                <a:ea typeface="Trebuchet MS" charset="0"/>
                <a:cs typeface="Trebuchet MS" charset="0"/>
              </a:rPr>
              <a:t>Aircraft</a:t>
            </a:r>
            <a:endParaRPr sz="1050">
              <a:latin typeface="Trebuchet MS" charset="0"/>
              <a:ea typeface="Trebuchet MS" charset="0"/>
              <a:cs typeface="Trebuchet MS" charset="0"/>
            </a:endParaRPr>
          </a:p>
        </p:txBody>
      </p:sp>
      <p:sp>
        <p:nvSpPr>
          <p:cNvPr id="25" name="object 25"/>
          <p:cNvSpPr txBox="1"/>
          <p:nvPr/>
        </p:nvSpPr>
        <p:spPr>
          <a:xfrm>
            <a:off x="876579" y="5434558"/>
            <a:ext cx="982344" cy="200055"/>
          </a:xfrm>
          <a:prstGeom prst="rect">
            <a:avLst/>
          </a:prstGeom>
        </p:spPr>
        <p:txBody>
          <a:bodyPr vert="horz" wrap="square" lIns="0" tIns="0" rIns="0" bIns="0" rtlCol="0">
            <a:spAutoFit/>
          </a:bodyPr>
          <a:lstStyle/>
          <a:p>
            <a:pPr marL="12700">
              <a:lnSpc>
                <a:spcPct val="100000"/>
              </a:lnSpc>
            </a:pPr>
            <a:r>
              <a:rPr sz="1300" b="1" dirty="0">
                <a:solidFill>
                  <a:srgbClr val="00ADA9"/>
                </a:solidFill>
                <a:latin typeface="Trebuchet MS" charset="0"/>
                <a:ea typeface="Trebuchet MS" charset="0"/>
                <a:cs typeface="Trebuchet MS" charset="0"/>
              </a:rPr>
              <a:t>Airbus 320</a:t>
            </a:r>
            <a:endParaRPr sz="1300" dirty="0">
              <a:latin typeface="Trebuchet MS" charset="0"/>
              <a:ea typeface="Trebuchet MS" charset="0"/>
              <a:cs typeface="Trebuchet MS" charset="0"/>
            </a:endParaRPr>
          </a:p>
        </p:txBody>
      </p:sp>
      <p:sp>
        <p:nvSpPr>
          <p:cNvPr id="26" name="object 26"/>
          <p:cNvSpPr txBox="1"/>
          <p:nvPr/>
        </p:nvSpPr>
        <p:spPr>
          <a:xfrm>
            <a:off x="2058348" y="5157862"/>
            <a:ext cx="913452" cy="377026"/>
          </a:xfrm>
          <a:prstGeom prst="rect">
            <a:avLst/>
          </a:prstGeom>
        </p:spPr>
        <p:txBody>
          <a:bodyPr vert="horz" wrap="square" lIns="0" tIns="0" rIns="0" bIns="0" rtlCol="0">
            <a:spAutoFit/>
          </a:bodyPr>
          <a:lstStyle/>
          <a:p>
            <a:pPr marL="12700" algn="r">
              <a:lnSpc>
                <a:spcPct val="100000"/>
              </a:lnSpc>
            </a:pPr>
            <a:r>
              <a:rPr lang="en-US" sz="2450" b="1" dirty="0" smtClean="0">
                <a:solidFill>
                  <a:srgbClr val="EB3E5F"/>
                </a:solidFill>
                <a:latin typeface="Trebuchet MS" charset="0"/>
                <a:ea typeface="Trebuchet MS" charset="0"/>
                <a:cs typeface="Trebuchet MS" charset="0"/>
              </a:rPr>
              <a:t>124</a:t>
            </a:r>
            <a:endParaRPr sz="2450" dirty="0">
              <a:latin typeface="Trebuchet MS" charset="0"/>
              <a:ea typeface="Trebuchet MS" charset="0"/>
              <a:cs typeface="Trebuchet MS" charset="0"/>
            </a:endParaRPr>
          </a:p>
        </p:txBody>
      </p:sp>
      <p:sp>
        <p:nvSpPr>
          <p:cNvPr id="27" name="object 27"/>
          <p:cNvSpPr txBox="1"/>
          <p:nvPr/>
        </p:nvSpPr>
        <p:spPr>
          <a:xfrm>
            <a:off x="2475230" y="5476143"/>
            <a:ext cx="496570" cy="161583"/>
          </a:xfrm>
          <a:prstGeom prst="rect">
            <a:avLst/>
          </a:prstGeom>
        </p:spPr>
        <p:txBody>
          <a:bodyPr vert="horz" wrap="square" lIns="0" tIns="0" rIns="0" bIns="0" rtlCol="0">
            <a:spAutoFit/>
          </a:bodyPr>
          <a:lstStyle/>
          <a:p>
            <a:pPr marL="12700">
              <a:lnSpc>
                <a:spcPct val="100000"/>
              </a:lnSpc>
            </a:pPr>
            <a:r>
              <a:rPr sz="1050" dirty="0">
                <a:solidFill>
                  <a:srgbClr val="FFFFFF"/>
                </a:solidFill>
                <a:latin typeface="Trebuchet MS" charset="0"/>
                <a:ea typeface="Trebuchet MS" charset="0"/>
                <a:cs typeface="Trebuchet MS" charset="0"/>
              </a:rPr>
              <a:t>Aircraft</a:t>
            </a:r>
            <a:endParaRPr sz="1050">
              <a:latin typeface="Trebuchet MS" charset="0"/>
              <a:ea typeface="Trebuchet MS" charset="0"/>
              <a:cs typeface="Trebuchet MS" charset="0"/>
            </a:endParaRPr>
          </a:p>
        </p:txBody>
      </p:sp>
      <p:sp>
        <p:nvSpPr>
          <p:cNvPr id="28" name="object 28"/>
          <p:cNvSpPr/>
          <p:nvPr/>
        </p:nvSpPr>
        <p:spPr>
          <a:xfrm>
            <a:off x="877481" y="5121929"/>
            <a:ext cx="2094864" cy="0"/>
          </a:xfrm>
          <a:custGeom>
            <a:avLst/>
            <a:gdLst/>
            <a:ahLst/>
            <a:cxnLst/>
            <a:rect l="l" t="t" r="r" b="b"/>
            <a:pathLst>
              <a:path w="2094864">
                <a:moveTo>
                  <a:pt x="0" y="0"/>
                </a:moveTo>
                <a:lnTo>
                  <a:pt x="2094877" y="0"/>
                </a:lnTo>
              </a:path>
            </a:pathLst>
          </a:custGeom>
          <a:ln w="6794">
            <a:solidFill>
              <a:srgbClr val="FFFFFF"/>
            </a:solidFill>
          </a:ln>
        </p:spPr>
        <p:txBody>
          <a:bodyPr wrap="square" lIns="0" tIns="0" rIns="0" bIns="0" rtlCol="0"/>
          <a:lstStyle/>
          <a:p>
            <a:endParaRPr>
              <a:latin typeface="Trebuchet MS" charset="0"/>
              <a:ea typeface="Trebuchet MS" charset="0"/>
              <a:cs typeface="Trebuchet MS" charset="0"/>
            </a:endParaRPr>
          </a:p>
        </p:txBody>
      </p:sp>
      <p:sp>
        <p:nvSpPr>
          <p:cNvPr id="29" name="object 29"/>
          <p:cNvSpPr/>
          <p:nvPr/>
        </p:nvSpPr>
        <p:spPr>
          <a:xfrm>
            <a:off x="877481" y="5789860"/>
            <a:ext cx="2094864" cy="0"/>
          </a:xfrm>
          <a:custGeom>
            <a:avLst/>
            <a:gdLst/>
            <a:ahLst/>
            <a:cxnLst/>
            <a:rect l="l" t="t" r="r" b="b"/>
            <a:pathLst>
              <a:path w="2094864">
                <a:moveTo>
                  <a:pt x="0" y="0"/>
                </a:moveTo>
                <a:lnTo>
                  <a:pt x="2094877" y="0"/>
                </a:lnTo>
              </a:path>
            </a:pathLst>
          </a:custGeom>
          <a:ln w="6794">
            <a:solidFill>
              <a:srgbClr val="FFFFFF"/>
            </a:solidFill>
          </a:ln>
        </p:spPr>
        <p:txBody>
          <a:bodyPr wrap="square" lIns="0" tIns="0" rIns="0" bIns="0" rtlCol="0"/>
          <a:lstStyle/>
          <a:p>
            <a:endParaRPr>
              <a:latin typeface="Trebuchet MS" charset="0"/>
              <a:ea typeface="Trebuchet MS" charset="0"/>
              <a:cs typeface="Trebuchet MS" charset="0"/>
            </a:endParaRPr>
          </a:p>
        </p:txBody>
      </p:sp>
      <p:sp>
        <p:nvSpPr>
          <p:cNvPr id="30" name="object 30"/>
          <p:cNvSpPr txBox="1"/>
          <p:nvPr/>
        </p:nvSpPr>
        <p:spPr>
          <a:xfrm>
            <a:off x="876579" y="6152405"/>
            <a:ext cx="1350645" cy="200055"/>
          </a:xfrm>
          <a:prstGeom prst="rect">
            <a:avLst/>
          </a:prstGeom>
        </p:spPr>
        <p:txBody>
          <a:bodyPr vert="horz" wrap="square" lIns="0" tIns="0" rIns="0" bIns="0" rtlCol="0">
            <a:spAutoFit/>
          </a:bodyPr>
          <a:lstStyle/>
          <a:p>
            <a:pPr marL="12700">
              <a:lnSpc>
                <a:spcPct val="100000"/>
              </a:lnSpc>
            </a:pPr>
            <a:r>
              <a:rPr sz="1300" b="1" dirty="0">
                <a:solidFill>
                  <a:srgbClr val="00ADA9"/>
                </a:solidFill>
                <a:latin typeface="Trebuchet MS" charset="0"/>
                <a:ea typeface="Trebuchet MS" charset="0"/>
                <a:cs typeface="Trebuchet MS" charset="0"/>
              </a:rPr>
              <a:t>Airbus 320</a:t>
            </a:r>
            <a:r>
              <a:rPr lang="en-US" sz="1300" b="1" dirty="0">
                <a:solidFill>
                  <a:srgbClr val="00ADA9"/>
                </a:solidFill>
                <a:latin typeface="Trebuchet MS" charset="0"/>
                <a:ea typeface="Trebuchet MS" charset="0"/>
                <a:cs typeface="Trebuchet MS" charset="0"/>
              </a:rPr>
              <a:t>n</a:t>
            </a:r>
            <a:r>
              <a:rPr sz="1300" b="1" dirty="0">
                <a:solidFill>
                  <a:srgbClr val="00ADA9"/>
                </a:solidFill>
                <a:latin typeface="Trebuchet MS" charset="0"/>
                <a:ea typeface="Trebuchet MS" charset="0"/>
                <a:cs typeface="Trebuchet MS" charset="0"/>
              </a:rPr>
              <a:t>eo</a:t>
            </a:r>
            <a:endParaRPr sz="1300" dirty="0">
              <a:latin typeface="Trebuchet MS" charset="0"/>
              <a:ea typeface="Trebuchet MS" charset="0"/>
              <a:cs typeface="Trebuchet MS" charset="0"/>
            </a:endParaRPr>
          </a:p>
        </p:txBody>
      </p:sp>
      <p:sp>
        <p:nvSpPr>
          <p:cNvPr id="31" name="object 31"/>
          <p:cNvSpPr txBox="1"/>
          <p:nvPr/>
        </p:nvSpPr>
        <p:spPr>
          <a:xfrm>
            <a:off x="2298775" y="5877197"/>
            <a:ext cx="673025" cy="377026"/>
          </a:xfrm>
          <a:prstGeom prst="rect">
            <a:avLst/>
          </a:prstGeom>
        </p:spPr>
        <p:txBody>
          <a:bodyPr vert="horz" wrap="square" lIns="0" tIns="0" rIns="0" bIns="0" rtlCol="0">
            <a:spAutoFit/>
          </a:bodyPr>
          <a:lstStyle/>
          <a:p>
            <a:pPr marL="12700" algn="r">
              <a:lnSpc>
                <a:spcPct val="100000"/>
              </a:lnSpc>
            </a:pPr>
            <a:r>
              <a:rPr lang="en-US" sz="2450" b="1" dirty="0" smtClean="0">
                <a:solidFill>
                  <a:srgbClr val="EB3E5F"/>
                </a:solidFill>
                <a:latin typeface="Trebuchet MS" charset="0"/>
                <a:ea typeface="Trebuchet MS" charset="0"/>
                <a:cs typeface="Trebuchet MS" charset="0"/>
              </a:rPr>
              <a:t>06</a:t>
            </a:r>
            <a:endParaRPr sz="2450" dirty="0">
              <a:latin typeface="Trebuchet MS" charset="0"/>
              <a:ea typeface="Trebuchet MS" charset="0"/>
              <a:cs typeface="Trebuchet MS" charset="0"/>
            </a:endParaRPr>
          </a:p>
        </p:txBody>
      </p:sp>
      <p:sp>
        <p:nvSpPr>
          <p:cNvPr id="32" name="object 32"/>
          <p:cNvSpPr txBox="1"/>
          <p:nvPr/>
        </p:nvSpPr>
        <p:spPr>
          <a:xfrm>
            <a:off x="2475230" y="6193966"/>
            <a:ext cx="496570" cy="161583"/>
          </a:xfrm>
          <a:prstGeom prst="rect">
            <a:avLst/>
          </a:prstGeom>
        </p:spPr>
        <p:txBody>
          <a:bodyPr vert="horz" wrap="square" lIns="0" tIns="0" rIns="0" bIns="0" rtlCol="0">
            <a:spAutoFit/>
          </a:bodyPr>
          <a:lstStyle/>
          <a:p>
            <a:pPr marL="12700">
              <a:lnSpc>
                <a:spcPct val="100000"/>
              </a:lnSpc>
            </a:pPr>
            <a:r>
              <a:rPr sz="1050" dirty="0">
                <a:solidFill>
                  <a:srgbClr val="FFFFFF"/>
                </a:solidFill>
                <a:latin typeface="Trebuchet MS" charset="0"/>
                <a:ea typeface="Trebuchet MS" charset="0"/>
                <a:cs typeface="Trebuchet MS" charset="0"/>
              </a:rPr>
              <a:t>Aircraft</a:t>
            </a:r>
            <a:endParaRPr sz="1050">
              <a:latin typeface="Trebuchet MS" charset="0"/>
              <a:ea typeface="Trebuchet MS" charset="0"/>
              <a:cs typeface="Trebuchet MS" charset="0"/>
            </a:endParaRPr>
          </a:p>
        </p:txBody>
      </p:sp>
      <p:sp>
        <p:nvSpPr>
          <p:cNvPr id="33" name="object 33"/>
          <p:cNvSpPr/>
          <p:nvPr/>
        </p:nvSpPr>
        <p:spPr>
          <a:xfrm>
            <a:off x="3649992" y="5121929"/>
            <a:ext cx="2094864" cy="0"/>
          </a:xfrm>
          <a:custGeom>
            <a:avLst/>
            <a:gdLst/>
            <a:ahLst/>
            <a:cxnLst/>
            <a:rect l="l" t="t" r="r" b="b"/>
            <a:pathLst>
              <a:path w="2094864">
                <a:moveTo>
                  <a:pt x="0" y="0"/>
                </a:moveTo>
                <a:lnTo>
                  <a:pt x="2094877" y="0"/>
                </a:lnTo>
              </a:path>
            </a:pathLst>
          </a:custGeom>
          <a:ln w="6794">
            <a:solidFill>
              <a:srgbClr val="FFFFFF"/>
            </a:solidFill>
          </a:ln>
        </p:spPr>
        <p:txBody>
          <a:bodyPr wrap="square" lIns="0" tIns="0" rIns="0" bIns="0" rtlCol="0"/>
          <a:lstStyle/>
          <a:p>
            <a:endParaRPr>
              <a:latin typeface="Trebuchet MS" charset="0"/>
              <a:ea typeface="Trebuchet MS" charset="0"/>
              <a:cs typeface="Trebuchet MS" charset="0"/>
            </a:endParaRPr>
          </a:p>
        </p:txBody>
      </p:sp>
      <p:sp>
        <p:nvSpPr>
          <p:cNvPr id="34" name="object 34"/>
          <p:cNvSpPr/>
          <p:nvPr/>
        </p:nvSpPr>
        <p:spPr>
          <a:xfrm>
            <a:off x="3649992" y="5789860"/>
            <a:ext cx="2094864" cy="0"/>
          </a:xfrm>
          <a:custGeom>
            <a:avLst/>
            <a:gdLst/>
            <a:ahLst/>
            <a:cxnLst/>
            <a:rect l="l" t="t" r="r" b="b"/>
            <a:pathLst>
              <a:path w="2094864">
                <a:moveTo>
                  <a:pt x="0" y="0"/>
                </a:moveTo>
                <a:lnTo>
                  <a:pt x="2094877" y="0"/>
                </a:lnTo>
              </a:path>
            </a:pathLst>
          </a:custGeom>
          <a:ln w="6794">
            <a:solidFill>
              <a:srgbClr val="FFFFFF"/>
            </a:solidFill>
          </a:ln>
        </p:spPr>
        <p:txBody>
          <a:bodyPr wrap="square" lIns="0" tIns="0" rIns="0" bIns="0" rtlCol="0"/>
          <a:lstStyle/>
          <a:p>
            <a:endParaRPr>
              <a:latin typeface="Trebuchet MS" charset="0"/>
              <a:ea typeface="Trebuchet MS" charset="0"/>
              <a:cs typeface="Trebuchet MS" charset="0"/>
            </a:endParaRPr>
          </a:p>
        </p:txBody>
      </p:sp>
      <p:sp>
        <p:nvSpPr>
          <p:cNvPr id="35" name="object 35"/>
          <p:cNvSpPr txBox="1"/>
          <p:nvPr/>
        </p:nvSpPr>
        <p:spPr>
          <a:xfrm>
            <a:off x="3638875" y="6157688"/>
            <a:ext cx="889000" cy="200055"/>
          </a:xfrm>
          <a:prstGeom prst="rect">
            <a:avLst/>
          </a:prstGeom>
        </p:spPr>
        <p:txBody>
          <a:bodyPr vert="horz" wrap="square" lIns="0" tIns="0" rIns="0" bIns="0" rtlCol="0">
            <a:spAutoFit/>
          </a:bodyPr>
          <a:lstStyle/>
          <a:p>
            <a:pPr marL="12700">
              <a:lnSpc>
                <a:spcPct val="100000"/>
              </a:lnSpc>
            </a:pPr>
            <a:r>
              <a:rPr sz="1300" b="1" dirty="0">
                <a:solidFill>
                  <a:srgbClr val="00ADA9"/>
                </a:solidFill>
                <a:latin typeface="Trebuchet MS" charset="0"/>
                <a:ea typeface="Trebuchet MS" charset="0"/>
                <a:cs typeface="Trebuchet MS" charset="0"/>
              </a:rPr>
              <a:t>Boeing 767</a:t>
            </a:r>
            <a:endParaRPr sz="1300">
              <a:latin typeface="Trebuchet MS" charset="0"/>
              <a:ea typeface="Trebuchet MS" charset="0"/>
              <a:cs typeface="Trebuchet MS" charset="0"/>
            </a:endParaRPr>
          </a:p>
        </p:txBody>
      </p:sp>
      <p:sp>
        <p:nvSpPr>
          <p:cNvPr id="36" name="object 36"/>
          <p:cNvSpPr txBox="1"/>
          <p:nvPr/>
        </p:nvSpPr>
        <p:spPr>
          <a:xfrm>
            <a:off x="5037745" y="5877210"/>
            <a:ext cx="669401" cy="377026"/>
          </a:xfrm>
          <a:prstGeom prst="rect">
            <a:avLst/>
          </a:prstGeom>
        </p:spPr>
        <p:txBody>
          <a:bodyPr vert="horz" wrap="square" lIns="0" tIns="0" rIns="0" bIns="0" rtlCol="0">
            <a:spAutoFit/>
          </a:bodyPr>
          <a:lstStyle/>
          <a:p>
            <a:pPr marL="12700" algn="r">
              <a:lnSpc>
                <a:spcPct val="100000"/>
              </a:lnSpc>
            </a:pPr>
            <a:r>
              <a:rPr sz="2450" b="1" dirty="0" smtClean="0">
                <a:solidFill>
                  <a:srgbClr val="EB3E5F"/>
                </a:solidFill>
                <a:latin typeface="Trebuchet MS" charset="0"/>
                <a:ea typeface="Trebuchet MS" charset="0"/>
                <a:cs typeface="Trebuchet MS" charset="0"/>
              </a:rPr>
              <a:t>3</a:t>
            </a:r>
            <a:r>
              <a:rPr lang="en-US" sz="2450" b="1" dirty="0" smtClean="0">
                <a:solidFill>
                  <a:srgbClr val="EB3E5F"/>
                </a:solidFill>
                <a:latin typeface="Trebuchet MS" charset="0"/>
                <a:ea typeface="Trebuchet MS" charset="0"/>
                <a:cs typeface="Trebuchet MS" charset="0"/>
              </a:rPr>
              <a:t>4</a:t>
            </a:r>
            <a:endParaRPr sz="2450" dirty="0">
              <a:latin typeface="Trebuchet MS" charset="0"/>
              <a:ea typeface="Trebuchet MS" charset="0"/>
              <a:cs typeface="Trebuchet MS" charset="0"/>
            </a:endParaRPr>
          </a:p>
        </p:txBody>
      </p:sp>
      <p:sp>
        <p:nvSpPr>
          <p:cNvPr id="37" name="object 37"/>
          <p:cNvSpPr txBox="1"/>
          <p:nvPr/>
        </p:nvSpPr>
        <p:spPr>
          <a:xfrm>
            <a:off x="5210576" y="6199262"/>
            <a:ext cx="496570" cy="161583"/>
          </a:xfrm>
          <a:prstGeom prst="rect">
            <a:avLst/>
          </a:prstGeom>
        </p:spPr>
        <p:txBody>
          <a:bodyPr vert="horz" wrap="square" lIns="0" tIns="0" rIns="0" bIns="0" rtlCol="0">
            <a:spAutoFit/>
          </a:bodyPr>
          <a:lstStyle/>
          <a:p>
            <a:pPr marL="12700" algn="r">
              <a:lnSpc>
                <a:spcPct val="100000"/>
              </a:lnSpc>
            </a:pPr>
            <a:r>
              <a:rPr sz="1050" dirty="0">
                <a:solidFill>
                  <a:srgbClr val="FFFFFF"/>
                </a:solidFill>
                <a:latin typeface="Trebuchet MS" charset="0"/>
                <a:ea typeface="Trebuchet MS" charset="0"/>
                <a:cs typeface="Trebuchet MS" charset="0"/>
              </a:rPr>
              <a:t>Aircraft</a:t>
            </a:r>
            <a:endParaRPr sz="1050">
              <a:latin typeface="Trebuchet MS" charset="0"/>
              <a:ea typeface="Trebuchet MS" charset="0"/>
              <a:cs typeface="Trebuchet MS" charset="0"/>
            </a:endParaRPr>
          </a:p>
        </p:txBody>
      </p:sp>
      <p:sp>
        <p:nvSpPr>
          <p:cNvPr id="38" name="object 38"/>
          <p:cNvSpPr txBox="1"/>
          <p:nvPr/>
        </p:nvSpPr>
        <p:spPr>
          <a:xfrm>
            <a:off x="3651440" y="4615516"/>
            <a:ext cx="982344" cy="400110"/>
          </a:xfrm>
          <a:prstGeom prst="rect">
            <a:avLst/>
          </a:prstGeom>
        </p:spPr>
        <p:txBody>
          <a:bodyPr vert="horz" wrap="square" lIns="0" tIns="0" rIns="0" bIns="0" rtlCol="0">
            <a:spAutoFit/>
          </a:bodyPr>
          <a:lstStyle/>
          <a:p>
            <a:pPr marL="12700">
              <a:lnSpc>
                <a:spcPct val="100000"/>
              </a:lnSpc>
            </a:pPr>
            <a:r>
              <a:rPr lang="hr-HR" sz="1300" b="1" dirty="0">
                <a:solidFill>
                  <a:srgbClr val="00ADA9"/>
                </a:solidFill>
                <a:latin typeface="Trebuchet MS" charset="0"/>
                <a:ea typeface="Trebuchet MS" charset="0"/>
                <a:cs typeface="Trebuchet MS" charset="0"/>
              </a:rPr>
              <a:t>Airbus 321 / 321neo</a:t>
            </a:r>
          </a:p>
        </p:txBody>
      </p:sp>
      <p:sp>
        <p:nvSpPr>
          <p:cNvPr id="39" name="object 39"/>
          <p:cNvSpPr txBox="1"/>
          <p:nvPr/>
        </p:nvSpPr>
        <p:spPr>
          <a:xfrm>
            <a:off x="5102862" y="4485840"/>
            <a:ext cx="604284" cy="377026"/>
          </a:xfrm>
          <a:prstGeom prst="rect">
            <a:avLst/>
          </a:prstGeom>
        </p:spPr>
        <p:txBody>
          <a:bodyPr vert="horz" wrap="square" lIns="0" tIns="0" rIns="0" bIns="0" rtlCol="0">
            <a:spAutoFit/>
          </a:bodyPr>
          <a:lstStyle/>
          <a:p>
            <a:pPr marL="12700" algn="r">
              <a:lnSpc>
                <a:spcPct val="100000"/>
              </a:lnSpc>
            </a:pPr>
            <a:r>
              <a:rPr lang="en-US" sz="2450" b="1" dirty="0" smtClean="0">
                <a:solidFill>
                  <a:srgbClr val="EB3E5F"/>
                </a:solidFill>
                <a:latin typeface="Trebuchet MS" charset="0"/>
                <a:ea typeface="Trebuchet MS" charset="0"/>
                <a:cs typeface="Trebuchet MS" charset="0"/>
              </a:rPr>
              <a:t>49</a:t>
            </a:r>
            <a:endParaRPr sz="2450" dirty="0">
              <a:latin typeface="Trebuchet MS" charset="0"/>
              <a:ea typeface="Trebuchet MS" charset="0"/>
              <a:cs typeface="Trebuchet MS" charset="0"/>
            </a:endParaRPr>
          </a:p>
        </p:txBody>
      </p:sp>
      <p:sp>
        <p:nvSpPr>
          <p:cNvPr id="40" name="object 40"/>
          <p:cNvSpPr txBox="1"/>
          <p:nvPr/>
        </p:nvSpPr>
        <p:spPr>
          <a:xfrm>
            <a:off x="5210576" y="4802596"/>
            <a:ext cx="496570" cy="161583"/>
          </a:xfrm>
          <a:prstGeom prst="rect">
            <a:avLst/>
          </a:prstGeom>
        </p:spPr>
        <p:txBody>
          <a:bodyPr vert="horz" wrap="square" lIns="0" tIns="0" rIns="0" bIns="0" rtlCol="0">
            <a:spAutoFit/>
          </a:bodyPr>
          <a:lstStyle/>
          <a:p>
            <a:pPr marL="12700" algn="r">
              <a:lnSpc>
                <a:spcPct val="100000"/>
              </a:lnSpc>
            </a:pPr>
            <a:r>
              <a:rPr sz="1050" dirty="0">
                <a:solidFill>
                  <a:srgbClr val="FFFFFF"/>
                </a:solidFill>
                <a:latin typeface="Trebuchet MS" charset="0"/>
                <a:ea typeface="Trebuchet MS" charset="0"/>
                <a:cs typeface="Trebuchet MS" charset="0"/>
              </a:rPr>
              <a:t>Aircraft</a:t>
            </a:r>
            <a:endParaRPr sz="1050" dirty="0">
              <a:latin typeface="Trebuchet MS" charset="0"/>
              <a:ea typeface="Trebuchet MS" charset="0"/>
              <a:cs typeface="Trebuchet MS" charset="0"/>
            </a:endParaRPr>
          </a:p>
        </p:txBody>
      </p:sp>
      <p:sp>
        <p:nvSpPr>
          <p:cNvPr id="41" name="object 41"/>
          <p:cNvSpPr txBox="1"/>
          <p:nvPr/>
        </p:nvSpPr>
        <p:spPr>
          <a:xfrm>
            <a:off x="3638875" y="5434062"/>
            <a:ext cx="1398870" cy="200055"/>
          </a:xfrm>
          <a:prstGeom prst="rect">
            <a:avLst/>
          </a:prstGeom>
        </p:spPr>
        <p:txBody>
          <a:bodyPr vert="horz" wrap="square" lIns="0" tIns="0" rIns="0" bIns="0" rtlCol="0">
            <a:spAutoFit/>
          </a:bodyPr>
          <a:lstStyle/>
          <a:p>
            <a:pPr marL="12700">
              <a:lnSpc>
                <a:spcPct val="100000"/>
              </a:lnSpc>
            </a:pPr>
            <a:r>
              <a:rPr sz="1300" b="1">
                <a:solidFill>
                  <a:srgbClr val="00ADA9"/>
                </a:solidFill>
                <a:latin typeface="Trebuchet MS" charset="0"/>
                <a:ea typeface="Trebuchet MS" charset="0"/>
                <a:cs typeface="Trebuchet MS" charset="0"/>
              </a:rPr>
              <a:t>Airbus 350</a:t>
            </a:r>
            <a:r>
              <a:rPr lang="en-US" sz="1300" b="1">
                <a:solidFill>
                  <a:srgbClr val="00ADA9"/>
                </a:solidFill>
                <a:latin typeface="Trebuchet MS" charset="0"/>
                <a:ea typeface="Trebuchet MS" charset="0"/>
                <a:cs typeface="Trebuchet MS" charset="0"/>
              </a:rPr>
              <a:t> XWB</a:t>
            </a:r>
            <a:endParaRPr sz="1300">
              <a:latin typeface="Trebuchet MS" charset="0"/>
              <a:ea typeface="Trebuchet MS" charset="0"/>
              <a:cs typeface="Trebuchet MS" charset="0"/>
            </a:endParaRPr>
          </a:p>
        </p:txBody>
      </p:sp>
      <p:sp>
        <p:nvSpPr>
          <p:cNvPr id="42" name="object 42"/>
          <p:cNvSpPr txBox="1"/>
          <p:nvPr/>
        </p:nvSpPr>
        <p:spPr>
          <a:xfrm>
            <a:off x="5029200" y="5157862"/>
            <a:ext cx="677946" cy="377026"/>
          </a:xfrm>
          <a:prstGeom prst="rect">
            <a:avLst/>
          </a:prstGeom>
        </p:spPr>
        <p:txBody>
          <a:bodyPr vert="horz" wrap="square" lIns="0" tIns="0" rIns="0" bIns="0" rtlCol="0">
            <a:spAutoFit/>
          </a:bodyPr>
          <a:lstStyle/>
          <a:p>
            <a:pPr marL="12700" algn="r">
              <a:lnSpc>
                <a:spcPct val="100000"/>
              </a:lnSpc>
            </a:pPr>
            <a:r>
              <a:rPr sz="2450" b="1" dirty="0" smtClean="0">
                <a:solidFill>
                  <a:srgbClr val="EB3E5F"/>
                </a:solidFill>
                <a:latin typeface="Trebuchet MS" charset="0"/>
                <a:ea typeface="Trebuchet MS" charset="0"/>
                <a:cs typeface="Trebuchet MS" charset="0"/>
              </a:rPr>
              <a:t>0</a:t>
            </a:r>
            <a:r>
              <a:rPr lang="en-US" sz="2450" b="1" dirty="0" smtClean="0">
                <a:solidFill>
                  <a:srgbClr val="EB3E5F"/>
                </a:solidFill>
                <a:latin typeface="Trebuchet MS" charset="0"/>
                <a:ea typeface="Trebuchet MS" charset="0"/>
                <a:cs typeface="Trebuchet MS" charset="0"/>
              </a:rPr>
              <a:t>7</a:t>
            </a:r>
            <a:endParaRPr sz="2450" dirty="0">
              <a:latin typeface="Trebuchet MS" charset="0"/>
              <a:ea typeface="Trebuchet MS" charset="0"/>
              <a:cs typeface="Trebuchet MS" charset="0"/>
            </a:endParaRPr>
          </a:p>
        </p:txBody>
      </p:sp>
      <p:sp>
        <p:nvSpPr>
          <p:cNvPr id="43" name="object 43"/>
          <p:cNvSpPr txBox="1"/>
          <p:nvPr/>
        </p:nvSpPr>
        <p:spPr>
          <a:xfrm>
            <a:off x="5210576" y="5475647"/>
            <a:ext cx="496570" cy="161583"/>
          </a:xfrm>
          <a:prstGeom prst="rect">
            <a:avLst/>
          </a:prstGeom>
        </p:spPr>
        <p:txBody>
          <a:bodyPr vert="horz" wrap="square" lIns="0" tIns="0" rIns="0" bIns="0" rtlCol="0">
            <a:spAutoFit/>
          </a:bodyPr>
          <a:lstStyle/>
          <a:p>
            <a:pPr marL="12700" algn="r">
              <a:lnSpc>
                <a:spcPct val="100000"/>
              </a:lnSpc>
            </a:pPr>
            <a:r>
              <a:rPr sz="1050" dirty="0">
                <a:solidFill>
                  <a:srgbClr val="FFFFFF"/>
                </a:solidFill>
                <a:latin typeface="Trebuchet MS" charset="0"/>
                <a:ea typeface="Trebuchet MS" charset="0"/>
                <a:cs typeface="Trebuchet MS" charset="0"/>
              </a:rPr>
              <a:t>Aircraft</a:t>
            </a:r>
            <a:endParaRPr sz="1050">
              <a:latin typeface="Trebuchet MS" charset="0"/>
              <a:ea typeface="Trebuchet MS" charset="0"/>
              <a:cs typeface="Trebuchet MS" charset="0"/>
            </a:endParaRPr>
          </a:p>
        </p:txBody>
      </p:sp>
      <p:sp>
        <p:nvSpPr>
          <p:cNvPr id="49" name="object 9"/>
          <p:cNvSpPr txBox="1"/>
          <p:nvPr/>
        </p:nvSpPr>
        <p:spPr>
          <a:xfrm>
            <a:off x="876578" y="7239692"/>
            <a:ext cx="1942821" cy="138499"/>
          </a:xfrm>
          <a:prstGeom prst="rect">
            <a:avLst/>
          </a:prstGeom>
        </p:spPr>
        <p:txBody>
          <a:bodyPr vert="horz" wrap="square" lIns="0" tIns="0" rIns="0" bIns="0" rtlCol="0">
            <a:spAutoFit/>
          </a:bodyPr>
          <a:lstStyle/>
          <a:p>
            <a:pPr marL="12700">
              <a:lnSpc>
                <a:spcPct val="100000"/>
              </a:lnSpc>
            </a:pPr>
            <a:r>
              <a:rPr lang="en-US" sz="900" dirty="0">
                <a:solidFill>
                  <a:schemeClr val="bg1"/>
                </a:solidFill>
                <a:latin typeface="Trebuchet MS" charset="0"/>
                <a:ea typeface="Trebuchet MS" charset="0"/>
                <a:cs typeface="Trebuchet MS" charset="0"/>
              </a:rPr>
              <a:t>*At year end 2018</a:t>
            </a:r>
            <a:endParaRPr sz="900" dirty="0">
              <a:solidFill>
                <a:schemeClr val="bg1"/>
              </a:solidFill>
              <a:latin typeface="Trebuchet MS" charset="0"/>
              <a:ea typeface="Trebuchet MS" charset="0"/>
              <a:cs typeface="Trebuchet MS" charset="0"/>
            </a:endParaRPr>
          </a:p>
        </p:txBody>
      </p:sp>
      <p:sp>
        <p:nvSpPr>
          <p:cNvPr id="50" name="object 40"/>
          <p:cNvSpPr txBox="1"/>
          <p:nvPr/>
        </p:nvSpPr>
        <p:spPr>
          <a:xfrm>
            <a:off x="7857350" y="4802596"/>
            <a:ext cx="600850" cy="161583"/>
          </a:xfrm>
          <a:prstGeom prst="rect">
            <a:avLst/>
          </a:prstGeom>
        </p:spPr>
        <p:txBody>
          <a:bodyPr vert="horz" wrap="square" lIns="0" tIns="0" rIns="0" bIns="0" rtlCol="0">
            <a:spAutoFit/>
          </a:bodyPr>
          <a:lstStyle/>
          <a:p>
            <a:pPr marL="12700" algn="r">
              <a:lnSpc>
                <a:spcPct val="100000"/>
              </a:lnSpc>
            </a:pPr>
            <a:r>
              <a:rPr sz="1050" dirty="0">
                <a:solidFill>
                  <a:srgbClr val="FFFFFF"/>
                </a:solidFill>
                <a:latin typeface="Trebuchet MS" charset="0"/>
                <a:ea typeface="Trebuchet MS" charset="0"/>
                <a:cs typeface="Trebuchet MS" charset="0"/>
              </a:rPr>
              <a:t>Aircraft</a:t>
            </a:r>
            <a:endParaRPr sz="1050" dirty="0">
              <a:latin typeface="Trebuchet MS" charset="0"/>
              <a:ea typeface="Trebuchet MS" charset="0"/>
              <a:cs typeface="Trebuchet MS" charset="0"/>
            </a:endParaRPr>
          </a:p>
        </p:txBody>
      </p:sp>
    </p:spTree>
    <p:extLst>
      <p:ext uri="{BB962C8B-B14F-4D97-AF65-F5344CB8AC3E}">
        <p14:creationId xmlns:p14="http://schemas.microsoft.com/office/powerpoint/2010/main" val="689299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6822" t="3460" r="14347"/>
          <a:stretch/>
        </p:blipFill>
        <p:spPr>
          <a:xfrm>
            <a:off x="5105482" y="3864864"/>
            <a:ext cx="4952905" cy="3907536"/>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6663" r="12039" b="1166"/>
          <a:stretch/>
        </p:blipFill>
        <p:spPr>
          <a:xfrm>
            <a:off x="5105482" y="786"/>
            <a:ext cx="4952905" cy="3863697"/>
          </a:xfrm>
          <a:prstGeom prst="rect">
            <a:avLst/>
          </a:prstGeom>
        </p:spPr>
      </p:pic>
      <p:sp>
        <p:nvSpPr>
          <p:cNvPr id="288" name="object 288"/>
          <p:cNvSpPr/>
          <p:nvPr/>
        </p:nvSpPr>
        <p:spPr>
          <a:xfrm>
            <a:off x="5106121" y="0"/>
            <a:ext cx="320040" cy="7641336"/>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9" name="object 289"/>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290" name="object 290"/>
          <p:cNvSpPr txBox="1"/>
          <p:nvPr/>
        </p:nvSpPr>
        <p:spPr>
          <a:xfrm>
            <a:off x="1147331" y="5052972"/>
            <a:ext cx="3577069" cy="615553"/>
          </a:xfrm>
          <a:prstGeom prst="rect">
            <a:avLst/>
          </a:prstGeom>
        </p:spPr>
        <p:txBody>
          <a:bodyPr vert="horz" wrap="square" lIns="0" tIns="0" rIns="0" bIns="0" rtlCol="0">
            <a:spAutoFit/>
          </a:bodyPr>
          <a:lstStyle/>
          <a:p>
            <a:pPr marL="12700">
              <a:lnSpc>
                <a:spcPts val="1590"/>
              </a:lnSpc>
            </a:pPr>
            <a:r>
              <a:rPr lang="en-US" sz="1200" b="1" spc="-5" dirty="0">
                <a:solidFill>
                  <a:srgbClr val="00B5AC"/>
                </a:solidFill>
                <a:latin typeface="Trebuchet MS"/>
                <a:cs typeface="Trebuchet MS"/>
              </a:rPr>
              <a:t>Passengers in economy will also have the option to upgrade to </a:t>
            </a:r>
            <a:r>
              <a:rPr lang="en-US" sz="1200" b="1" spc="-5" dirty="0" err="1">
                <a:solidFill>
                  <a:srgbClr val="00B5AC"/>
                </a:solidFill>
                <a:latin typeface="Trebuchet MS"/>
                <a:cs typeface="Trebuchet MS"/>
              </a:rPr>
              <a:t>LATAM+seats</a:t>
            </a:r>
            <a:r>
              <a:rPr lang="en-US" sz="1200" b="1" spc="-5" dirty="0">
                <a:solidFill>
                  <a:srgbClr val="00B5AC"/>
                </a:solidFill>
                <a:latin typeface="Trebuchet MS"/>
                <a:cs typeface="Trebuchet MS"/>
              </a:rPr>
              <a:t>, that includes priority check-in and boarding</a:t>
            </a:r>
            <a:r>
              <a:rPr lang="en-US" sz="1050" dirty="0">
                <a:solidFill>
                  <a:srgbClr val="616364"/>
                </a:solidFill>
                <a:latin typeface="Trebuchet MS"/>
                <a:cs typeface="Trebuchet MS"/>
              </a:rPr>
              <a:t> </a:t>
            </a:r>
            <a:endParaRPr sz="1050" dirty="0">
              <a:solidFill>
                <a:srgbClr val="616364"/>
              </a:solidFill>
              <a:latin typeface="Trebuchet MS"/>
              <a:cs typeface="Trebuchet MS"/>
            </a:endParaRPr>
          </a:p>
        </p:txBody>
      </p:sp>
      <p:grpSp>
        <p:nvGrpSpPr>
          <p:cNvPr id="15" name="Group 14"/>
          <p:cNvGrpSpPr/>
          <p:nvPr/>
        </p:nvGrpSpPr>
        <p:grpSpPr>
          <a:xfrm>
            <a:off x="583779" y="445101"/>
            <a:ext cx="1297074" cy="401773"/>
            <a:chOff x="583779" y="445101"/>
            <a:chExt cx="1297074" cy="401773"/>
          </a:xfrm>
        </p:grpSpPr>
        <p:sp>
          <p:nvSpPr>
            <p:cNvPr id="291" name="object 291"/>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292" name="object 292"/>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293" name="object 293"/>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294" name="object 294"/>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grpSp>
      <p:sp>
        <p:nvSpPr>
          <p:cNvPr id="295" name="object 295"/>
          <p:cNvSpPr txBox="1">
            <a:spLocks noGrp="1"/>
          </p:cNvSpPr>
          <p:nvPr>
            <p:ph type="title"/>
          </p:nvPr>
        </p:nvSpPr>
        <p:spPr>
          <a:xfrm>
            <a:off x="573615" y="1070890"/>
            <a:ext cx="3547592" cy="769441"/>
          </a:xfrm>
          <a:prstGeom prst="rect">
            <a:avLst/>
          </a:prstGeom>
        </p:spPr>
        <p:txBody>
          <a:bodyPr vert="horz" wrap="square" lIns="0" tIns="0" rIns="0" bIns="0" rtlCol="0">
            <a:spAutoFit/>
          </a:bodyPr>
          <a:lstStyle/>
          <a:p>
            <a:pPr marL="12700" marR="5080">
              <a:lnSpc>
                <a:spcPts val="3040"/>
              </a:lnSpc>
            </a:pPr>
            <a:r>
              <a:rPr lang="en-US" b="1" dirty="0"/>
              <a:t>ENHANCING THE </a:t>
            </a:r>
            <a:r>
              <a:rPr lang="en-US" dirty="0"/>
              <a:t/>
            </a:r>
            <a:br>
              <a:rPr lang="en-US" dirty="0"/>
            </a:br>
            <a:r>
              <a:rPr lang="en-US" b="1" i="1" dirty="0">
                <a:solidFill>
                  <a:srgbClr val="ED1650"/>
                </a:solidFill>
              </a:rPr>
              <a:t>TRAVEL EXPERIENCE</a:t>
            </a:r>
            <a:endParaRPr b="1" i="1" spc="5" dirty="0">
              <a:solidFill>
                <a:srgbClr val="ED1650"/>
              </a:solidFill>
            </a:endParaRPr>
          </a:p>
        </p:txBody>
      </p:sp>
      <p:sp>
        <p:nvSpPr>
          <p:cNvPr id="17" name="object 285"/>
          <p:cNvSpPr txBox="1"/>
          <p:nvPr/>
        </p:nvSpPr>
        <p:spPr>
          <a:xfrm>
            <a:off x="578253" y="2033826"/>
            <a:ext cx="4146147" cy="1384995"/>
          </a:xfrm>
          <a:prstGeom prst="rect">
            <a:avLst/>
          </a:prstGeom>
        </p:spPr>
        <p:txBody>
          <a:bodyPr vert="horz" wrap="square" lIns="0" tIns="0" rIns="0" bIns="0" rtlCol="0">
            <a:spAutoFit/>
          </a:bodyPr>
          <a:lstStyle/>
          <a:p>
            <a:r>
              <a:rPr lang="en-US" b="1" dirty="0">
                <a:solidFill>
                  <a:srgbClr val="1B0080"/>
                </a:solidFill>
                <a:latin typeface="Trebuchet MS" panose="020B0703020202090204" pitchFamily="34" charset="0"/>
              </a:rPr>
              <a:t>LATAM Airlines is investing US$400M to renovate and transform the cabins of over 200 aircraft </a:t>
            </a:r>
          </a:p>
          <a:p>
            <a:endParaRPr lang="en-US" b="1" dirty="0">
              <a:solidFill>
                <a:srgbClr val="1B0080"/>
              </a:solidFill>
              <a:latin typeface="Trebuchet MS" panose="020B0703020202090204" pitchFamily="34" charset="0"/>
            </a:endParaRPr>
          </a:p>
          <a:p>
            <a:endParaRPr lang="en-US" dirty="0">
              <a:solidFill>
                <a:srgbClr val="1B0080"/>
              </a:solidFill>
              <a:latin typeface="Trebuchet MS" panose="020B0703020202090204" pitchFamily="34" charset="0"/>
            </a:endParaRPr>
          </a:p>
        </p:txBody>
      </p:sp>
      <p:sp>
        <p:nvSpPr>
          <p:cNvPr id="3" name="TextBox 2"/>
          <p:cNvSpPr txBox="1"/>
          <p:nvPr/>
        </p:nvSpPr>
        <p:spPr>
          <a:xfrm>
            <a:off x="1066800" y="3219712"/>
            <a:ext cx="3580645" cy="461665"/>
          </a:xfrm>
          <a:prstGeom prst="rect">
            <a:avLst/>
          </a:prstGeom>
          <a:noFill/>
        </p:spPr>
        <p:txBody>
          <a:bodyPr wrap="square" rtlCol="0">
            <a:spAutoFit/>
          </a:bodyPr>
          <a:lstStyle/>
          <a:p>
            <a:r>
              <a:rPr lang="en-US" sz="1200" b="1" spc="-5" dirty="0">
                <a:solidFill>
                  <a:srgbClr val="00B5AC"/>
                </a:solidFill>
                <a:latin typeface="Trebuchet MS"/>
                <a:cs typeface="Trebuchet MS"/>
              </a:rPr>
              <a:t>A new Premium Business direct aisle access seat</a:t>
            </a:r>
            <a:endParaRPr lang="en-US" sz="1200" spc="-5" dirty="0">
              <a:solidFill>
                <a:srgbClr val="616364"/>
              </a:solidFill>
              <a:latin typeface="Trebuchet MS"/>
              <a:cs typeface="Trebuchet MS"/>
            </a:endParaRPr>
          </a:p>
        </p:txBody>
      </p:sp>
      <p:sp>
        <p:nvSpPr>
          <p:cNvPr id="40" name="Rectangle 39">
            <a:extLst>
              <a:ext uri="{FF2B5EF4-FFF2-40B4-BE49-F238E27FC236}">
                <a16:creationId xmlns:a16="http://schemas.microsoft.com/office/drawing/2014/main" xmlns="" id="{15C9E088-479D-B043-8472-678DEE911400}"/>
              </a:ext>
            </a:extLst>
          </p:cNvPr>
          <p:cNvSpPr/>
          <p:nvPr/>
        </p:nvSpPr>
        <p:spPr>
          <a:xfrm>
            <a:off x="1041201" y="4043427"/>
            <a:ext cx="3860998" cy="502702"/>
          </a:xfrm>
          <a:prstGeom prst="rect">
            <a:avLst/>
          </a:prstGeom>
        </p:spPr>
        <p:txBody>
          <a:bodyPr wrap="square">
            <a:spAutoFit/>
          </a:bodyPr>
          <a:lstStyle/>
          <a:p>
            <a:pPr marL="12700">
              <a:lnSpc>
                <a:spcPts val="1590"/>
              </a:lnSpc>
              <a:spcBef>
                <a:spcPts val="795"/>
              </a:spcBef>
            </a:pPr>
            <a:r>
              <a:rPr lang="en-US" sz="1200" b="1" spc="-5" dirty="0">
                <a:solidFill>
                  <a:srgbClr val="00B5AC"/>
                </a:solidFill>
                <a:latin typeface="Trebuchet MS"/>
                <a:cs typeface="Trebuchet MS"/>
              </a:rPr>
              <a:t>The economy cabin will feature ergonomically designed </a:t>
            </a:r>
            <a:r>
              <a:rPr lang="en-US" sz="1200" b="1" i="1" spc="-5" dirty="0" err="1">
                <a:solidFill>
                  <a:srgbClr val="00B5AC"/>
                </a:solidFill>
                <a:latin typeface="Trebuchet MS"/>
                <a:cs typeface="Trebuchet MS"/>
              </a:rPr>
              <a:t>Recaro</a:t>
            </a:r>
            <a:r>
              <a:rPr lang="en-US" sz="1200" b="1" spc="-5" dirty="0">
                <a:solidFill>
                  <a:srgbClr val="00B5AC"/>
                </a:solidFill>
                <a:latin typeface="Trebuchet MS"/>
                <a:cs typeface="Trebuchet MS"/>
              </a:rPr>
              <a:t> seats</a:t>
            </a:r>
            <a:endParaRPr lang="en-US" sz="1350" spc="-5" dirty="0">
              <a:solidFill>
                <a:srgbClr val="616364"/>
              </a:solidFill>
              <a:latin typeface="Trebuchet MS"/>
              <a:cs typeface="Trebuchet MS"/>
            </a:endParaRPr>
          </a:p>
        </p:txBody>
      </p:sp>
      <p:sp>
        <p:nvSpPr>
          <p:cNvPr id="42" name="object 290">
            <a:extLst>
              <a:ext uri="{FF2B5EF4-FFF2-40B4-BE49-F238E27FC236}">
                <a16:creationId xmlns:a16="http://schemas.microsoft.com/office/drawing/2014/main" xmlns="" id="{B01D1317-B0D5-E541-BA0A-980383436C36}"/>
              </a:ext>
            </a:extLst>
          </p:cNvPr>
          <p:cNvSpPr txBox="1"/>
          <p:nvPr/>
        </p:nvSpPr>
        <p:spPr>
          <a:xfrm>
            <a:off x="1147331" y="6019800"/>
            <a:ext cx="3348469" cy="1231106"/>
          </a:xfrm>
          <a:prstGeom prst="rect">
            <a:avLst/>
          </a:prstGeom>
        </p:spPr>
        <p:txBody>
          <a:bodyPr vert="horz" wrap="square" lIns="0" tIns="0" rIns="0" bIns="0" rtlCol="0">
            <a:spAutoFit/>
          </a:bodyPr>
          <a:lstStyle/>
          <a:p>
            <a:pPr marL="12700">
              <a:lnSpc>
                <a:spcPts val="1590"/>
              </a:lnSpc>
            </a:pPr>
            <a:r>
              <a:rPr lang="en-US" sz="1200" b="1" spc="-5" dirty="0">
                <a:solidFill>
                  <a:srgbClr val="00B5AC"/>
                </a:solidFill>
                <a:latin typeface="Trebuchet MS"/>
                <a:cs typeface="Trebuchet MS"/>
              </a:rPr>
              <a:t>For passengers traveling to and from the Unites States, </a:t>
            </a:r>
            <a:r>
              <a:rPr lang="en-US" sz="1050" dirty="0">
                <a:solidFill>
                  <a:srgbClr val="5D5D5D"/>
                </a:solidFill>
                <a:latin typeface="Trebuchet MS"/>
                <a:cs typeface="Trebuchet MS"/>
              </a:rPr>
              <a:t>we will transform the cabins of our Boeing 767 and  777  aircraft, as well as those of our new Boeing 787-9s and Airbus A350-1000s due for delivery over the coming years </a:t>
            </a:r>
            <a:endParaRPr lang="en-US" sz="1050" dirty="0">
              <a:latin typeface="Trebuchet MS"/>
              <a:cs typeface="Trebuchet MS"/>
            </a:endParaRPr>
          </a:p>
          <a:p>
            <a:pPr marL="12700">
              <a:lnSpc>
                <a:spcPts val="1590"/>
              </a:lnSpc>
            </a:pPr>
            <a:endParaRPr sz="1050" dirty="0">
              <a:latin typeface="Trebuchet MS"/>
              <a:cs typeface="Trebuchet MS"/>
            </a:endParaRPr>
          </a:p>
        </p:txBody>
      </p:sp>
      <p:pic>
        <p:nvPicPr>
          <p:cNvPr id="8" name="Picture 7">
            <a:extLst>
              <a:ext uri="{FF2B5EF4-FFF2-40B4-BE49-F238E27FC236}">
                <a16:creationId xmlns:a16="http://schemas.microsoft.com/office/drawing/2014/main" xmlns="" id="{277B6EC0-F70F-8347-B03E-B165D38632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0004" y="5118329"/>
            <a:ext cx="320791" cy="303451"/>
          </a:xfrm>
          <a:prstGeom prst="rect">
            <a:avLst/>
          </a:prstGeom>
        </p:spPr>
      </p:pic>
      <p:pic>
        <p:nvPicPr>
          <p:cNvPr id="10" name="Picture 9">
            <a:extLst>
              <a:ext uri="{FF2B5EF4-FFF2-40B4-BE49-F238E27FC236}">
                <a16:creationId xmlns:a16="http://schemas.microsoft.com/office/drawing/2014/main" xmlns="" id="{063DA737-D2FD-2340-9536-5B0DDE08D1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6369" y="4122950"/>
            <a:ext cx="327940" cy="312324"/>
          </a:xfrm>
          <a:prstGeom prst="rect">
            <a:avLst/>
          </a:prstGeom>
        </p:spPr>
      </p:pic>
      <p:pic>
        <p:nvPicPr>
          <p:cNvPr id="12" name="Picture 11">
            <a:extLst>
              <a:ext uri="{FF2B5EF4-FFF2-40B4-BE49-F238E27FC236}">
                <a16:creationId xmlns:a16="http://schemas.microsoft.com/office/drawing/2014/main" xmlns="" id="{93B59335-F275-1747-872B-961412163E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4376" y="6029201"/>
            <a:ext cx="362259" cy="362259"/>
          </a:xfrm>
          <a:prstGeom prst="rect">
            <a:avLst/>
          </a:prstGeom>
        </p:spPr>
      </p:pic>
      <p:pic>
        <p:nvPicPr>
          <p:cNvPr id="14" name="Picture 13">
            <a:extLst>
              <a:ext uri="{FF2B5EF4-FFF2-40B4-BE49-F238E27FC236}">
                <a16:creationId xmlns:a16="http://schemas.microsoft.com/office/drawing/2014/main" xmlns="" id="{EDCAEFA7-CB47-A846-8C78-08D5A09EC0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4376" y="3309893"/>
            <a:ext cx="431091" cy="205635"/>
          </a:xfrm>
          <a:prstGeom prst="rect">
            <a:avLst/>
          </a:prstGeom>
        </p:spPr>
      </p:pic>
    </p:spTree>
    <p:extLst>
      <p:ext uri="{BB962C8B-B14F-4D97-AF65-F5344CB8AC3E}">
        <p14:creationId xmlns:p14="http://schemas.microsoft.com/office/powerpoint/2010/main" val="463636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762000" y="1752600"/>
            <a:ext cx="4876800" cy="2133600"/>
          </a:xfrm>
          <a:prstGeom prst="rect">
            <a:avLst/>
          </a:prstGeom>
          <a:solidFill>
            <a:srgbClr val="1B01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object 3"/>
          <p:cNvSpPr/>
          <p:nvPr/>
        </p:nvSpPr>
        <p:spPr>
          <a:xfrm>
            <a:off x="0" y="5060981"/>
            <a:ext cx="10058400" cy="37185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344480" y="3886200"/>
            <a:ext cx="3365500" cy="229870"/>
          </a:xfrm>
          <a:custGeom>
            <a:avLst/>
            <a:gdLst/>
            <a:ahLst/>
            <a:cxnLst/>
            <a:rect l="l" t="t" r="r" b="b"/>
            <a:pathLst>
              <a:path w="3365500" h="229870">
                <a:moveTo>
                  <a:pt x="3365334" y="0"/>
                </a:moveTo>
                <a:lnTo>
                  <a:pt x="0" y="0"/>
                </a:lnTo>
                <a:lnTo>
                  <a:pt x="0" y="229412"/>
                </a:lnTo>
                <a:lnTo>
                  <a:pt x="3365334" y="0"/>
                </a:lnTo>
                <a:close/>
              </a:path>
            </a:pathLst>
          </a:custGeom>
          <a:solidFill>
            <a:srgbClr val="EC1550"/>
          </a:solidFill>
        </p:spPr>
        <p:txBody>
          <a:bodyPr wrap="square" lIns="0" tIns="0" rIns="0" bIns="0" rtlCol="0"/>
          <a:lstStyle/>
          <a:p>
            <a:endParaRPr/>
          </a:p>
        </p:txBody>
      </p:sp>
      <p:sp>
        <p:nvSpPr>
          <p:cNvPr id="5" name="object 5"/>
          <p:cNvSpPr/>
          <p:nvPr/>
        </p:nvSpPr>
        <p:spPr>
          <a:xfrm>
            <a:off x="1016076" y="754799"/>
            <a:ext cx="963930" cy="92075"/>
          </a:xfrm>
          <a:custGeom>
            <a:avLst/>
            <a:gdLst/>
            <a:ahLst/>
            <a:cxnLst/>
            <a:rect l="l" t="t" r="r" b="b"/>
            <a:pathLst>
              <a:path w="963930" h="92075">
                <a:moveTo>
                  <a:pt x="524002" y="1854"/>
                </a:moveTo>
                <a:lnTo>
                  <a:pt x="510057" y="1854"/>
                </a:lnTo>
                <a:lnTo>
                  <a:pt x="510057" y="91046"/>
                </a:lnTo>
                <a:lnTo>
                  <a:pt x="524002" y="91046"/>
                </a:lnTo>
                <a:lnTo>
                  <a:pt x="524002" y="1854"/>
                </a:lnTo>
                <a:close/>
              </a:path>
              <a:path w="963930" h="92075">
                <a:moveTo>
                  <a:pt x="823137" y="1866"/>
                </a:moveTo>
                <a:lnTo>
                  <a:pt x="753452" y="1866"/>
                </a:lnTo>
                <a:lnTo>
                  <a:pt x="753452" y="91046"/>
                </a:lnTo>
                <a:lnTo>
                  <a:pt x="824992" y="91046"/>
                </a:lnTo>
                <a:lnTo>
                  <a:pt x="824992" y="78041"/>
                </a:lnTo>
                <a:lnTo>
                  <a:pt x="767397" y="78041"/>
                </a:lnTo>
                <a:lnTo>
                  <a:pt x="767397" y="50177"/>
                </a:lnTo>
                <a:lnTo>
                  <a:pt x="817562" y="50177"/>
                </a:lnTo>
                <a:lnTo>
                  <a:pt x="817562" y="38100"/>
                </a:lnTo>
                <a:lnTo>
                  <a:pt x="767397" y="38100"/>
                </a:lnTo>
                <a:lnTo>
                  <a:pt x="767397" y="13944"/>
                </a:lnTo>
                <a:lnTo>
                  <a:pt x="823137" y="13944"/>
                </a:lnTo>
                <a:lnTo>
                  <a:pt x="823137"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52" y="939"/>
                </a:moveTo>
                <a:lnTo>
                  <a:pt x="246202" y="939"/>
                </a:lnTo>
                <a:lnTo>
                  <a:pt x="246202" y="91046"/>
                </a:lnTo>
                <a:lnTo>
                  <a:pt x="260134" y="91046"/>
                </a:lnTo>
                <a:lnTo>
                  <a:pt x="260134" y="58534"/>
                </a:lnTo>
                <a:lnTo>
                  <a:pt x="314697" y="58534"/>
                </a:lnTo>
                <a:lnTo>
                  <a:pt x="321922" y="54303"/>
                </a:lnTo>
                <a:lnTo>
                  <a:pt x="324134" y="52031"/>
                </a:lnTo>
                <a:lnTo>
                  <a:pt x="287083" y="52031"/>
                </a:lnTo>
                <a:lnTo>
                  <a:pt x="279474" y="51539"/>
                </a:lnTo>
                <a:lnTo>
                  <a:pt x="272213" y="50176"/>
                </a:lnTo>
                <a:lnTo>
                  <a:pt x="265650" y="48115"/>
                </a:lnTo>
                <a:lnTo>
                  <a:pt x="260134" y="45529"/>
                </a:lnTo>
                <a:lnTo>
                  <a:pt x="260134" y="12090"/>
                </a:lnTo>
                <a:lnTo>
                  <a:pt x="326854" y="12090"/>
                </a:lnTo>
                <a:lnTo>
                  <a:pt x="324359" y="9069"/>
                </a:lnTo>
                <a:lnTo>
                  <a:pt x="312128" y="3088"/>
                </a:lnTo>
                <a:lnTo>
                  <a:pt x="295452" y="939"/>
                </a:lnTo>
                <a:close/>
              </a:path>
              <a:path w="963930" h="92075">
                <a:moveTo>
                  <a:pt x="315494" y="63182"/>
                </a:moveTo>
                <a:lnTo>
                  <a:pt x="300088" y="63182"/>
                </a:lnTo>
                <a:lnTo>
                  <a:pt x="318655" y="91046"/>
                </a:lnTo>
                <a:lnTo>
                  <a:pt x="333540" y="91046"/>
                </a:lnTo>
                <a:lnTo>
                  <a:pt x="315494" y="63182"/>
                </a:lnTo>
                <a:close/>
              </a:path>
              <a:path w="963930" h="92075">
                <a:moveTo>
                  <a:pt x="314697" y="58534"/>
                </a:moveTo>
                <a:lnTo>
                  <a:pt x="260134" y="58534"/>
                </a:lnTo>
                <a:lnTo>
                  <a:pt x="265505" y="60975"/>
                </a:lnTo>
                <a:lnTo>
                  <a:pt x="271749" y="62717"/>
                </a:lnTo>
                <a:lnTo>
                  <a:pt x="278691" y="63761"/>
                </a:lnTo>
                <a:lnTo>
                  <a:pt x="286156" y="64109"/>
                </a:lnTo>
                <a:lnTo>
                  <a:pt x="295452" y="64109"/>
                </a:lnTo>
                <a:lnTo>
                  <a:pt x="300088" y="63182"/>
                </a:lnTo>
                <a:lnTo>
                  <a:pt x="315494" y="63182"/>
                </a:lnTo>
                <a:lnTo>
                  <a:pt x="313093" y="59474"/>
                </a:lnTo>
                <a:lnTo>
                  <a:pt x="314697" y="58534"/>
                </a:lnTo>
                <a:close/>
              </a:path>
              <a:path w="963930" h="92075">
                <a:moveTo>
                  <a:pt x="326854"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34" y="52031"/>
                </a:lnTo>
                <a:lnTo>
                  <a:pt x="328655" y="47390"/>
                </a:lnTo>
                <a:lnTo>
                  <a:pt x="332947" y="39085"/>
                </a:lnTo>
                <a:lnTo>
                  <a:pt x="334454" y="29743"/>
                </a:lnTo>
                <a:lnTo>
                  <a:pt x="331887" y="18186"/>
                </a:lnTo>
                <a:lnTo>
                  <a:pt x="326854" y="12090"/>
                </a:lnTo>
                <a:close/>
              </a:path>
              <a:path w="963930" h="92075">
                <a:moveTo>
                  <a:pt x="56667" y="1866"/>
                </a:moveTo>
                <a:lnTo>
                  <a:pt x="43675" y="1866"/>
                </a:lnTo>
                <a:lnTo>
                  <a:pt x="0" y="91046"/>
                </a:lnTo>
                <a:lnTo>
                  <a:pt x="13944" y="91046"/>
                </a:lnTo>
                <a:lnTo>
                  <a:pt x="25095" y="67830"/>
                </a:lnTo>
                <a:lnTo>
                  <a:pt x="90839" y="67830"/>
                </a:lnTo>
                <a:lnTo>
                  <a:pt x="84930" y="55752"/>
                </a:lnTo>
                <a:lnTo>
                  <a:pt x="30670" y="55752"/>
                </a:lnTo>
                <a:lnTo>
                  <a:pt x="51104"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104" y="13944"/>
                </a:lnTo>
                <a:lnTo>
                  <a:pt x="71539" y="55752"/>
                </a:lnTo>
                <a:lnTo>
                  <a:pt x="84930" y="55752"/>
                </a:lnTo>
                <a:lnTo>
                  <a:pt x="64476" y="13944"/>
                </a:lnTo>
                <a:close/>
              </a:path>
              <a:path w="963930" h="92075">
                <a:moveTo>
                  <a:pt x="606679" y="1866"/>
                </a:moveTo>
                <a:lnTo>
                  <a:pt x="592734" y="1866"/>
                </a:lnTo>
                <a:lnTo>
                  <a:pt x="592734" y="91046"/>
                </a:lnTo>
                <a:lnTo>
                  <a:pt x="605739" y="91046"/>
                </a:lnTo>
                <a:lnTo>
                  <a:pt x="605739" y="17665"/>
                </a:lnTo>
                <a:lnTo>
                  <a:pt x="621291" y="17665"/>
                </a:lnTo>
                <a:lnTo>
                  <a:pt x="610387" y="5588"/>
                </a:lnTo>
                <a:lnTo>
                  <a:pt x="608533" y="2794"/>
                </a:lnTo>
                <a:lnTo>
                  <a:pt x="606679" y="1866"/>
                </a:lnTo>
                <a:close/>
              </a:path>
              <a:path w="963930" h="92075">
                <a:moveTo>
                  <a:pt x="621291" y="17665"/>
                </a:moveTo>
                <a:lnTo>
                  <a:pt x="605739" y="17665"/>
                </a:lnTo>
                <a:lnTo>
                  <a:pt x="667054" y="87337"/>
                </a:lnTo>
                <a:lnTo>
                  <a:pt x="668908" y="90131"/>
                </a:lnTo>
                <a:lnTo>
                  <a:pt x="671702" y="91046"/>
                </a:lnTo>
                <a:lnTo>
                  <a:pt x="683780" y="91046"/>
                </a:lnTo>
                <a:lnTo>
                  <a:pt x="683780" y="72478"/>
                </a:lnTo>
                <a:lnTo>
                  <a:pt x="670775" y="72478"/>
                </a:lnTo>
                <a:lnTo>
                  <a:pt x="621291" y="17665"/>
                </a:lnTo>
                <a:close/>
              </a:path>
              <a:path w="963930" h="92075">
                <a:moveTo>
                  <a:pt x="683780" y="1866"/>
                </a:moveTo>
                <a:lnTo>
                  <a:pt x="670775" y="1866"/>
                </a:lnTo>
                <a:lnTo>
                  <a:pt x="670775"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24" y="78993"/>
                </a:lnTo>
                <a:lnTo>
                  <a:pt x="901877" y="76773"/>
                </a:lnTo>
                <a:lnTo>
                  <a:pt x="894469" y="74030"/>
                </a:lnTo>
                <a:lnTo>
                  <a:pt x="890028" y="71551"/>
                </a:lnTo>
                <a:close/>
              </a:path>
              <a:path w="963930" h="92075">
                <a:moveTo>
                  <a:pt x="927201" y="0"/>
                </a:moveTo>
                <a:lnTo>
                  <a:pt x="910762" y="1846"/>
                </a:lnTo>
                <a:lnTo>
                  <a:pt x="898161" y="7091"/>
                </a:lnTo>
                <a:lnTo>
                  <a:pt x="890091" y="15296"/>
                </a:lnTo>
                <a:lnTo>
                  <a:pt x="887247" y="26022"/>
                </a:lnTo>
                <a:lnTo>
                  <a:pt x="889437" y="35541"/>
                </a:lnTo>
                <a:lnTo>
                  <a:pt x="895719" y="42276"/>
                </a:lnTo>
                <a:lnTo>
                  <a:pt x="905662" y="46923"/>
                </a:lnTo>
                <a:lnTo>
                  <a:pt x="918832" y="50177"/>
                </a:lnTo>
                <a:lnTo>
                  <a:pt x="928116" y="52031"/>
                </a:lnTo>
                <a:lnTo>
                  <a:pt x="937338" y="54489"/>
                </a:lnTo>
                <a:lnTo>
                  <a:pt x="944032" y="57727"/>
                </a:lnTo>
                <a:lnTo>
                  <a:pt x="948111" y="61833"/>
                </a:lnTo>
                <a:lnTo>
                  <a:pt x="949490" y="66890"/>
                </a:lnTo>
                <a:lnTo>
                  <a:pt x="948038" y="72064"/>
                </a:lnTo>
                <a:lnTo>
                  <a:pt x="943452" y="76190"/>
                </a:lnTo>
                <a:lnTo>
                  <a:pt x="935382"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1" y="2098"/>
                </a:lnTo>
                <a:lnTo>
                  <a:pt x="937476" y="612"/>
                </a:lnTo>
                <a:lnTo>
                  <a:pt x="927201"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6" name="object 6"/>
          <p:cNvSpPr/>
          <p:nvPr/>
        </p:nvSpPr>
        <p:spPr>
          <a:xfrm>
            <a:off x="1019543" y="514572"/>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7" name="object 7"/>
          <p:cNvSpPr/>
          <p:nvPr/>
        </p:nvSpPr>
        <p:spPr>
          <a:xfrm>
            <a:off x="683224" y="445101"/>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683226"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9" name="object 9"/>
          <p:cNvSpPr txBox="1"/>
          <p:nvPr/>
        </p:nvSpPr>
        <p:spPr>
          <a:xfrm>
            <a:off x="756818" y="1811159"/>
            <a:ext cx="4953000" cy="1773819"/>
          </a:xfrm>
          <a:prstGeom prst="rect">
            <a:avLst/>
          </a:prstGeom>
          <a:noFill/>
        </p:spPr>
        <p:txBody>
          <a:bodyPr vert="horz" wrap="square" lIns="0" tIns="135255" rIns="0" bIns="0" rtlCol="0">
            <a:spAutoFit/>
          </a:bodyPr>
          <a:lstStyle/>
          <a:p>
            <a:pPr marL="263525">
              <a:lnSpc>
                <a:spcPct val="100000"/>
              </a:lnSpc>
              <a:spcBef>
                <a:spcPts val="1065"/>
              </a:spcBef>
            </a:pPr>
            <a:r>
              <a:rPr sz="3450" spc="15" dirty="0">
                <a:solidFill>
                  <a:srgbClr val="FFFFFF"/>
                </a:solidFill>
                <a:latin typeface="Trebuchet MS"/>
                <a:cs typeface="Trebuchet MS"/>
              </a:rPr>
              <a:t>FULL</a:t>
            </a:r>
            <a:r>
              <a:rPr sz="3450" spc="-210" dirty="0">
                <a:solidFill>
                  <a:srgbClr val="FFFFFF"/>
                </a:solidFill>
                <a:latin typeface="Trebuchet MS"/>
                <a:cs typeface="Trebuchet MS"/>
              </a:rPr>
              <a:t> </a:t>
            </a:r>
            <a:r>
              <a:rPr sz="3450" b="1" i="1" spc="15" dirty="0">
                <a:solidFill>
                  <a:srgbClr val="EC1550"/>
                </a:solidFill>
                <a:latin typeface="Trebuchet MS"/>
                <a:cs typeface="Trebuchet MS"/>
              </a:rPr>
              <a:t>MEALS</a:t>
            </a:r>
            <a:endParaRPr sz="3450" dirty="0">
              <a:latin typeface="Trebuchet MS"/>
              <a:cs typeface="Trebuchet MS"/>
            </a:endParaRPr>
          </a:p>
          <a:p>
            <a:pPr marL="266065">
              <a:lnSpc>
                <a:spcPts val="1660"/>
              </a:lnSpc>
              <a:spcBef>
                <a:spcPts val="630"/>
              </a:spcBef>
            </a:pPr>
            <a:r>
              <a:rPr sz="1400" b="1" spc="-5" dirty="0">
                <a:solidFill>
                  <a:srgbClr val="00B5AC"/>
                </a:solidFill>
                <a:latin typeface="Trebuchet MS"/>
                <a:cs typeface="Trebuchet MS"/>
              </a:rPr>
              <a:t>Best in-flight</a:t>
            </a:r>
            <a:r>
              <a:rPr sz="1400" b="1" spc="-55" dirty="0">
                <a:solidFill>
                  <a:srgbClr val="00B5AC"/>
                </a:solidFill>
                <a:latin typeface="Trebuchet MS"/>
                <a:cs typeface="Trebuchet MS"/>
              </a:rPr>
              <a:t> </a:t>
            </a:r>
            <a:r>
              <a:rPr sz="1400" b="1" dirty="0">
                <a:solidFill>
                  <a:srgbClr val="00B5AC"/>
                </a:solidFill>
                <a:latin typeface="Trebuchet MS"/>
                <a:cs typeface="Trebuchet MS"/>
              </a:rPr>
              <a:t>service</a:t>
            </a:r>
            <a:endParaRPr sz="1400" dirty="0">
              <a:latin typeface="Trebuchet MS"/>
              <a:cs typeface="Trebuchet MS"/>
            </a:endParaRPr>
          </a:p>
          <a:p>
            <a:pPr marL="266065" marR="307340">
              <a:lnSpc>
                <a:spcPct val="110000"/>
              </a:lnSpc>
              <a:spcBef>
                <a:spcPts val="25"/>
              </a:spcBef>
            </a:pPr>
            <a:r>
              <a:rPr sz="1200" spc="-10" dirty="0">
                <a:solidFill>
                  <a:srgbClr val="FFFFFF"/>
                </a:solidFill>
                <a:latin typeface="Trebuchet MS"/>
                <a:cs typeface="Trebuchet MS"/>
              </a:rPr>
              <a:t>With </a:t>
            </a:r>
            <a:r>
              <a:rPr sz="1200" spc="-5" dirty="0">
                <a:solidFill>
                  <a:srgbClr val="FFFFFF"/>
                </a:solidFill>
                <a:latin typeface="Trebuchet MS"/>
                <a:cs typeface="Trebuchet MS"/>
              </a:rPr>
              <a:t>even the </a:t>
            </a:r>
            <a:r>
              <a:rPr sz="1200" dirty="0">
                <a:solidFill>
                  <a:srgbClr val="FFFFFF"/>
                </a:solidFill>
                <a:latin typeface="Trebuchet MS"/>
                <a:cs typeface="Trebuchet MS"/>
              </a:rPr>
              <a:t>simplest service </a:t>
            </a:r>
            <a:r>
              <a:rPr sz="1200" spc="-5" dirty="0">
                <a:solidFill>
                  <a:srgbClr val="FFFFFF"/>
                </a:solidFill>
                <a:latin typeface="Trebuchet MS"/>
                <a:cs typeface="Trebuchet MS"/>
              </a:rPr>
              <a:t>details, </a:t>
            </a:r>
            <a:r>
              <a:rPr sz="1200" dirty="0">
                <a:solidFill>
                  <a:srgbClr val="FFFFFF"/>
                </a:solidFill>
                <a:latin typeface="Trebuchet MS"/>
                <a:cs typeface="Trebuchet MS"/>
              </a:rPr>
              <a:t>like a smile or a friendly</a:t>
            </a:r>
            <a:r>
              <a:rPr lang="en-US" sz="1200" dirty="0">
                <a:solidFill>
                  <a:srgbClr val="FFFFFF"/>
                </a:solidFill>
                <a:latin typeface="Trebuchet MS"/>
                <a:cs typeface="Trebuchet MS"/>
              </a:rPr>
              <a:t> </a:t>
            </a:r>
            <a:r>
              <a:rPr sz="1200" dirty="0">
                <a:solidFill>
                  <a:srgbClr val="FFFFFF"/>
                </a:solidFill>
                <a:latin typeface="Trebuchet MS"/>
                <a:cs typeface="Trebuchet MS"/>
              </a:rPr>
              <a:t>greeting, </a:t>
            </a:r>
            <a:r>
              <a:rPr sz="1200" spc="-5" dirty="0">
                <a:solidFill>
                  <a:srgbClr val="FFFFFF"/>
                </a:solidFill>
                <a:latin typeface="Trebuchet MS"/>
                <a:cs typeface="Trebuchet MS"/>
              </a:rPr>
              <a:t>we </a:t>
            </a:r>
            <a:r>
              <a:rPr sz="1200" dirty="0">
                <a:solidFill>
                  <a:srgbClr val="FFFFFF"/>
                </a:solidFill>
                <a:latin typeface="Trebuchet MS"/>
                <a:cs typeface="Trebuchet MS"/>
              </a:rPr>
              <a:t>show our </a:t>
            </a:r>
            <a:r>
              <a:rPr sz="1200" spc="-5" dirty="0">
                <a:solidFill>
                  <a:srgbClr val="FFFFFF"/>
                </a:solidFill>
                <a:latin typeface="Trebuchet MS"/>
                <a:cs typeface="Trebuchet MS"/>
              </a:rPr>
              <a:t>constant commitment to </a:t>
            </a:r>
            <a:r>
              <a:rPr sz="1200" dirty="0">
                <a:solidFill>
                  <a:srgbClr val="FFFFFF"/>
                </a:solidFill>
                <a:latin typeface="Trebuchet MS"/>
                <a:cs typeface="Trebuchet MS"/>
              </a:rPr>
              <a:t>offering </a:t>
            </a:r>
            <a:r>
              <a:rPr sz="1200" spc="-5" dirty="0">
                <a:solidFill>
                  <a:srgbClr val="FFFFFF"/>
                </a:solidFill>
                <a:latin typeface="Trebuchet MS"/>
                <a:cs typeface="Trebuchet MS"/>
              </a:rPr>
              <a:t>the</a:t>
            </a:r>
            <a:r>
              <a:rPr lang="en-US" sz="1200" spc="-5" dirty="0">
                <a:solidFill>
                  <a:srgbClr val="FFFFFF"/>
                </a:solidFill>
                <a:latin typeface="Trebuchet MS"/>
                <a:cs typeface="Trebuchet MS"/>
              </a:rPr>
              <a:t> </a:t>
            </a:r>
            <a:r>
              <a:rPr sz="1200" spc="-5" dirty="0">
                <a:solidFill>
                  <a:srgbClr val="FFFFFF"/>
                </a:solidFill>
                <a:latin typeface="Trebuchet MS"/>
                <a:cs typeface="Trebuchet MS"/>
              </a:rPr>
              <a:t>best in-flight </a:t>
            </a:r>
            <a:r>
              <a:rPr sz="1200" dirty="0">
                <a:solidFill>
                  <a:srgbClr val="FFFFFF"/>
                </a:solidFill>
                <a:latin typeface="Trebuchet MS"/>
                <a:cs typeface="Trebuchet MS"/>
              </a:rPr>
              <a:t>service. Specially selected Economy </a:t>
            </a:r>
            <a:r>
              <a:rPr sz="1200" spc="-5" dirty="0">
                <a:solidFill>
                  <a:srgbClr val="FFFFFF"/>
                </a:solidFill>
                <a:latin typeface="Trebuchet MS"/>
                <a:cs typeface="Trebuchet MS"/>
              </a:rPr>
              <a:t>meals and</a:t>
            </a:r>
            <a:r>
              <a:rPr lang="en-US" sz="1200" spc="-5" dirty="0">
                <a:solidFill>
                  <a:srgbClr val="FFFFFF"/>
                </a:solidFill>
                <a:latin typeface="Trebuchet MS"/>
                <a:cs typeface="Trebuchet MS"/>
              </a:rPr>
              <a:t> </a:t>
            </a:r>
            <a:r>
              <a:rPr sz="1200" dirty="0">
                <a:solidFill>
                  <a:srgbClr val="FFFFFF"/>
                </a:solidFill>
                <a:latin typeface="Trebuchet MS"/>
                <a:cs typeface="Trebuchet MS"/>
              </a:rPr>
              <a:t>snacks </a:t>
            </a:r>
            <a:r>
              <a:rPr sz="1200" spc="-5" dirty="0">
                <a:solidFill>
                  <a:srgbClr val="FFFFFF"/>
                </a:solidFill>
                <a:latin typeface="Trebuchet MS"/>
                <a:cs typeface="Trebuchet MS"/>
              </a:rPr>
              <a:t>inspired by </a:t>
            </a:r>
            <a:r>
              <a:rPr sz="1200" dirty="0">
                <a:solidFill>
                  <a:srgbClr val="FFFFFF"/>
                </a:solidFill>
                <a:latin typeface="Trebuchet MS"/>
                <a:cs typeface="Trebuchet MS"/>
              </a:rPr>
              <a:t>local flavors </a:t>
            </a:r>
            <a:r>
              <a:rPr sz="1200" spc="-5" dirty="0">
                <a:solidFill>
                  <a:srgbClr val="FFFFFF"/>
                </a:solidFill>
                <a:latin typeface="Trebuchet MS"/>
                <a:cs typeface="Trebuchet MS"/>
              </a:rPr>
              <a:t>delight</a:t>
            </a:r>
            <a:r>
              <a:rPr sz="1200" spc="-100" dirty="0">
                <a:solidFill>
                  <a:srgbClr val="FFFFFF"/>
                </a:solidFill>
                <a:latin typeface="Trebuchet MS"/>
                <a:cs typeface="Trebuchet MS"/>
              </a:rPr>
              <a:t> </a:t>
            </a:r>
            <a:r>
              <a:rPr sz="1200" spc="-5" dirty="0">
                <a:solidFill>
                  <a:srgbClr val="FFFFFF"/>
                </a:solidFill>
                <a:latin typeface="Trebuchet MS"/>
                <a:cs typeface="Trebuchet MS"/>
              </a:rPr>
              <a:t>travelers.</a:t>
            </a:r>
            <a:endParaRPr sz="1200" dirty="0">
              <a:latin typeface="Trebuchet MS"/>
              <a:cs typeface="Trebuchet MS"/>
            </a:endParaRPr>
          </a:p>
        </p:txBody>
      </p:sp>
      <p:sp>
        <p:nvSpPr>
          <p:cNvPr id="10" name="object 10"/>
          <p:cNvSpPr txBox="1"/>
          <p:nvPr/>
        </p:nvSpPr>
        <p:spPr>
          <a:xfrm>
            <a:off x="6552211" y="6311353"/>
            <a:ext cx="1737360" cy="746358"/>
          </a:xfrm>
          <a:prstGeom prst="rect">
            <a:avLst/>
          </a:prstGeom>
        </p:spPr>
        <p:txBody>
          <a:bodyPr vert="horz" wrap="square" lIns="0" tIns="0" rIns="0" bIns="0" rtlCol="0">
            <a:spAutoFit/>
          </a:bodyPr>
          <a:lstStyle/>
          <a:p>
            <a:pPr marL="12700">
              <a:lnSpc>
                <a:spcPct val="100000"/>
              </a:lnSpc>
            </a:pPr>
            <a:r>
              <a:rPr sz="1350" b="1" dirty="0">
                <a:solidFill>
                  <a:srgbClr val="00B5AC"/>
                </a:solidFill>
                <a:latin typeface="Trebuchet MS"/>
                <a:cs typeface="Trebuchet MS"/>
              </a:rPr>
              <a:t>complimentary</a:t>
            </a:r>
            <a:endParaRPr sz="1350" dirty="0">
              <a:latin typeface="Trebuchet MS"/>
              <a:cs typeface="Trebuchet MS"/>
            </a:endParaRPr>
          </a:p>
          <a:p>
            <a:pPr marL="12700">
              <a:lnSpc>
                <a:spcPts val="1590"/>
              </a:lnSpc>
            </a:pPr>
            <a:r>
              <a:rPr sz="1350" b="1" dirty="0">
                <a:solidFill>
                  <a:srgbClr val="00B5AC"/>
                </a:solidFill>
                <a:latin typeface="Trebuchet MS"/>
                <a:cs typeface="Trebuchet MS"/>
              </a:rPr>
              <a:t>fine wines and</a:t>
            </a:r>
            <a:r>
              <a:rPr sz="1350" b="1" spc="-114" dirty="0">
                <a:solidFill>
                  <a:srgbClr val="00B5AC"/>
                </a:solidFill>
                <a:latin typeface="Trebuchet MS"/>
                <a:cs typeface="Trebuchet MS"/>
              </a:rPr>
              <a:t> </a:t>
            </a:r>
            <a:r>
              <a:rPr sz="1350" b="1" dirty="0">
                <a:solidFill>
                  <a:srgbClr val="00B5AC"/>
                </a:solidFill>
                <a:latin typeface="Trebuchet MS"/>
                <a:cs typeface="Trebuchet MS"/>
              </a:rPr>
              <a:t>spirits</a:t>
            </a:r>
            <a:endParaRPr sz="1350" dirty="0">
              <a:latin typeface="Trebuchet MS"/>
              <a:cs typeface="Trebuchet MS"/>
            </a:endParaRPr>
          </a:p>
          <a:p>
            <a:pPr marL="12700" marR="219075">
              <a:lnSpc>
                <a:spcPts val="1260"/>
              </a:lnSpc>
              <a:spcBef>
                <a:spcPts val="10"/>
              </a:spcBef>
            </a:pPr>
            <a:r>
              <a:rPr sz="1050" spc="-5" dirty="0">
                <a:solidFill>
                  <a:srgbClr val="5D5D5D"/>
                </a:solidFill>
                <a:latin typeface="Trebuchet MS"/>
                <a:cs typeface="Trebuchet MS"/>
              </a:rPr>
              <a:t>inspired by the </a:t>
            </a:r>
            <a:r>
              <a:rPr sz="1050" dirty="0">
                <a:solidFill>
                  <a:srgbClr val="5D5D5D"/>
                </a:solidFill>
                <a:latin typeface="Trebuchet MS"/>
                <a:cs typeface="Trebuchet MS"/>
              </a:rPr>
              <a:t>flavors</a:t>
            </a:r>
            <a:r>
              <a:rPr sz="1050" spc="-80" dirty="0">
                <a:solidFill>
                  <a:srgbClr val="5D5D5D"/>
                </a:solidFill>
                <a:latin typeface="Trebuchet MS"/>
                <a:cs typeface="Trebuchet MS"/>
              </a:rPr>
              <a:t> </a:t>
            </a:r>
            <a:r>
              <a:rPr sz="1050" dirty="0">
                <a:solidFill>
                  <a:srgbClr val="5D5D5D"/>
                </a:solidFill>
                <a:latin typeface="Trebuchet MS"/>
                <a:cs typeface="Trebuchet MS"/>
              </a:rPr>
              <a:t>of</a:t>
            </a:r>
            <a:r>
              <a:rPr lang="en-US" sz="1050" dirty="0">
                <a:solidFill>
                  <a:srgbClr val="5D5D5D"/>
                </a:solidFill>
                <a:latin typeface="Trebuchet MS"/>
                <a:cs typeface="Trebuchet MS"/>
              </a:rPr>
              <a:t> </a:t>
            </a:r>
            <a:r>
              <a:rPr sz="1050" dirty="0">
                <a:solidFill>
                  <a:srgbClr val="5D5D5D"/>
                </a:solidFill>
                <a:latin typeface="Trebuchet MS"/>
                <a:cs typeface="Trebuchet MS"/>
              </a:rPr>
              <a:t>South</a:t>
            </a:r>
            <a:r>
              <a:rPr sz="1050" spc="-160" dirty="0">
                <a:solidFill>
                  <a:srgbClr val="5D5D5D"/>
                </a:solidFill>
                <a:latin typeface="Trebuchet MS"/>
                <a:cs typeface="Trebuchet MS"/>
              </a:rPr>
              <a:t> </a:t>
            </a:r>
            <a:r>
              <a:rPr sz="1050" dirty="0">
                <a:solidFill>
                  <a:srgbClr val="5D5D5D"/>
                </a:solidFill>
                <a:latin typeface="Trebuchet MS"/>
                <a:cs typeface="Trebuchet MS"/>
              </a:rPr>
              <a:t>America</a:t>
            </a:r>
            <a:endParaRPr sz="1050" dirty="0">
              <a:latin typeface="Trebuchet MS"/>
              <a:cs typeface="Trebuchet MS"/>
            </a:endParaRPr>
          </a:p>
        </p:txBody>
      </p:sp>
      <p:sp>
        <p:nvSpPr>
          <p:cNvPr id="11" name="object 11"/>
          <p:cNvSpPr txBox="1"/>
          <p:nvPr/>
        </p:nvSpPr>
        <p:spPr>
          <a:xfrm>
            <a:off x="1015222" y="6306765"/>
            <a:ext cx="1779905" cy="538609"/>
          </a:xfrm>
          <a:prstGeom prst="rect">
            <a:avLst/>
          </a:prstGeom>
        </p:spPr>
        <p:txBody>
          <a:bodyPr vert="horz" wrap="square" lIns="0" tIns="0" rIns="0" bIns="0" rtlCol="0">
            <a:spAutoFit/>
          </a:bodyPr>
          <a:lstStyle/>
          <a:p>
            <a:pPr marL="12700">
              <a:lnSpc>
                <a:spcPts val="1590"/>
              </a:lnSpc>
            </a:pPr>
            <a:r>
              <a:rPr sz="1350" b="1" dirty="0">
                <a:solidFill>
                  <a:srgbClr val="00B5AC"/>
                </a:solidFill>
                <a:latin typeface="Trebuchet MS"/>
                <a:cs typeface="Trebuchet MS"/>
              </a:rPr>
              <a:t>constant</a:t>
            </a:r>
            <a:r>
              <a:rPr sz="1350" b="1" spc="-110" dirty="0">
                <a:solidFill>
                  <a:srgbClr val="00B5AC"/>
                </a:solidFill>
                <a:latin typeface="Trebuchet MS"/>
                <a:cs typeface="Trebuchet MS"/>
              </a:rPr>
              <a:t> </a:t>
            </a:r>
            <a:r>
              <a:rPr sz="1350" b="1" dirty="0">
                <a:solidFill>
                  <a:srgbClr val="00B5AC"/>
                </a:solidFill>
                <a:latin typeface="Trebuchet MS"/>
                <a:cs typeface="Trebuchet MS"/>
              </a:rPr>
              <a:t>commitment</a:t>
            </a:r>
            <a:endParaRPr sz="1350" dirty="0">
              <a:latin typeface="Trebuchet MS"/>
              <a:cs typeface="Trebuchet MS"/>
            </a:endParaRPr>
          </a:p>
          <a:p>
            <a:pPr marL="12700" marR="339090">
              <a:lnSpc>
                <a:spcPts val="1260"/>
              </a:lnSpc>
              <a:spcBef>
                <a:spcPts val="10"/>
              </a:spcBef>
            </a:pPr>
            <a:r>
              <a:rPr sz="1050" spc="-5" dirty="0">
                <a:solidFill>
                  <a:srgbClr val="5D5D5D"/>
                </a:solidFill>
                <a:latin typeface="Trebuchet MS"/>
                <a:cs typeface="Trebuchet MS"/>
              </a:rPr>
              <a:t>to </a:t>
            </a:r>
            <a:r>
              <a:rPr sz="1050" dirty="0">
                <a:solidFill>
                  <a:srgbClr val="5D5D5D"/>
                </a:solidFill>
                <a:latin typeface="Trebuchet MS"/>
                <a:cs typeface="Trebuchet MS"/>
              </a:rPr>
              <a:t>offering </a:t>
            </a:r>
            <a:r>
              <a:rPr sz="1050" spc="-5" dirty="0">
                <a:solidFill>
                  <a:srgbClr val="5D5D5D"/>
                </a:solidFill>
                <a:latin typeface="Trebuchet MS"/>
                <a:cs typeface="Trebuchet MS"/>
              </a:rPr>
              <a:t>you the</a:t>
            </a:r>
            <a:r>
              <a:rPr sz="1050" spc="-85" dirty="0">
                <a:solidFill>
                  <a:srgbClr val="5D5D5D"/>
                </a:solidFill>
                <a:latin typeface="Trebuchet MS"/>
                <a:cs typeface="Trebuchet MS"/>
              </a:rPr>
              <a:t> </a:t>
            </a:r>
            <a:r>
              <a:rPr sz="1050" spc="-5" dirty="0">
                <a:solidFill>
                  <a:srgbClr val="5D5D5D"/>
                </a:solidFill>
                <a:latin typeface="Trebuchet MS"/>
                <a:cs typeface="Trebuchet MS"/>
              </a:rPr>
              <a:t>best</a:t>
            </a:r>
            <a:r>
              <a:rPr lang="en-US" sz="1050" spc="-5" dirty="0">
                <a:solidFill>
                  <a:srgbClr val="5D5D5D"/>
                </a:solidFill>
                <a:latin typeface="Trebuchet MS"/>
                <a:cs typeface="Trebuchet MS"/>
              </a:rPr>
              <a:t> </a:t>
            </a:r>
            <a:r>
              <a:rPr sz="1050" dirty="0">
                <a:solidFill>
                  <a:srgbClr val="5D5D5D"/>
                </a:solidFill>
                <a:latin typeface="Trebuchet MS"/>
                <a:cs typeface="Trebuchet MS"/>
              </a:rPr>
              <a:t>on-board</a:t>
            </a:r>
            <a:r>
              <a:rPr sz="1050" spc="-110" dirty="0">
                <a:solidFill>
                  <a:srgbClr val="5D5D5D"/>
                </a:solidFill>
                <a:latin typeface="Trebuchet MS"/>
                <a:cs typeface="Trebuchet MS"/>
              </a:rPr>
              <a:t> </a:t>
            </a:r>
            <a:r>
              <a:rPr sz="1050" dirty="0">
                <a:solidFill>
                  <a:srgbClr val="5D5D5D"/>
                </a:solidFill>
                <a:latin typeface="Trebuchet MS"/>
                <a:cs typeface="Trebuchet MS"/>
              </a:rPr>
              <a:t>service</a:t>
            </a:r>
            <a:endParaRPr sz="1050" dirty="0">
              <a:latin typeface="Trebuchet MS"/>
              <a:cs typeface="Trebuchet MS"/>
            </a:endParaRPr>
          </a:p>
        </p:txBody>
      </p:sp>
      <p:sp>
        <p:nvSpPr>
          <p:cNvPr id="12" name="object 12"/>
          <p:cNvSpPr txBox="1"/>
          <p:nvPr/>
        </p:nvSpPr>
        <p:spPr>
          <a:xfrm>
            <a:off x="3931893" y="6306765"/>
            <a:ext cx="1523365" cy="705321"/>
          </a:xfrm>
          <a:prstGeom prst="rect">
            <a:avLst/>
          </a:prstGeom>
        </p:spPr>
        <p:txBody>
          <a:bodyPr vert="horz" wrap="square" lIns="0" tIns="0" rIns="0" bIns="0" rtlCol="0">
            <a:spAutoFit/>
          </a:bodyPr>
          <a:lstStyle/>
          <a:p>
            <a:pPr marL="12700">
              <a:lnSpc>
                <a:spcPts val="1590"/>
              </a:lnSpc>
            </a:pPr>
            <a:r>
              <a:rPr sz="1350" b="1" dirty="0">
                <a:solidFill>
                  <a:srgbClr val="00B5AC"/>
                </a:solidFill>
                <a:latin typeface="Trebuchet MS"/>
                <a:cs typeface="Trebuchet MS"/>
              </a:rPr>
              <a:t>delicious</a:t>
            </a:r>
            <a:r>
              <a:rPr sz="1350" b="1" spc="-110" dirty="0">
                <a:solidFill>
                  <a:srgbClr val="00B5AC"/>
                </a:solidFill>
                <a:latin typeface="Trebuchet MS"/>
                <a:cs typeface="Trebuchet MS"/>
              </a:rPr>
              <a:t> </a:t>
            </a:r>
            <a:r>
              <a:rPr sz="1350" b="1" spc="-5" dirty="0">
                <a:solidFill>
                  <a:srgbClr val="00B5AC"/>
                </a:solidFill>
                <a:latin typeface="Trebuchet MS"/>
                <a:cs typeface="Trebuchet MS"/>
              </a:rPr>
              <a:t>meals</a:t>
            </a:r>
            <a:endParaRPr sz="1350" dirty="0">
              <a:latin typeface="Trebuchet MS"/>
              <a:cs typeface="Trebuchet MS"/>
            </a:endParaRPr>
          </a:p>
          <a:p>
            <a:pPr marL="12700" marR="5080">
              <a:lnSpc>
                <a:spcPts val="1260"/>
              </a:lnSpc>
              <a:spcBef>
                <a:spcPts val="10"/>
              </a:spcBef>
            </a:pPr>
            <a:r>
              <a:rPr lang="en-US" sz="1050" spc="-5" dirty="0">
                <a:solidFill>
                  <a:srgbClr val="5D5D5D"/>
                </a:solidFill>
                <a:latin typeface="Trebuchet MS"/>
                <a:cs typeface="Trebuchet MS"/>
              </a:rPr>
              <a:t>With 3 menu option </a:t>
            </a:r>
            <a:r>
              <a:rPr lang="en-US" sz="1050" spc="-5" dirty="0" err="1">
                <a:solidFill>
                  <a:srgbClr val="5D5D5D"/>
                </a:solidFill>
                <a:latin typeface="Trebuchet MS"/>
                <a:cs typeface="Trebuchet MS"/>
              </a:rPr>
              <a:t>s</a:t>
            </a:r>
            <a:r>
              <a:rPr sz="1050" spc="-5" dirty="0" err="1">
                <a:solidFill>
                  <a:srgbClr val="5D5D5D"/>
                </a:solidFill>
                <a:latin typeface="Trebuchet MS"/>
                <a:cs typeface="Trebuchet MS"/>
              </a:rPr>
              <a:t>inspired</a:t>
            </a:r>
            <a:r>
              <a:rPr sz="1050" spc="-5" dirty="0">
                <a:solidFill>
                  <a:srgbClr val="5D5D5D"/>
                </a:solidFill>
                <a:latin typeface="Trebuchet MS"/>
                <a:cs typeface="Trebuchet MS"/>
              </a:rPr>
              <a:t> by the </a:t>
            </a:r>
            <a:r>
              <a:rPr sz="1050" dirty="0">
                <a:solidFill>
                  <a:srgbClr val="5D5D5D"/>
                </a:solidFill>
                <a:latin typeface="Trebuchet MS"/>
                <a:cs typeface="Trebuchet MS"/>
              </a:rPr>
              <a:t>flavors</a:t>
            </a:r>
            <a:r>
              <a:rPr sz="1050" spc="-80" dirty="0">
                <a:solidFill>
                  <a:srgbClr val="5D5D5D"/>
                </a:solidFill>
                <a:latin typeface="Trebuchet MS"/>
                <a:cs typeface="Trebuchet MS"/>
              </a:rPr>
              <a:t> </a:t>
            </a:r>
            <a:r>
              <a:rPr sz="1050" dirty="0">
                <a:solidFill>
                  <a:srgbClr val="5D5D5D"/>
                </a:solidFill>
                <a:latin typeface="Trebuchet MS"/>
                <a:cs typeface="Trebuchet MS"/>
              </a:rPr>
              <a:t>of</a:t>
            </a:r>
            <a:r>
              <a:rPr lang="en-US" sz="1050" dirty="0">
                <a:solidFill>
                  <a:srgbClr val="5D5D5D"/>
                </a:solidFill>
                <a:latin typeface="Trebuchet MS"/>
                <a:cs typeface="Trebuchet MS"/>
              </a:rPr>
              <a:t> </a:t>
            </a:r>
            <a:r>
              <a:rPr sz="1050" dirty="0">
                <a:solidFill>
                  <a:srgbClr val="5D5D5D"/>
                </a:solidFill>
                <a:latin typeface="Trebuchet MS"/>
                <a:cs typeface="Trebuchet MS"/>
              </a:rPr>
              <a:t>South</a:t>
            </a:r>
            <a:r>
              <a:rPr sz="1050" spc="-160" dirty="0">
                <a:solidFill>
                  <a:srgbClr val="5D5D5D"/>
                </a:solidFill>
                <a:latin typeface="Trebuchet MS"/>
                <a:cs typeface="Trebuchet MS"/>
              </a:rPr>
              <a:t> </a:t>
            </a:r>
            <a:r>
              <a:rPr sz="1050" dirty="0">
                <a:solidFill>
                  <a:srgbClr val="5D5D5D"/>
                </a:solidFill>
                <a:latin typeface="Trebuchet MS"/>
                <a:cs typeface="Trebuchet MS"/>
              </a:rPr>
              <a:t>America</a:t>
            </a:r>
            <a:r>
              <a:rPr lang="en-US" sz="1050" dirty="0">
                <a:solidFill>
                  <a:srgbClr val="5D5D5D"/>
                </a:solidFill>
                <a:latin typeface="Trebuchet MS"/>
                <a:cs typeface="Trebuchet MS"/>
              </a:rPr>
              <a:t> </a:t>
            </a:r>
            <a:endParaRPr sz="1050" dirty="0">
              <a:latin typeface="Trebuchet MS"/>
              <a:cs typeface="Trebuchet MS"/>
            </a:endParaRPr>
          </a:p>
        </p:txBody>
      </p:sp>
      <p:sp>
        <p:nvSpPr>
          <p:cNvPr id="13" name="object 13"/>
          <p:cNvSpPr/>
          <p:nvPr/>
        </p:nvSpPr>
        <p:spPr>
          <a:xfrm>
            <a:off x="3421119" y="6263687"/>
            <a:ext cx="0" cy="589280"/>
          </a:xfrm>
          <a:custGeom>
            <a:avLst/>
            <a:gdLst/>
            <a:ahLst/>
            <a:cxnLst/>
            <a:rect l="l" t="t" r="r" b="b"/>
            <a:pathLst>
              <a:path h="589279">
                <a:moveTo>
                  <a:pt x="0" y="589114"/>
                </a:moveTo>
                <a:lnTo>
                  <a:pt x="0" y="0"/>
                </a:lnTo>
              </a:path>
            </a:pathLst>
          </a:custGeom>
          <a:ln w="6350">
            <a:solidFill>
              <a:srgbClr val="808080"/>
            </a:solidFill>
          </a:ln>
        </p:spPr>
        <p:txBody>
          <a:bodyPr wrap="square" lIns="0" tIns="0" rIns="0" bIns="0" rtlCol="0"/>
          <a:lstStyle/>
          <a:p>
            <a:endParaRPr/>
          </a:p>
        </p:txBody>
      </p:sp>
      <p:sp>
        <p:nvSpPr>
          <p:cNvPr id="14" name="object 14"/>
          <p:cNvSpPr/>
          <p:nvPr/>
        </p:nvSpPr>
        <p:spPr>
          <a:xfrm>
            <a:off x="6028730" y="6263687"/>
            <a:ext cx="0" cy="589280"/>
          </a:xfrm>
          <a:custGeom>
            <a:avLst/>
            <a:gdLst/>
            <a:ahLst/>
            <a:cxnLst/>
            <a:rect l="l" t="t" r="r" b="b"/>
            <a:pathLst>
              <a:path h="589279">
                <a:moveTo>
                  <a:pt x="0" y="589114"/>
                </a:moveTo>
                <a:lnTo>
                  <a:pt x="0" y="0"/>
                </a:lnTo>
              </a:path>
            </a:pathLst>
          </a:custGeom>
          <a:ln w="6350">
            <a:solidFill>
              <a:srgbClr val="808080"/>
            </a:solidFill>
          </a:ln>
        </p:spPr>
        <p:txBody>
          <a:bodyPr wrap="square" lIns="0" tIns="0" rIns="0" bIns="0" rtlCol="0"/>
          <a:lstStyle/>
          <a:p>
            <a:endParaRPr/>
          </a:p>
        </p:txBody>
      </p:sp>
      <p:sp>
        <p:nvSpPr>
          <p:cNvPr id="15" name="object 15"/>
          <p:cNvSpPr/>
          <p:nvPr/>
        </p:nvSpPr>
        <p:spPr>
          <a:xfrm>
            <a:off x="3944594" y="5909828"/>
            <a:ext cx="272415" cy="300355"/>
          </a:xfrm>
          <a:custGeom>
            <a:avLst/>
            <a:gdLst/>
            <a:ahLst/>
            <a:cxnLst/>
            <a:rect l="l" t="t" r="r" b="b"/>
            <a:pathLst>
              <a:path w="272414" h="300354">
                <a:moveTo>
                  <a:pt x="63309" y="288742"/>
                </a:moveTo>
                <a:lnTo>
                  <a:pt x="110078" y="300326"/>
                </a:lnTo>
                <a:lnTo>
                  <a:pt x="156457" y="296861"/>
                </a:lnTo>
                <a:lnTo>
                  <a:pt x="199193" y="279656"/>
                </a:lnTo>
                <a:lnTo>
                  <a:pt x="235035" y="250021"/>
                </a:lnTo>
                <a:lnTo>
                  <a:pt x="260731" y="209265"/>
                </a:lnTo>
                <a:lnTo>
                  <a:pt x="272307" y="162496"/>
                </a:lnTo>
                <a:lnTo>
                  <a:pt x="268836" y="116116"/>
                </a:lnTo>
                <a:lnTo>
                  <a:pt x="251628" y="73378"/>
                </a:lnTo>
                <a:lnTo>
                  <a:pt x="221992" y="37532"/>
                </a:lnTo>
                <a:lnTo>
                  <a:pt x="181241" y="11831"/>
                </a:lnTo>
                <a:lnTo>
                  <a:pt x="130687" y="0"/>
                </a:lnTo>
                <a:lnTo>
                  <a:pt x="80895" y="5601"/>
                </a:lnTo>
                <a:lnTo>
                  <a:pt x="35966" y="26986"/>
                </a:lnTo>
                <a:lnTo>
                  <a:pt x="0" y="62504"/>
                </a:lnTo>
                <a:lnTo>
                  <a:pt x="83273" y="103817"/>
                </a:lnTo>
                <a:lnTo>
                  <a:pt x="71412" y="128734"/>
                </a:lnTo>
                <a:lnTo>
                  <a:pt x="101917" y="154757"/>
                </a:lnTo>
                <a:lnTo>
                  <a:pt x="101942" y="224454"/>
                </a:lnTo>
                <a:lnTo>
                  <a:pt x="122682" y="224429"/>
                </a:lnTo>
                <a:lnTo>
                  <a:pt x="122656" y="207055"/>
                </a:lnTo>
                <a:lnTo>
                  <a:pt x="182765" y="139517"/>
                </a:lnTo>
                <a:lnTo>
                  <a:pt x="182727" y="114599"/>
                </a:lnTo>
                <a:lnTo>
                  <a:pt x="123113" y="82709"/>
                </a:lnTo>
                <a:lnTo>
                  <a:pt x="91516" y="82709"/>
                </a:lnTo>
                <a:lnTo>
                  <a:pt x="54356" y="65615"/>
                </a:lnTo>
                <a:lnTo>
                  <a:pt x="69951" y="49994"/>
                </a:lnTo>
                <a:lnTo>
                  <a:pt x="99500" y="50738"/>
                </a:lnTo>
                <a:lnTo>
                  <a:pt x="116036" y="49135"/>
                </a:lnTo>
                <a:lnTo>
                  <a:pt x="146713" y="13744"/>
                </a:lnTo>
                <a:lnTo>
                  <a:pt x="150421" y="8219"/>
                </a:lnTo>
                <a:lnTo>
                  <a:pt x="151765" y="6205"/>
                </a:lnTo>
              </a:path>
            </a:pathLst>
          </a:custGeom>
          <a:ln w="12700">
            <a:solidFill>
              <a:srgbClr val="EC1550"/>
            </a:solidFill>
          </a:ln>
        </p:spPr>
        <p:txBody>
          <a:bodyPr wrap="square" lIns="0" tIns="0" rIns="0" bIns="0" rtlCol="0"/>
          <a:lstStyle/>
          <a:p>
            <a:endParaRPr/>
          </a:p>
        </p:txBody>
      </p:sp>
      <p:sp>
        <p:nvSpPr>
          <p:cNvPr id="16" name="object 16"/>
          <p:cNvSpPr/>
          <p:nvPr/>
        </p:nvSpPr>
        <p:spPr>
          <a:xfrm>
            <a:off x="1015328" y="5911634"/>
            <a:ext cx="11430" cy="76835"/>
          </a:xfrm>
          <a:custGeom>
            <a:avLst/>
            <a:gdLst/>
            <a:ahLst/>
            <a:cxnLst/>
            <a:rect l="l" t="t" r="r" b="b"/>
            <a:pathLst>
              <a:path w="11430" h="76835">
                <a:moveTo>
                  <a:pt x="7061" y="0"/>
                </a:moveTo>
                <a:lnTo>
                  <a:pt x="4013" y="0"/>
                </a:lnTo>
                <a:lnTo>
                  <a:pt x="2768" y="584"/>
                </a:lnTo>
                <a:lnTo>
                  <a:pt x="558" y="2870"/>
                </a:lnTo>
                <a:lnTo>
                  <a:pt x="0" y="4152"/>
                </a:lnTo>
                <a:lnTo>
                  <a:pt x="0" y="72250"/>
                </a:lnTo>
                <a:lnTo>
                  <a:pt x="558" y="73532"/>
                </a:lnTo>
                <a:lnTo>
                  <a:pt x="2768" y="75818"/>
                </a:lnTo>
                <a:lnTo>
                  <a:pt x="4013" y="76390"/>
                </a:lnTo>
                <a:lnTo>
                  <a:pt x="7061" y="76390"/>
                </a:lnTo>
                <a:lnTo>
                  <a:pt x="8445" y="75818"/>
                </a:lnTo>
                <a:lnTo>
                  <a:pt x="9537" y="74663"/>
                </a:lnTo>
                <a:lnTo>
                  <a:pt x="10655" y="73532"/>
                </a:lnTo>
                <a:lnTo>
                  <a:pt x="11201" y="72250"/>
                </a:lnTo>
                <a:lnTo>
                  <a:pt x="11201" y="4152"/>
                </a:lnTo>
                <a:lnTo>
                  <a:pt x="10655" y="2870"/>
                </a:lnTo>
                <a:lnTo>
                  <a:pt x="8445" y="584"/>
                </a:lnTo>
                <a:lnTo>
                  <a:pt x="7061" y="0"/>
                </a:lnTo>
                <a:close/>
              </a:path>
            </a:pathLst>
          </a:custGeom>
          <a:solidFill>
            <a:srgbClr val="EC1550"/>
          </a:solidFill>
        </p:spPr>
        <p:txBody>
          <a:bodyPr wrap="square" lIns="0" tIns="0" rIns="0" bIns="0" rtlCol="0"/>
          <a:lstStyle/>
          <a:p>
            <a:endParaRPr/>
          </a:p>
        </p:txBody>
      </p:sp>
      <p:sp>
        <p:nvSpPr>
          <p:cNvPr id="17" name="object 17"/>
          <p:cNvSpPr/>
          <p:nvPr/>
        </p:nvSpPr>
        <p:spPr>
          <a:xfrm>
            <a:off x="1056824" y="5911627"/>
            <a:ext cx="57150" cy="297180"/>
          </a:xfrm>
          <a:custGeom>
            <a:avLst/>
            <a:gdLst/>
            <a:ahLst/>
            <a:cxnLst/>
            <a:rect l="l" t="t" r="r" b="b"/>
            <a:pathLst>
              <a:path w="57150" h="297179">
                <a:moveTo>
                  <a:pt x="52679" y="0"/>
                </a:moveTo>
                <a:lnTo>
                  <a:pt x="49631" y="0"/>
                </a:lnTo>
                <a:lnTo>
                  <a:pt x="48386" y="584"/>
                </a:lnTo>
                <a:lnTo>
                  <a:pt x="46177" y="2870"/>
                </a:lnTo>
                <a:lnTo>
                  <a:pt x="45631" y="4165"/>
                </a:lnTo>
                <a:lnTo>
                  <a:pt x="45631" y="100863"/>
                </a:lnTo>
                <a:lnTo>
                  <a:pt x="3733" y="115874"/>
                </a:lnTo>
                <a:lnTo>
                  <a:pt x="1231" y="117030"/>
                </a:lnTo>
                <a:lnTo>
                  <a:pt x="0" y="118884"/>
                </a:lnTo>
                <a:lnTo>
                  <a:pt x="0" y="292836"/>
                </a:lnTo>
                <a:lnTo>
                  <a:pt x="546" y="294131"/>
                </a:lnTo>
                <a:lnTo>
                  <a:pt x="1663" y="295262"/>
                </a:lnTo>
                <a:lnTo>
                  <a:pt x="2755" y="296417"/>
                </a:lnTo>
                <a:lnTo>
                  <a:pt x="4140" y="296989"/>
                </a:lnTo>
                <a:lnTo>
                  <a:pt x="7188" y="296989"/>
                </a:lnTo>
                <a:lnTo>
                  <a:pt x="8420" y="296417"/>
                </a:lnTo>
                <a:lnTo>
                  <a:pt x="10629" y="294131"/>
                </a:lnTo>
                <a:lnTo>
                  <a:pt x="11201" y="292836"/>
                </a:lnTo>
                <a:lnTo>
                  <a:pt x="11201" y="125323"/>
                </a:lnTo>
                <a:lnTo>
                  <a:pt x="53098" y="110299"/>
                </a:lnTo>
                <a:lnTo>
                  <a:pt x="55587" y="109169"/>
                </a:lnTo>
                <a:lnTo>
                  <a:pt x="56832" y="107302"/>
                </a:lnTo>
                <a:lnTo>
                  <a:pt x="56832" y="4165"/>
                </a:lnTo>
                <a:lnTo>
                  <a:pt x="56273" y="2870"/>
                </a:lnTo>
                <a:lnTo>
                  <a:pt x="54063" y="584"/>
                </a:lnTo>
                <a:lnTo>
                  <a:pt x="52679" y="0"/>
                </a:lnTo>
                <a:close/>
              </a:path>
            </a:pathLst>
          </a:custGeom>
          <a:solidFill>
            <a:srgbClr val="EC1550"/>
          </a:solidFill>
        </p:spPr>
        <p:txBody>
          <a:bodyPr wrap="square" lIns="0" tIns="0" rIns="0" bIns="0" rtlCol="0"/>
          <a:lstStyle/>
          <a:p>
            <a:endParaRPr/>
          </a:p>
        </p:txBody>
      </p:sp>
      <p:sp>
        <p:nvSpPr>
          <p:cNvPr id="18" name="object 18"/>
          <p:cNvSpPr/>
          <p:nvPr/>
        </p:nvSpPr>
        <p:spPr>
          <a:xfrm>
            <a:off x="1056824" y="5911634"/>
            <a:ext cx="11430" cy="76835"/>
          </a:xfrm>
          <a:custGeom>
            <a:avLst/>
            <a:gdLst/>
            <a:ahLst/>
            <a:cxnLst/>
            <a:rect l="l" t="t" r="r" b="b"/>
            <a:pathLst>
              <a:path w="11430" h="76835">
                <a:moveTo>
                  <a:pt x="7188" y="0"/>
                </a:moveTo>
                <a:lnTo>
                  <a:pt x="4140" y="0"/>
                </a:lnTo>
                <a:lnTo>
                  <a:pt x="2755" y="584"/>
                </a:lnTo>
                <a:lnTo>
                  <a:pt x="546" y="2870"/>
                </a:lnTo>
                <a:lnTo>
                  <a:pt x="0" y="4152"/>
                </a:lnTo>
                <a:lnTo>
                  <a:pt x="0" y="72250"/>
                </a:lnTo>
                <a:lnTo>
                  <a:pt x="546" y="73532"/>
                </a:lnTo>
                <a:lnTo>
                  <a:pt x="1663" y="74663"/>
                </a:lnTo>
                <a:lnTo>
                  <a:pt x="2755" y="75818"/>
                </a:lnTo>
                <a:lnTo>
                  <a:pt x="4140" y="76390"/>
                </a:lnTo>
                <a:lnTo>
                  <a:pt x="7188" y="76390"/>
                </a:lnTo>
                <a:lnTo>
                  <a:pt x="8420" y="75818"/>
                </a:lnTo>
                <a:lnTo>
                  <a:pt x="10629" y="73532"/>
                </a:lnTo>
                <a:lnTo>
                  <a:pt x="11201" y="72250"/>
                </a:lnTo>
                <a:lnTo>
                  <a:pt x="11201" y="4152"/>
                </a:lnTo>
                <a:lnTo>
                  <a:pt x="10629" y="2870"/>
                </a:lnTo>
                <a:lnTo>
                  <a:pt x="9537" y="1714"/>
                </a:lnTo>
                <a:lnTo>
                  <a:pt x="8420" y="584"/>
                </a:lnTo>
                <a:lnTo>
                  <a:pt x="7188" y="0"/>
                </a:lnTo>
                <a:close/>
              </a:path>
            </a:pathLst>
          </a:custGeom>
          <a:solidFill>
            <a:srgbClr val="EC1550"/>
          </a:solidFill>
        </p:spPr>
        <p:txBody>
          <a:bodyPr wrap="square" lIns="0" tIns="0" rIns="0" bIns="0" rtlCol="0"/>
          <a:lstStyle/>
          <a:p>
            <a:endParaRPr/>
          </a:p>
        </p:txBody>
      </p:sp>
      <p:sp>
        <p:nvSpPr>
          <p:cNvPr id="19" name="object 19"/>
          <p:cNvSpPr/>
          <p:nvPr/>
        </p:nvSpPr>
        <p:spPr>
          <a:xfrm>
            <a:off x="1140487" y="5911627"/>
            <a:ext cx="86995" cy="297180"/>
          </a:xfrm>
          <a:custGeom>
            <a:avLst/>
            <a:gdLst/>
            <a:ahLst/>
            <a:cxnLst/>
            <a:rect l="l" t="t" r="r" b="b"/>
            <a:pathLst>
              <a:path w="86994" h="297179">
                <a:moveTo>
                  <a:pt x="86436" y="11595"/>
                </a:moveTo>
                <a:lnTo>
                  <a:pt x="75234" y="11595"/>
                </a:lnTo>
                <a:lnTo>
                  <a:pt x="75234" y="292696"/>
                </a:lnTo>
                <a:lnTo>
                  <a:pt x="75780" y="294131"/>
                </a:lnTo>
                <a:lnTo>
                  <a:pt x="76898" y="295262"/>
                </a:lnTo>
                <a:lnTo>
                  <a:pt x="77990" y="296417"/>
                </a:lnTo>
                <a:lnTo>
                  <a:pt x="79375" y="296989"/>
                </a:lnTo>
                <a:lnTo>
                  <a:pt x="82423" y="296989"/>
                </a:lnTo>
                <a:lnTo>
                  <a:pt x="83654" y="296417"/>
                </a:lnTo>
                <a:lnTo>
                  <a:pt x="85864" y="294131"/>
                </a:lnTo>
                <a:lnTo>
                  <a:pt x="86436" y="292696"/>
                </a:lnTo>
                <a:lnTo>
                  <a:pt x="86436" y="11595"/>
                </a:lnTo>
                <a:close/>
              </a:path>
              <a:path w="86994" h="297179">
                <a:moveTo>
                  <a:pt x="82702" y="0"/>
                </a:moveTo>
                <a:lnTo>
                  <a:pt x="52832" y="0"/>
                </a:lnTo>
                <a:lnTo>
                  <a:pt x="41163" y="1771"/>
                </a:lnTo>
                <a:lnTo>
                  <a:pt x="32294" y="7085"/>
                </a:lnTo>
                <a:lnTo>
                  <a:pt x="26223" y="15939"/>
                </a:lnTo>
                <a:lnTo>
                  <a:pt x="22948" y="28333"/>
                </a:lnTo>
                <a:lnTo>
                  <a:pt x="546" y="177685"/>
                </a:lnTo>
                <a:lnTo>
                  <a:pt x="0" y="179400"/>
                </a:lnTo>
                <a:lnTo>
                  <a:pt x="406" y="180974"/>
                </a:lnTo>
                <a:lnTo>
                  <a:pt x="1790" y="182397"/>
                </a:lnTo>
                <a:lnTo>
                  <a:pt x="2616" y="183553"/>
                </a:lnTo>
                <a:lnTo>
                  <a:pt x="4000" y="184124"/>
                </a:lnTo>
                <a:lnTo>
                  <a:pt x="39547" y="184124"/>
                </a:lnTo>
                <a:lnTo>
                  <a:pt x="40932" y="183553"/>
                </a:lnTo>
                <a:lnTo>
                  <a:pt x="43141" y="181267"/>
                </a:lnTo>
                <a:lnTo>
                  <a:pt x="43700" y="179984"/>
                </a:lnTo>
                <a:lnTo>
                  <a:pt x="43700" y="177114"/>
                </a:lnTo>
                <a:lnTo>
                  <a:pt x="43141" y="175818"/>
                </a:lnTo>
                <a:lnTo>
                  <a:pt x="40932" y="173545"/>
                </a:lnTo>
                <a:lnTo>
                  <a:pt x="39547" y="172961"/>
                </a:lnTo>
                <a:lnTo>
                  <a:pt x="12166" y="172961"/>
                </a:lnTo>
                <a:lnTo>
                  <a:pt x="34163" y="30048"/>
                </a:lnTo>
                <a:lnTo>
                  <a:pt x="34988" y="23177"/>
                </a:lnTo>
                <a:lnTo>
                  <a:pt x="36779" y="18389"/>
                </a:lnTo>
                <a:lnTo>
                  <a:pt x="42316" y="12953"/>
                </a:lnTo>
                <a:lnTo>
                  <a:pt x="46736" y="11595"/>
                </a:lnTo>
                <a:lnTo>
                  <a:pt x="86436" y="11595"/>
                </a:lnTo>
                <a:lnTo>
                  <a:pt x="86436" y="3873"/>
                </a:lnTo>
                <a:lnTo>
                  <a:pt x="85864" y="2578"/>
                </a:lnTo>
                <a:lnTo>
                  <a:pt x="84772" y="1727"/>
                </a:lnTo>
                <a:lnTo>
                  <a:pt x="83947" y="584"/>
                </a:lnTo>
                <a:lnTo>
                  <a:pt x="82702" y="0"/>
                </a:lnTo>
                <a:close/>
              </a:path>
            </a:pathLst>
          </a:custGeom>
          <a:solidFill>
            <a:srgbClr val="EC1550"/>
          </a:solidFill>
        </p:spPr>
        <p:txBody>
          <a:bodyPr wrap="square" lIns="0" tIns="0" rIns="0" bIns="0" rtlCol="0"/>
          <a:lstStyle/>
          <a:p>
            <a:endParaRPr/>
          </a:p>
        </p:txBody>
      </p:sp>
      <p:sp>
        <p:nvSpPr>
          <p:cNvPr id="20" name="object 20"/>
          <p:cNvSpPr/>
          <p:nvPr/>
        </p:nvSpPr>
        <p:spPr>
          <a:xfrm>
            <a:off x="6564907" y="5884533"/>
            <a:ext cx="223520" cy="351790"/>
          </a:xfrm>
          <a:custGeom>
            <a:avLst/>
            <a:gdLst/>
            <a:ahLst/>
            <a:cxnLst/>
            <a:rect l="l" t="t" r="r" b="b"/>
            <a:pathLst>
              <a:path w="223520" h="351789">
                <a:moveTo>
                  <a:pt x="73024" y="0"/>
                </a:moveTo>
                <a:lnTo>
                  <a:pt x="39725" y="63"/>
                </a:lnTo>
                <a:lnTo>
                  <a:pt x="38557" y="355"/>
                </a:lnTo>
                <a:lnTo>
                  <a:pt x="38125" y="584"/>
                </a:lnTo>
                <a:lnTo>
                  <a:pt x="37820" y="863"/>
                </a:lnTo>
                <a:lnTo>
                  <a:pt x="36080" y="2197"/>
                </a:lnTo>
                <a:lnTo>
                  <a:pt x="35788" y="2476"/>
                </a:lnTo>
                <a:lnTo>
                  <a:pt x="35471" y="2920"/>
                </a:lnTo>
                <a:lnTo>
                  <a:pt x="34315" y="5283"/>
                </a:lnTo>
                <a:lnTo>
                  <a:pt x="34315" y="45313"/>
                </a:lnTo>
                <a:lnTo>
                  <a:pt x="33788" y="54185"/>
                </a:lnTo>
                <a:lnTo>
                  <a:pt x="22969" y="94445"/>
                </a:lnTo>
                <a:lnTo>
                  <a:pt x="13210" y="117676"/>
                </a:lnTo>
                <a:lnTo>
                  <a:pt x="10261" y="124814"/>
                </a:lnTo>
                <a:lnTo>
                  <a:pt x="23" y="164591"/>
                </a:lnTo>
                <a:lnTo>
                  <a:pt x="0" y="310260"/>
                </a:lnTo>
                <a:lnTo>
                  <a:pt x="753" y="318512"/>
                </a:lnTo>
                <a:lnTo>
                  <a:pt x="25346" y="348210"/>
                </a:lnTo>
                <a:lnTo>
                  <a:pt x="40906" y="351180"/>
                </a:lnTo>
                <a:lnTo>
                  <a:pt x="56172" y="351180"/>
                </a:lnTo>
                <a:lnTo>
                  <a:pt x="57873" y="350532"/>
                </a:lnTo>
                <a:lnTo>
                  <a:pt x="59169" y="349199"/>
                </a:lnTo>
                <a:lnTo>
                  <a:pt x="60490" y="347891"/>
                </a:lnTo>
                <a:lnTo>
                  <a:pt x="61150" y="346341"/>
                </a:lnTo>
                <a:lnTo>
                  <a:pt x="61150" y="342531"/>
                </a:lnTo>
                <a:lnTo>
                  <a:pt x="60490" y="340842"/>
                </a:lnTo>
                <a:lnTo>
                  <a:pt x="59169" y="339534"/>
                </a:lnTo>
                <a:lnTo>
                  <a:pt x="57873" y="338200"/>
                </a:lnTo>
                <a:lnTo>
                  <a:pt x="56172" y="337553"/>
                </a:lnTo>
                <a:lnTo>
                  <a:pt x="33286" y="337553"/>
                </a:lnTo>
                <a:lnTo>
                  <a:pt x="26822" y="334898"/>
                </a:lnTo>
                <a:lnTo>
                  <a:pt x="16268" y="324332"/>
                </a:lnTo>
                <a:lnTo>
                  <a:pt x="13639" y="317893"/>
                </a:lnTo>
                <a:lnTo>
                  <a:pt x="13639" y="163118"/>
                </a:lnTo>
                <a:lnTo>
                  <a:pt x="24788" y="125265"/>
                </a:lnTo>
                <a:lnTo>
                  <a:pt x="29019" y="115290"/>
                </a:lnTo>
                <a:lnTo>
                  <a:pt x="34066" y="103199"/>
                </a:lnTo>
                <a:lnTo>
                  <a:pt x="46582" y="59948"/>
                </a:lnTo>
                <a:lnTo>
                  <a:pt x="47510" y="45313"/>
                </a:lnTo>
                <a:lnTo>
                  <a:pt x="47510" y="13652"/>
                </a:lnTo>
                <a:lnTo>
                  <a:pt x="79209" y="13652"/>
                </a:lnTo>
                <a:lnTo>
                  <a:pt x="79209" y="5867"/>
                </a:lnTo>
                <a:lnTo>
                  <a:pt x="79057" y="5562"/>
                </a:lnTo>
                <a:lnTo>
                  <a:pt x="78765" y="5283"/>
                </a:lnTo>
                <a:lnTo>
                  <a:pt x="78765" y="4381"/>
                </a:lnTo>
                <a:lnTo>
                  <a:pt x="77889" y="3073"/>
                </a:lnTo>
                <a:lnTo>
                  <a:pt x="76111" y="1295"/>
                </a:lnTo>
                <a:lnTo>
                  <a:pt x="74802" y="419"/>
                </a:lnTo>
                <a:lnTo>
                  <a:pt x="73926" y="419"/>
                </a:lnTo>
                <a:lnTo>
                  <a:pt x="73024" y="0"/>
                </a:lnTo>
                <a:close/>
              </a:path>
              <a:path w="223520" h="351789">
                <a:moveTo>
                  <a:pt x="195681" y="337553"/>
                </a:moveTo>
                <a:lnTo>
                  <a:pt x="106629" y="337553"/>
                </a:lnTo>
                <a:lnTo>
                  <a:pt x="104965" y="338200"/>
                </a:lnTo>
                <a:lnTo>
                  <a:pt x="102298" y="340842"/>
                </a:lnTo>
                <a:lnTo>
                  <a:pt x="101650" y="342531"/>
                </a:lnTo>
                <a:lnTo>
                  <a:pt x="101650" y="346341"/>
                </a:lnTo>
                <a:lnTo>
                  <a:pt x="102298" y="347891"/>
                </a:lnTo>
                <a:lnTo>
                  <a:pt x="104965" y="350532"/>
                </a:lnTo>
                <a:lnTo>
                  <a:pt x="106629" y="351180"/>
                </a:lnTo>
                <a:lnTo>
                  <a:pt x="195681" y="351180"/>
                </a:lnTo>
                <a:lnTo>
                  <a:pt x="197370" y="350532"/>
                </a:lnTo>
                <a:lnTo>
                  <a:pt x="200012" y="347891"/>
                </a:lnTo>
                <a:lnTo>
                  <a:pt x="200685" y="346341"/>
                </a:lnTo>
                <a:lnTo>
                  <a:pt x="200685" y="342531"/>
                </a:lnTo>
                <a:lnTo>
                  <a:pt x="200012" y="340842"/>
                </a:lnTo>
                <a:lnTo>
                  <a:pt x="197370" y="338200"/>
                </a:lnTo>
                <a:lnTo>
                  <a:pt x="195681" y="337553"/>
                </a:lnTo>
                <a:close/>
              </a:path>
              <a:path w="223520" h="351789">
                <a:moveTo>
                  <a:pt x="210350" y="178968"/>
                </a:moveTo>
                <a:lnTo>
                  <a:pt x="208597" y="179552"/>
                </a:lnTo>
                <a:lnTo>
                  <a:pt x="88442" y="179552"/>
                </a:lnTo>
                <a:lnTo>
                  <a:pt x="86245" y="181165"/>
                </a:lnTo>
                <a:lnTo>
                  <a:pt x="85356" y="184391"/>
                </a:lnTo>
                <a:lnTo>
                  <a:pt x="80326" y="205739"/>
                </a:lnTo>
                <a:lnTo>
                  <a:pt x="78863" y="224443"/>
                </a:lnTo>
                <a:lnTo>
                  <a:pt x="80977" y="240505"/>
                </a:lnTo>
                <a:lnTo>
                  <a:pt x="107041" y="273069"/>
                </a:lnTo>
                <a:lnTo>
                  <a:pt x="140817" y="285622"/>
                </a:lnTo>
                <a:lnTo>
                  <a:pt x="140817" y="337553"/>
                </a:lnTo>
                <a:lnTo>
                  <a:pt x="154470" y="337553"/>
                </a:lnTo>
                <a:lnTo>
                  <a:pt x="154470" y="278409"/>
                </a:lnTo>
                <a:lnTo>
                  <a:pt x="153923" y="277025"/>
                </a:lnTo>
                <a:lnTo>
                  <a:pt x="151879" y="274383"/>
                </a:lnTo>
                <a:lnTo>
                  <a:pt x="150507" y="273583"/>
                </a:lnTo>
                <a:lnTo>
                  <a:pt x="148742" y="273291"/>
                </a:lnTo>
                <a:lnTo>
                  <a:pt x="131056" y="269003"/>
                </a:lnTo>
                <a:lnTo>
                  <a:pt x="98145" y="246900"/>
                </a:lnTo>
                <a:lnTo>
                  <a:pt x="92306" y="224339"/>
                </a:lnTo>
                <a:lnTo>
                  <a:pt x="93262" y="209674"/>
                </a:lnTo>
                <a:lnTo>
                  <a:pt x="96812" y="192747"/>
                </a:lnTo>
                <a:lnTo>
                  <a:pt x="219034" y="192747"/>
                </a:lnTo>
                <a:lnTo>
                  <a:pt x="216941" y="184391"/>
                </a:lnTo>
                <a:lnTo>
                  <a:pt x="216357" y="182333"/>
                </a:lnTo>
                <a:lnTo>
                  <a:pt x="215252" y="180860"/>
                </a:lnTo>
                <a:lnTo>
                  <a:pt x="212026" y="179108"/>
                </a:lnTo>
                <a:lnTo>
                  <a:pt x="210350" y="178968"/>
                </a:lnTo>
                <a:close/>
              </a:path>
              <a:path w="223520" h="351789">
                <a:moveTo>
                  <a:pt x="219034" y="192747"/>
                </a:moveTo>
                <a:lnTo>
                  <a:pt x="205066" y="192747"/>
                </a:lnTo>
                <a:lnTo>
                  <a:pt x="208074" y="205739"/>
                </a:lnTo>
                <a:lnTo>
                  <a:pt x="209584" y="217341"/>
                </a:lnTo>
                <a:lnTo>
                  <a:pt x="194118" y="257464"/>
                </a:lnTo>
                <a:lnTo>
                  <a:pt x="184657" y="263613"/>
                </a:lnTo>
                <a:lnTo>
                  <a:pt x="183641" y="264921"/>
                </a:lnTo>
                <a:lnTo>
                  <a:pt x="182595" y="268074"/>
                </a:lnTo>
                <a:lnTo>
                  <a:pt x="182526" y="269003"/>
                </a:lnTo>
                <a:lnTo>
                  <a:pt x="182638" y="270205"/>
                </a:lnTo>
                <a:lnTo>
                  <a:pt x="183476" y="271970"/>
                </a:lnTo>
                <a:lnTo>
                  <a:pt x="184975" y="274319"/>
                </a:lnTo>
                <a:lnTo>
                  <a:pt x="187032" y="275488"/>
                </a:lnTo>
                <a:lnTo>
                  <a:pt x="189661" y="275488"/>
                </a:lnTo>
                <a:lnTo>
                  <a:pt x="221360" y="241388"/>
                </a:lnTo>
                <a:lnTo>
                  <a:pt x="223392" y="229823"/>
                </a:lnTo>
                <a:lnTo>
                  <a:pt x="223332" y="216466"/>
                </a:lnTo>
                <a:lnTo>
                  <a:pt x="221182" y="201321"/>
                </a:lnTo>
                <a:lnTo>
                  <a:pt x="219034" y="192747"/>
                </a:lnTo>
                <a:close/>
              </a:path>
              <a:path w="223520" h="351789">
                <a:moveTo>
                  <a:pt x="79209" y="13652"/>
                </a:moveTo>
                <a:lnTo>
                  <a:pt x="65570" y="13652"/>
                </a:lnTo>
                <a:lnTo>
                  <a:pt x="65570" y="45313"/>
                </a:lnTo>
                <a:lnTo>
                  <a:pt x="71622" y="82950"/>
                </a:lnTo>
                <a:lnTo>
                  <a:pt x="88282" y="125265"/>
                </a:lnTo>
                <a:lnTo>
                  <a:pt x="91744" y="134059"/>
                </a:lnTo>
                <a:lnTo>
                  <a:pt x="94435" y="141670"/>
                </a:lnTo>
                <a:lnTo>
                  <a:pt x="96449" y="148450"/>
                </a:lnTo>
                <a:lnTo>
                  <a:pt x="98412" y="155854"/>
                </a:lnTo>
                <a:lnTo>
                  <a:pt x="99453" y="163118"/>
                </a:lnTo>
                <a:lnTo>
                  <a:pt x="99453" y="179552"/>
                </a:lnTo>
                <a:lnTo>
                  <a:pt x="113080" y="179552"/>
                </a:lnTo>
                <a:lnTo>
                  <a:pt x="113080" y="164591"/>
                </a:lnTo>
                <a:lnTo>
                  <a:pt x="112572" y="159156"/>
                </a:lnTo>
                <a:lnTo>
                  <a:pt x="99823" y="117483"/>
                </a:lnTo>
                <a:lnTo>
                  <a:pt x="96354" y="109575"/>
                </a:lnTo>
                <a:lnTo>
                  <a:pt x="93154" y="102053"/>
                </a:lnTo>
                <a:lnTo>
                  <a:pt x="80797" y="62757"/>
                </a:lnTo>
                <a:lnTo>
                  <a:pt x="79209" y="45313"/>
                </a:lnTo>
                <a:lnTo>
                  <a:pt x="79209" y="13652"/>
                </a:lnTo>
                <a:close/>
              </a:path>
            </a:pathLst>
          </a:custGeom>
          <a:solidFill>
            <a:srgbClr val="EC1550"/>
          </a:solidFill>
        </p:spPr>
        <p:txBody>
          <a:bodyPr wrap="square" lIns="0" tIns="0" rIns="0" bIns="0" rtlCol="0"/>
          <a:lstStyle/>
          <a:p>
            <a:endParaRPr/>
          </a:p>
        </p:txBody>
      </p:sp>
      <p:sp>
        <p:nvSpPr>
          <p:cNvPr id="23" name="object 16"/>
          <p:cNvSpPr/>
          <p:nvPr/>
        </p:nvSpPr>
        <p:spPr>
          <a:xfrm>
            <a:off x="0" y="7421621"/>
            <a:ext cx="10058400" cy="351155"/>
          </a:xfrm>
          <a:custGeom>
            <a:avLst/>
            <a:gdLst/>
            <a:ahLst/>
            <a:cxnLst/>
            <a:rect l="l" t="t" r="r" b="b"/>
            <a:pathLst>
              <a:path w="10058400" h="351154">
                <a:moveTo>
                  <a:pt x="10058400" y="0"/>
                </a:moveTo>
                <a:lnTo>
                  <a:pt x="0" y="348440"/>
                </a:lnTo>
                <a:lnTo>
                  <a:pt x="0" y="350773"/>
                </a:lnTo>
                <a:lnTo>
                  <a:pt x="10058400" y="350773"/>
                </a:lnTo>
                <a:lnTo>
                  <a:pt x="10058400" y="0"/>
                </a:lnTo>
                <a:close/>
              </a:path>
            </a:pathLst>
          </a:custGeom>
          <a:solidFill>
            <a:srgbClr val="EC1550"/>
          </a:solidFill>
        </p:spPr>
        <p:txBody>
          <a:bodyPr wrap="square" lIns="0" tIns="0" rIns="0" bIns="0" rtlCol="0"/>
          <a:lstStyle/>
          <a:p>
            <a:endParaRPr/>
          </a:p>
        </p:txBody>
      </p:sp>
      <p:pic>
        <p:nvPicPr>
          <p:cNvPr id="24" name="Picture 23"/>
          <p:cNvPicPr>
            <a:picLocks noChangeAspect="1" noChangeArrowheads="1"/>
          </p:cNvPicPr>
          <p:nvPr/>
        </p:nvPicPr>
        <p:blipFill rotWithShape="1">
          <a:blip r:embed="rId3">
            <a:extLst>
              <a:ext uri="{28A0092B-C50C-407E-A947-70E740481C1C}">
                <a14:useLocalDpi xmlns:a14="http://schemas.microsoft.com/office/drawing/2010/main" val="0"/>
              </a:ext>
            </a:extLst>
          </a:blip>
          <a:srcRect l="59955" t="15400" r="10780" b="51202"/>
          <a:stretch/>
        </p:blipFill>
        <p:spPr bwMode="auto">
          <a:xfrm>
            <a:off x="6190402" y="2509114"/>
            <a:ext cx="3486997" cy="2291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4"/>
          <p:cNvPicPr>
            <a:picLocks noChangeAspect="1" noChangeArrowheads="1"/>
          </p:cNvPicPr>
          <p:nvPr/>
        </p:nvPicPr>
        <p:blipFill rotWithShape="1">
          <a:blip r:embed="rId3">
            <a:extLst>
              <a:ext uri="{28A0092B-C50C-407E-A947-70E740481C1C}">
                <a14:useLocalDpi xmlns:a14="http://schemas.microsoft.com/office/drawing/2010/main" val="0"/>
              </a:ext>
            </a:extLst>
          </a:blip>
          <a:srcRect l="59955" t="57912" r="10780" b="7545"/>
          <a:stretch/>
        </p:blipFill>
        <p:spPr bwMode="auto">
          <a:xfrm>
            <a:off x="6191836" y="340493"/>
            <a:ext cx="3472131" cy="2304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107978" y="0"/>
            <a:ext cx="4950218" cy="765944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108178" y="0"/>
            <a:ext cx="320040" cy="764133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5" name="object 5"/>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6" name="object 6"/>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7" name="object 7"/>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9" name="object 9"/>
          <p:cNvSpPr txBox="1">
            <a:spLocks noGrp="1"/>
          </p:cNvSpPr>
          <p:nvPr>
            <p:ph type="title"/>
          </p:nvPr>
        </p:nvSpPr>
        <p:spPr>
          <a:xfrm>
            <a:off x="583779" y="1462235"/>
            <a:ext cx="3373122" cy="820738"/>
          </a:xfrm>
          <a:prstGeom prst="rect">
            <a:avLst/>
          </a:prstGeom>
        </p:spPr>
        <p:txBody>
          <a:bodyPr vert="horz" wrap="square" lIns="0" tIns="0" rIns="0" bIns="0" rtlCol="0">
            <a:spAutoFit/>
          </a:bodyPr>
          <a:lstStyle/>
          <a:p>
            <a:pPr marL="12700">
              <a:lnSpc>
                <a:spcPts val="3170"/>
              </a:lnSpc>
            </a:pPr>
            <a:r>
              <a:rPr dirty="0"/>
              <a:t>IN-FLIGHT</a:t>
            </a:r>
          </a:p>
          <a:p>
            <a:pPr marL="12700">
              <a:lnSpc>
                <a:spcPts val="3170"/>
              </a:lnSpc>
            </a:pPr>
            <a:r>
              <a:rPr b="1" i="1" dirty="0">
                <a:solidFill>
                  <a:srgbClr val="EC1550"/>
                </a:solidFill>
                <a:latin typeface="Trebuchet MS"/>
                <a:cs typeface="Trebuchet MS"/>
              </a:rPr>
              <a:t>ENTE</a:t>
            </a:r>
            <a:r>
              <a:rPr b="1" i="1" spc="-204" dirty="0">
                <a:solidFill>
                  <a:srgbClr val="EC1550"/>
                </a:solidFill>
                <a:latin typeface="Trebuchet MS"/>
                <a:cs typeface="Trebuchet MS"/>
              </a:rPr>
              <a:t>R</a:t>
            </a:r>
            <a:r>
              <a:rPr b="1" i="1" spc="-245" dirty="0">
                <a:solidFill>
                  <a:srgbClr val="EC1550"/>
                </a:solidFill>
                <a:latin typeface="Trebuchet MS"/>
                <a:cs typeface="Trebuchet MS"/>
              </a:rPr>
              <a:t>T</a:t>
            </a:r>
            <a:r>
              <a:rPr b="1" i="1" spc="5" dirty="0">
                <a:solidFill>
                  <a:srgbClr val="EC1550"/>
                </a:solidFill>
                <a:latin typeface="Trebuchet MS"/>
                <a:cs typeface="Trebuchet MS"/>
              </a:rPr>
              <a:t>AINMENT</a:t>
            </a:r>
          </a:p>
        </p:txBody>
      </p:sp>
      <p:sp>
        <p:nvSpPr>
          <p:cNvPr id="10" name="object 10"/>
          <p:cNvSpPr/>
          <p:nvPr/>
        </p:nvSpPr>
        <p:spPr>
          <a:xfrm>
            <a:off x="628500" y="4142105"/>
            <a:ext cx="362100" cy="277495"/>
          </a:xfrm>
          <a:custGeom>
            <a:avLst/>
            <a:gdLst/>
            <a:ahLst/>
            <a:cxnLst/>
            <a:rect l="l" t="t" r="r" b="b"/>
            <a:pathLst>
              <a:path w="288925" h="277495">
                <a:moveTo>
                  <a:pt x="266357" y="0"/>
                </a:moveTo>
                <a:lnTo>
                  <a:pt x="4216" y="91059"/>
                </a:lnTo>
                <a:lnTo>
                  <a:pt x="1396" y="91884"/>
                </a:lnTo>
                <a:lnTo>
                  <a:pt x="0" y="94005"/>
                </a:lnTo>
                <a:lnTo>
                  <a:pt x="0" y="272846"/>
                </a:lnTo>
                <a:lnTo>
                  <a:pt x="634" y="274320"/>
                </a:lnTo>
                <a:lnTo>
                  <a:pt x="3162" y="276872"/>
                </a:lnTo>
                <a:lnTo>
                  <a:pt x="4648" y="277495"/>
                </a:lnTo>
                <a:lnTo>
                  <a:pt x="269735" y="277495"/>
                </a:lnTo>
                <a:lnTo>
                  <a:pt x="276415" y="274980"/>
                </a:lnTo>
                <a:lnTo>
                  <a:pt x="281355" y="269887"/>
                </a:lnTo>
                <a:lnTo>
                  <a:pt x="286308" y="264833"/>
                </a:lnTo>
                <a:lnTo>
                  <a:pt x="286465" y="264388"/>
                </a:lnTo>
                <a:lnTo>
                  <a:pt x="12674" y="264388"/>
                </a:lnTo>
                <a:lnTo>
                  <a:pt x="12674" y="102044"/>
                </a:lnTo>
                <a:lnTo>
                  <a:pt x="263398" y="14947"/>
                </a:lnTo>
                <a:lnTo>
                  <a:pt x="277396" y="14947"/>
                </a:lnTo>
                <a:lnTo>
                  <a:pt x="273113" y="4394"/>
                </a:lnTo>
                <a:lnTo>
                  <a:pt x="272554" y="2971"/>
                </a:lnTo>
                <a:lnTo>
                  <a:pt x="271437" y="1854"/>
                </a:lnTo>
                <a:lnTo>
                  <a:pt x="268033" y="139"/>
                </a:lnTo>
                <a:lnTo>
                  <a:pt x="266357" y="0"/>
                </a:lnTo>
                <a:close/>
              </a:path>
              <a:path w="288925" h="277495">
                <a:moveTo>
                  <a:pt x="284098" y="104584"/>
                </a:moveTo>
                <a:lnTo>
                  <a:pt x="58762" y="104584"/>
                </a:lnTo>
                <a:lnTo>
                  <a:pt x="57302" y="105206"/>
                </a:lnTo>
                <a:lnTo>
                  <a:pt x="56006" y="106476"/>
                </a:lnTo>
                <a:lnTo>
                  <a:pt x="54749" y="107759"/>
                </a:lnTo>
                <a:lnTo>
                  <a:pt x="54114" y="109245"/>
                </a:lnTo>
                <a:lnTo>
                  <a:pt x="54114" y="112890"/>
                </a:lnTo>
                <a:lnTo>
                  <a:pt x="54749" y="114515"/>
                </a:lnTo>
                <a:lnTo>
                  <a:pt x="56006" y="115785"/>
                </a:lnTo>
                <a:lnTo>
                  <a:pt x="57302" y="117055"/>
                </a:lnTo>
                <a:lnTo>
                  <a:pt x="58762" y="117678"/>
                </a:lnTo>
                <a:lnTo>
                  <a:pt x="275653" y="117678"/>
                </a:lnTo>
                <a:lnTo>
                  <a:pt x="275653" y="259321"/>
                </a:lnTo>
                <a:lnTo>
                  <a:pt x="270878" y="264388"/>
                </a:lnTo>
                <a:lnTo>
                  <a:pt x="286465" y="264388"/>
                </a:lnTo>
                <a:lnTo>
                  <a:pt x="288747" y="257898"/>
                </a:lnTo>
                <a:lnTo>
                  <a:pt x="288747" y="109245"/>
                </a:lnTo>
                <a:lnTo>
                  <a:pt x="288124" y="107759"/>
                </a:lnTo>
                <a:lnTo>
                  <a:pt x="285597" y="105206"/>
                </a:lnTo>
                <a:lnTo>
                  <a:pt x="284098" y="104584"/>
                </a:lnTo>
                <a:close/>
              </a:path>
              <a:path w="288925" h="277495">
                <a:moveTo>
                  <a:pt x="117957" y="192087"/>
                </a:moveTo>
                <a:lnTo>
                  <a:pt x="114287" y="192087"/>
                </a:lnTo>
                <a:lnTo>
                  <a:pt x="112725" y="192747"/>
                </a:lnTo>
                <a:lnTo>
                  <a:pt x="110489" y="195275"/>
                </a:lnTo>
                <a:lnTo>
                  <a:pt x="109905" y="196913"/>
                </a:lnTo>
                <a:lnTo>
                  <a:pt x="109905" y="227342"/>
                </a:lnTo>
                <a:lnTo>
                  <a:pt x="111607" y="230136"/>
                </a:lnTo>
                <a:lnTo>
                  <a:pt x="114985" y="231838"/>
                </a:lnTo>
                <a:lnTo>
                  <a:pt x="116700" y="232676"/>
                </a:lnTo>
                <a:lnTo>
                  <a:pt x="118109" y="233095"/>
                </a:lnTo>
                <a:lnTo>
                  <a:pt x="121208" y="233095"/>
                </a:lnTo>
                <a:lnTo>
                  <a:pt x="123177" y="232410"/>
                </a:lnTo>
                <a:lnTo>
                  <a:pt x="125133" y="231000"/>
                </a:lnTo>
                <a:lnTo>
                  <a:pt x="146554" y="217017"/>
                </a:lnTo>
                <a:lnTo>
                  <a:pt x="122605" y="217017"/>
                </a:lnTo>
                <a:lnTo>
                  <a:pt x="122605" y="196913"/>
                </a:lnTo>
                <a:lnTo>
                  <a:pt x="121958" y="195275"/>
                </a:lnTo>
                <a:lnTo>
                  <a:pt x="119430" y="192747"/>
                </a:lnTo>
                <a:lnTo>
                  <a:pt x="117957" y="192087"/>
                </a:lnTo>
                <a:close/>
              </a:path>
              <a:path w="288925" h="277495">
                <a:moveTo>
                  <a:pt x="116624" y="148336"/>
                </a:moveTo>
                <a:lnTo>
                  <a:pt x="112953" y="149186"/>
                </a:lnTo>
                <a:lnTo>
                  <a:pt x="111607" y="150101"/>
                </a:lnTo>
                <a:lnTo>
                  <a:pt x="110769" y="151523"/>
                </a:lnTo>
                <a:lnTo>
                  <a:pt x="109626" y="153212"/>
                </a:lnTo>
                <a:lnTo>
                  <a:pt x="163194" y="190830"/>
                </a:lnTo>
                <a:lnTo>
                  <a:pt x="122605" y="217017"/>
                </a:lnTo>
                <a:lnTo>
                  <a:pt x="146554" y="217017"/>
                </a:lnTo>
                <a:lnTo>
                  <a:pt x="175018" y="198437"/>
                </a:lnTo>
                <a:lnTo>
                  <a:pt x="177850" y="196481"/>
                </a:lnTo>
                <a:lnTo>
                  <a:pt x="179260" y="194081"/>
                </a:lnTo>
                <a:lnTo>
                  <a:pt x="179260" y="187871"/>
                </a:lnTo>
                <a:lnTo>
                  <a:pt x="178130" y="185343"/>
                </a:lnTo>
                <a:lnTo>
                  <a:pt x="175856" y="183642"/>
                </a:lnTo>
                <a:lnTo>
                  <a:pt x="175590" y="183375"/>
                </a:lnTo>
                <a:lnTo>
                  <a:pt x="175386" y="183210"/>
                </a:lnTo>
                <a:lnTo>
                  <a:pt x="175107" y="183210"/>
                </a:lnTo>
                <a:lnTo>
                  <a:pt x="175018" y="182791"/>
                </a:lnTo>
                <a:lnTo>
                  <a:pt x="119659" y="149390"/>
                </a:lnTo>
                <a:lnTo>
                  <a:pt x="118236" y="148564"/>
                </a:lnTo>
                <a:lnTo>
                  <a:pt x="116624" y="148336"/>
                </a:lnTo>
                <a:close/>
              </a:path>
              <a:path w="288925" h="277495">
                <a:moveTo>
                  <a:pt x="277396" y="14947"/>
                </a:moveTo>
                <a:lnTo>
                  <a:pt x="263398" y="14947"/>
                </a:lnTo>
                <a:lnTo>
                  <a:pt x="273532" y="40322"/>
                </a:lnTo>
                <a:lnTo>
                  <a:pt x="274091" y="41998"/>
                </a:lnTo>
                <a:lnTo>
                  <a:pt x="275234" y="43205"/>
                </a:lnTo>
                <a:lnTo>
                  <a:pt x="278599" y="44615"/>
                </a:lnTo>
                <a:lnTo>
                  <a:pt x="280327" y="44691"/>
                </a:lnTo>
                <a:lnTo>
                  <a:pt x="283679" y="43561"/>
                </a:lnTo>
                <a:lnTo>
                  <a:pt x="284886" y="42418"/>
                </a:lnTo>
                <a:lnTo>
                  <a:pt x="286308" y="39052"/>
                </a:lnTo>
                <a:lnTo>
                  <a:pt x="286372" y="37363"/>
                </a:lnTo>
                <a:lnTo>
                  <a:pt x="285813" y="35687"/>
                </a:lnTo>
                <a:lnTo>
                  <a:pt x="277396" y="14947"/>
                </a:lnTo>
                <a:close/>
              </a:path>
            </a:pathLst>
          </a:custGeom>
          <a:solidFill>
            <a:srgbClr val="EC1550"/>
          </a:solidFill>
        </p:spPr>
        <p:txBody>
          <a:bodyPr wrap="square" lIns="0" tIns="0" rIns="0" bIns="0" rtlCol="0"/>
          <a:lstStyle/>
          <a:p>
            <a:endParaRPr/>
          </a:p>
        </p:txBody>
      </p:sp>
      <p:sp>
        <p:nvSpPr>
          <p:cNvPr id="11" name="object 11"/>
          <p:cNvSpPr/>
          <p:nvPr/>
        </p:nvSpPr>
        <p:spPr>
          <a:xfrm>
            <a:off x="631917" y="5029200"/>
            <a:ext cx="287541" cy="381000"/>
          </a:xfrm>
          <a:custGeom>
            <a:avLst/>
            <a:gdLst/>
            <a:ahLst/>
            <a:cxnLst/>
            <a:rect l="l" t="t" r="r" b="b"/>
            <a:pathLst>
              <a:path w="194309" h="254000">
                <a:moveTo>
                  <a:pt x="8102" y="144945"/>
                </a:moveTo>
                <a:lnTo>
                  <a:pt x="4521" y="144945"/>
                </a:lnTo>
                <a:lnTo>
                  <a:pt x="3073" y="145554"/>
                </a:lnTo>
                <a:lnTo>
                  <a:pt x="1828" y="146799"/>
                </a:lnTo>
                <a:lnTo>
                  <a:pt x="622" y="148056"/>
                </a:lnTo>
                <a:lnTo>
                  <a:pt x="0" y="149631"/>
                </a:lnTo>
                <a:lnTo>
                  <a:pt x="0" y="243700"/>
                </a:lnTo>
                <a:lnTo>
                  <a:pt x="2603" y="248373"/>
                </a:lnTo>
                <a:lnTo>
                  <a:pt x="7823" y="251396"/>
                </a:lnTo>
                <a:lnTo>
                  <a:pt x="10553" y="252755"/>
                </a:lnTo>
                <a:lnTo>
                  <a:pt x="13182" y="253479"/>
                </a:lnTo>
                <a:lnTo>
                  <a:pt x="19786" y="253479"/>
                </a:lnTo>
                <a:lnTo>
                  <a:pt x="23507" y="252361"/>
                </a:lnTo>
                <a:lnTo>
                  <a:pt x="39737" y="241338"/>
                </a:lnTo>
                <a:lnTo>
                  <a:pt x="15659" y="241338"/>
                </a:lnTo>
                <a:lnTo>
                  <a:pt x="13182" y="239699"/>
                </a:lnTo>
                <a:lnTo>
                  <a:pt x="12776" y="238721"/>
                </a:lnTo>
                <a:lnTo>
                  <a:pt x="12776" y="149631"/>
                </a:lnTo>
                <a:lnTo>
                  <a:pt x="12166" y="148056"/>
                </a:lnTo>
                <a:lnTo>
                  <a:pt x="9677" y="145554"/>
                </a:lnTo>
                <a:lnTo>
                  <a:pt x="8102" y="144945"/>
                </a:lnTo>
                <a:close/>
              </a:path>
              <a:path w="194309" h="254000">
                <a:moveTo>
                  <a:pt x="40118" y="13601"/>
                </a:moveTo>
                <a:lnTo>
                  <a:pt x="15659" y="13601"/>
                </a:lnTo>
                <a:lnTo>
                  <a:pt x="17437" y="13906"/>
                </a:lnTo>
                <a:lnTo>
                  <a:pt x="19380" y="14973"/>
                </a:lnTo>
                <a:lnTo>
                  <a:pt x="178625" y="123494"/>
                </a:lnTo>
                <a:lnTo>
                  <a:pt x="180301" y="124307"/>
                </a:lnTo>
                <a:lnTo>
                  <a:pt x="181089" y="125539"/>
                </a:lnTo>
                <a:lnTo>
                  <a:pt x="181089" y="128866"/>
                </a:lnTo>
                <a:lnTo>
                  <a:pt x="180428" y="130124"/>
                </a:lnTo>
                <a:lnTo>
                  <a:pt x="179031" y="130911"/>
                </a:lnTo>
                <a:lnTo>
                  <a:pt x="19786" y="239433"/>
                </a:lnTo>
                <a:lnTo>
                  <a:pt x="17576" y="241084"/>
                </a:lnTo>
                <a:lnTo>
                  <a:pt x="15659" y="241338"/>
                </a:lnTo>
                <a:lnTo>
                  <a:pt x="39737" y="241338"/>
                </a:lnTo>
                <a:lnTo>
                  <a:pt x="186067" y="141668"/>
                </a:lnTo>
                <a:lnTo>
                  <a:pt x="193890" y="121412"/>
                </a:lnTo>
                <a:lnTo>
                  <a:pt x="191261" y="116624"/>
                </a:lnTo>
                <a:lnTo>
                  <a:pt x="186067" y="112750"/>
                </a:lnTo>
                <a:lnTo>
                  <a:pt x="40118" y="13601"/>
                </a:lnTo>
                <a:close/>
              </a:path>
              <a:path w="194309" h="254000">
                <a:moveTo>
                  <a:pt x="13601" y="0"/>
                </a:moveTo>
                <a:lnTo>
                  <a:pt x="7823" y="3035"/>
                </a:lnTo>
                <a:lnTo>
                  <a:pt x="2603" y="6057"/>
                </a:lnTo>
                <a:lnTo>
                  <a:pt x="0" y="10858"/>
                </a:lnTo>
                <a:lnTo>
                  <a:pt x="0" y="104927"/>
                </a:lnTo>
                <a:lnTo>
                  <a:pt x="622" y="106375"/>
                </a:lnTo>
                <a:lnTo>
                  <a:pt x="1828" y="107619"/>
                </a:lnTo>
                <a:lnTo>
                  <a:pt x="3073" y="108864"/>
                </a:lnTo>
                <a:lnTo>
                  <a:pt x="4521" y="109448"/>
                </a:lnTo>
                <a:lnTo>
                  <a:pt x="8102" y="109448"/>
                </a:lnTo>
                <a:lnTo>
                  <a:pt x="9677" y="108864"/>
                </a:lnTo>
                <a:lnTo>
                  <a:pt x="12166" y="106375"/>
                </a:lnTo>
                <a:lnTo>
                  <a:pt x="12776" y="104927"/>
                </a:lnTo>
                <a:lnTo>
                  <a:pt x="12776" y="16078"/>
                </a:lnTo>
                <a:lnTo>
                  <a:pt x="13182" y="14973"/>
                </a:lnTo>
                <a:lnTo>
                  <a:pt x="14008" y="14185"/>
                </a:lnTo>
                <a:lnTo>
                  <a:pt x="15659" y="13601"/>
                </a:lnTo>
                <a:lnTo>
                  <a:pt x="40118" y="13601"/>
                </a:lnTo>
                <a:lnTo>
                  <a:pt x="26377" y="4267"/>
                </a:lnTo>
                <a:lnTo>
                  <a:pt x="19786" y="419"/>
                </a:lnTo>
                <a:lnTo>
                  <a:pt x="13601" y="0"/>
                </a:lnTo>
                <a:close/>
              </a:path>
            </a:pathLst>
          </a:custGeom>
          <a:solidFill>
            <a:srgbClr val="EC1550"/>
          </a:solidFill>
        </p:spPr>
        <p:txBody>
          <a:bodyPr wrap="square" lIns="0" tIns="0" rIns="0" bIns="0" rtlCol="0"/>
          <a:lstStyle/>
          <a:p>
            <a:endParaRPr/>
          </a:p>
        </p:txBody>
      </p:sp>
      <p:sp>
        <p:nvSpPr>
          <p:cNvPr id="12" name="object 12"/>
          <p:cNvSpPr/>
          <p:nvPr/>
        </p:nvSpPr>
        <p:spPr>
          <a:xfrm>
            <a:off x="631917" y="6207125"/>
            <a:ext cx="353346" cy="269875"/>
          </a:xfrm>
          <a:custGeom>
            <a:avLst/>
            <a:gdLst/>
            <a:ahLst/>
            <a:cxnLst/>
            <a:rect l="l" t="t" r="r" b="b"/>
            <a:pathLst>
              <a:path w="281940" h="269875">
                <a:moveTo>
                  <a:pt x="34162" y="35636"/>
                </a:moveTo>
                <a:lnTo>
                  <a:pt x="6769" y="35636"/>
                </a:lnTo>
                <a:lnTo>
                  <a:pt x="4063" y="36715"/>
                </a:lnTo>
                <a:lnTo>
                  <a:pt x="0" y="45085"/>
                </a:lnTo>
                <a:lnTo>
                  <a:pt x="292" y="46977"/>
                </a:lnTo>
                <a:lnTo>
                  <a:pt x="9207" y="93141"/>
                </a:lnTo>
                <a:lnTo>
                  <a:pt x="9207" y="93548"/>
                </a:lnTo>
                <a:lnTo>
                  <a:pt x="39663" y="126114"/>
                </a:lnTo>
                <a:lnTo>
                  <a:pt x="56997" y="129603"/>
                </a:lnTo>
                <a:lnTo>
                  <a:pt x="252234" y="129603"/>
                </a:lnTo>
                <a:lnTo>
                  <a:pt x="277451" y="117043"/>
                </a:lnTo>
                <a:lnTo>
                  <a:pt x="57797" y="117043"/>
                </a:lnTo>
                <a:lnTo>
                  <a:pt x="44278" y="114464"/>
                </a:lnTo>
                <a:lnTo>
                  <a:pt x="33699" y="109148"/>
                </a:lnTo>
                <a:lnTo>
                  <a:pt x="26054" y="101096"/>
                </a:lnTo>
                <a:lnTo>
                  <a:pt x="21335" y="90309"/>
                </a:lnTo>
                <a:lnTo>
                  <a:pt x="13258" y="48183"/>
                </a:lnTo>
                <a:lnTo>
                  <a:pt x="44713" y="48183"/>
                </a:lnTo>
                <a:lnTo>
                  <a:pt x="39979" y="41313"/>
                </a:lnTo>
                <a:lnTo>
                  <a:pt x="37553" y="37528"/>
                </a:lnTo>
                <a:lnTo>
                  <a:pt x="34162" y="35636"/>
                </a:lnTo>
                <a:close/>
              </a:path>
              <a:path w="281940" h="269875">
                <a:moveTo>
                  <a:pt x="239674" y="74523"/>
                </a:moveTo>
                <a:lnTo>
                  <a:pt x="187959" y="74523"/>
                </a:lnTo>
                <a:lnTo>
                  <a:pt x="186410" y="75133"/>
                </a:lnTo>
                <a:lnTo>
                  <a:pt x="183959" y="77558"/>
                </a:lnTo>
                <a:lnTo>
                  <a:pt x="183375" y="78968"/>
                </a:lnTo>
                <a:lnTo>
                  <a:pt x="183375" y="82486"/>
                </a:lnTo>
                <a:lnTo>
                  <a:pt x="183959" y="84023"/>
                </a:lnTo>
                <a:lnTo>
                  <a:pt x="186410" y="86474"/>
                </a:lnTo>
                <a:lnTo>
                  <a:pt x="187959" y="87083"/>
                </a:lnTo>
                <a:lnTo>
                  <a:pt x="249377" y="87083"/>
                </a:lnTo>
                <a:lnTo>
                  <a:pt x="256755" y="88290"/>
                </a:lnTo>
                <a:lnTo>
                  <a:pt x="266738" y="93141"/>
                </a:lnTo>
                <a:lnTo>
                  <a:pt x="269239" y="97078"/>
                </a:lnTo>
                <a:lnTo>
                  <a:pt x="269239" y="105435"/>
                </a:lnTo>
                <a:lnTo>
                  <a:pt x="250596" y="117043"/>
                </a:lnTo>
                <a:lnTo>
                  <a:pt x="277451" y="117043"/>
                </a:lnTo>
                <a:lnTo>
                  <a:pt x="279488" y="114757"/>
                </a:lnTo>
                <a:lnTo>
                  <a:pt x="281722" y="109148"/>
                </a:lnTo>
                <a:lnTo>
                  <a:pt x="281800" y="102450"/>
                </a:lnTo>
                <a:lnTo>
                  <a:pt x="279165" y="90538"/>
                </a:lnTo>
                <a:lnTo>
                  <a:pt x="271262" y="81910"/>
                </a:lnTo>
                <a:lnTo>
                  <a:pt x="258097" y="76570"/>
                </a:lnTo>
                <a:lnTo>
                  <a:pt x="239674" y="74523"/>
                </a:lnTo>
                <a:close/>
              </a:path>
              <a:path w="281940" h="269875">
                <a:moveTo>
                  <a:pt x="44713" y="48183"/>
                </a:moveTo>
                <a:lnTo>
                  <a:pt x="29451" y="48183"/>
                </a:lnTo>
                <a:lnTo>
                  <a:pt x="41998" y="66408"/>
                </a:lnTo>
                <a:lnTo>
                  <a:pt x="55905" y="86131"/>
                </a:lnTo>
                <a:lnTo>
                  <a:pt x="57657" y="87083"/>
                </a:lnTo>
                <a:lnTo>
                  <a:pt x="118554" y="87083"/>
                </a:lnTo>
                <a:lnTo>
                  <a:pt x="120459" y="85991"/>
                </a:lnTo>
                <a:lnTo>
                  <a:pt x="121805" y="83832"/>
                </a:lnTo>
                <a:lnTo>
                  <a:pt x="122766" y="81910"/>
                </a:lnTo>
                <a:lnTo>
                  <a:pt x="122885" y="79641"/>
                </a:lnTo>
                <a:lnTo>
                  <a:pt x="121711" y="77558"/>
                </a:lnTo>
                <a:lnTo>
                  <a:pt x="120202" y="74523"/>
                </a:lnTo>
                <a:lnTo>
                  <a:pt x="63068" y="74523"/>
                </a:lnTo>
                <a:lnTo>
                  <a:pt x="52527" y="59524"/>
                </a:lnTo>
                <a:lnTo>
                  <a:pt x="44713" y="48183"/>
                </a:lnTo>
                <a:close/>
              </a:path>
              <a:path w="281940" h="269875">
                <a:moveTo>
                  <a:pt x="113017" y="0"/>
                </a:moveTo>
                <a:lnTo>
                  <a:pt x="78727" y="0"/>
                </a:lnTo>
                <a:lnTo>
                  <a:pt x="76428" y="1066"/>
                </a:lnTo>
                <a:lnTo>
                  <a:pt x="74828" y="3225"/>
                </a:lnTo>
                <a:lnTo>
                  <a:pt x="73444" y="5918"/>
                </a:lnTo>
                <a:lnTo>
                  <a:pt x="73329" y="8496"/>
                </a:lnTo>
                <a:lnTo>
                  <a:pt x="74409" y="10922"/>
                </a:lnTo>
                <a:lnTo>
                  <a:pt x="106006" y="74523"/>
                </a:lnTo>
                <a:lnTo>
                  <a:pt x="120202" y="74523"/>
                </a:lnTo>
                <a:lnTo>
                  <a:pt x="89407" y="12560"/>
                </a:lnTo>
                <a:lnTo>
                  <a:pt x="126379" y="12560"/>
                </a:lnTo>
                <a:lnTo>
                  <a:pt x="119354" y="4445"/>
                </a:lnTo>
                <a:lnTo>
                  <a:pt x="119354" y="4051"/>
                </a:lnTo>
                <a:lnTo>
                  <a:pt x="118973" y="4051"/>
                </a:lnTo>
                <a:lnTo>
                  <a:pt x="116255" y="1346"/>
                </a:lnTo>
                <a:lnTo>
                  <a:pt x="113017" y="0"/>
                </a:lnTo>
                <a:close/>
              </a:path>
              <a:path w="281940" h="269875">
                <a:moveTo>
                  <a:pt x="126379" y="12560"/>
                </a:moveTo>
                <a:lnTo>
                  <a:pt x="110045" y="12560"/>
                </a:lnTo>
                <a:lnTo>
                  <a:pt x="151764" y="60744"/>
                </a:lnTo>
                <a:lnTo>
                  <a:pt x="152844" y="62103"/>
                </a:lnTo>
                <a:lnTo>
                  <a:pt x="154266" y="62763"/>
                </a:lnTo>
                <a:lnTo>
                  <a:pt x="157772" y="62763"/>
                </a:lnTo>
                <a:lnTo>
                  <a:pt x="159334" y="62230"/>
                </a:lnTo>
                <a:lnTo>
                  <a:pt x="162039" y="60058"/>
                </a:lnTo>
                <a:lnTo>
                  <a:pt x="162725" y="58648"/>
                </a:lnTo>
                <a:lnTo>
                  <a:pt x="162725" y="55143"/>
                </a:lnTo>
                <a:lnTo>
                  <a:pt x="162166" y="53721"/>
                </a:lnTo>
                <a:lnTo>
                  <a:pt x="161086" y="52654"/>
                </a:lnTo>
                <a:lnTo>
                  <a:pt x="126379" y="12560"/>
                </a:lnTo>
                <a:close/>
              </a:path>
              <a:path w="281940" h="269875">
                <a:moveTo>
                  <a:pt x="115709" y="238556"/>
                </a:moveTo>
                <a:lnTo>
                  <a:pt x="103555" y="238556"/>
                </a:lnTo>
                <a:lnTo>
                  <a:pt x="105242" y="244640"/>
                </a:lnTo>
                <a:lnTo>
                  <a:pt x="140817" y="269354"/>
                </a:lnTo>
                <a:lnTo>
                  <a:pt x="147544" y="268797"/>
                </a:lnTo>
                <a:lnTo>
                  <a:pt x="153746" y="267173"/>
                </a:lnTo>
                <a:lnTo>
                  <a:pt x="159555" y="264446"/>
                </a:lnTo>
                <a:lnTo>
                  <a:pt x="164922" y="260629"/>
                </a:lnTo>
                <a:lnTo>
                  <a:pt x="168796" y="256781"/>
                </a:lnTo>
                <a:lnTo>
                  <a:pt x="134073" y="256781"/>
                </a:lnTo>
                <a:lnTo>
                  <a:pt x="128193" y="254355"/>
                </a:lnTo>
                <a:lnTo>
                  <a:pt x="118211" y="244640"/>
                </a:lnTo>
                <a:lnTo>
                  <a:pt x="115709" y="238848"/>
                </a:lnTo>
                <a:lnTo>
                  <a:pt x="115709" y="238556"/>
                </a:lnTo>
                <a:close/>
              </a:path>
              <a:path w="281940" h="269875">
                <a:moveTo>
                  <a:pt x="168912" y="206578"/>
                </a:moveTo>
                <a:lnTo>
                  <a:pt x="147840" y="206578"/>
                </a:lnTo>
                <a:lnTo>
                  <a:pt x="153796" y="208991"/>
                </a:lnTo>
                <a:lnTo>
                  <a:pt x="163512" y="218719"/>
                </a:lnTo>
                <a:lnTo>
                  <a:pt x="165834" y="224396"/>
                </a:lnTo>
                <a:lnTo>
                  <a:pt x="165876" y="238848"/>
                </a:lnTo>
                <a:lnTo>
                  <a:pt x="163512" y="244640"/>
                </a:lnTo>
                <a:lnTo>
                  <a:pt x="153796" y="254355"/>
                </a:lnTo>
                <a:lnTo>
                  <a:pt x="147840" y="256781"/>
                </a:lnTo>
                <a:lnTo>
                  <a:pt x="168796" y="256781"/>
                </a:lnTo>
                <a:lnTo>
                  <a:pt x="169596" y="255985"/>
                </a:lnTo>
                <a:lnTo>
                  <a:pt x="173278" y="250759"/>
                </a:lnTo>
                <a:lnTo>
                  <a:pt x="175970" y="244950"/>
                </a:lnTo>
                <a:lnTo>
                  <a:pt x="177672" y="238556"/>
                </a:lnTo>
                <a:lnTo>
                  <a:pt x="250461" y="238556"/>
                </a:lnTo>
                <a:lnTo>
                  <a:pt x="249516" y="237756"/>
                </a:lnTo>
                <a:lnTo>
                  <a:pt x="248450" y="235597"/>
                </a:lnTo>
                <a:lnTo>
                  <a:pt x="248196" y="232892"/>
                </a:lnTo>
                <a:lnTo>
                  <a:pt x="248196" y="228714"/>
                </a:lnTo>
                <a:lnTo>
                  <a:pt x="249173" y="226288"/>
                </a:lnTo>
                <a:lnTo>
                  <a:pt x="249491" y="225996"/>
                </a:lnTo>
                <a:lnTo>
                  <a:pt x="178104" y="225996"/>
                </a:lnTo>
                <a:lnTo>
                  <a:pt x="176556" y="219408"/>
                </a:lnTo>
                <a:lnTo>
                  <a:pt x="173948" y="213399"/>
                </a:lnTo>
                <a:lnTo>
                  <a:pt x="170278" y="207974"/>
                </a:lnTo>
                <a:lnTo>
                  <a:pt x="168912" y="206578"/>
                </a:lnTo>
                <a:close/>
              </a:path>
              <a:path w="281940" h="269875">
                <a:moveTo>
                  <a:pt x="28917" y="208991"/>
                </a:moveTo>
                <a:lnTo>
                  <a:pt x="17551" y="208991"/>
                </a:lnTo>
                <a:lnTo>
                  <a:pt x="12230" y="211226"/>
                </a:lnTo>
                <a:lnTo>
                  <a:pt x="3314" y="220141"/>
                </a:lnTo>
                <a:lnTo>
                  <a:pt x="1092" y="225475"/>
                </a:lnTo>
                <a:lnTo>
                  <a:pt x="1092" y="237883"/>
                </a:lnTo>
                <a:lnTo>
                  <a:pt x="3314" y="243230"/>
                </a:lnTo>
                <a:lnTo>
                  <a:pt x="12230" y="252133"/>
                </a:lnTo>
                <a:lnTo>
                  <a:pt x="17551" y="254355"/>
                </a:lnTo>
                <a:lnTo>
                  <a:pt x="28638" y="254355"/>
                </a:lnTo>
                <a:lnTo>
                  <a:pt x="33096" y="252882"/>
                </a:lnTo>
                <a:lnTo>
                  <a:pt x="41186" y="246938"/>
                </a:lnTo>
                <a:lnTo>
                  <a:pt x="43878" y="243166"/>
                </a:lnTo>
                <a:lnTo>
                  <a:pt x="44282" y="241808"/>
                </a:lnTo>
                <a:lnTo>
                  <a:pt x="21069" y="241808"/>
                </a:lnTo>
                <a:lnTo>
                  <a:pt x="18694" y="240792"/>
                </a:lnTo>
                <a:lnTo>
                  <a:pt x="16623" y="238696"/>
                </a:lnTo>
                <a:lnTo>
                  <a:pt x="14655" y="236740"/>
                </a:lnTo>
                <a:lnTo>
                  <a:pt x="13652" y="234365"/>
                </a:lnTo>
                <a:lnTo>
                  <a:pt x="13652" y="228714"/>
                </a:lnTo>
                <a:lnTo>
                  <a:pt x="14655" y="226288"/>
                </a:lnTo>
                <a:lnTo>
                  <a:pt x="16687" y="224396"/>
                </a:lnTo>
                <a:lnTo>
                  <a:pt x="18694" y="222491"/>
                </a:lnTo>
                <a:lnTo>
                  <a:pt x="21069" y="221564"/>
                </a:lnTo>
                <a:lnTo>
                  <a:pt x="44468" y="221564"/>
                </a:lnTo>
                <a:lnTo>
                  <a:pt x="44284" y="220878"/>
                </a:lnTo>
                <a:lnTo>
                  <a:pt x="41605" y="216750"/>
                </a:lnTo>
                <a:lnTo>
                  <a:pt x="33489" y="210553"/>
                </a:lnTo>
                <a:lnTo>
                  <a:pt x="28917" y="208991"/>
                </a:lnTo>
                <a:close/>
              </a:path>
              <a:path w="281940" h="269875">
                <a:moveTo>
                  <a:pt x="250461" y="238556"/>
                </a:moveTo>
                <a:lnTo>
                  <a:pt x="236423" y="238556"/>
                </a:lnTo>
                <a:lnTo>
                  <a:pt x="237769" y="243166"/>
                </a:lnTo>
                <a:lnTo>
                  <a:pt x="240525" y="246938"/>
                </a:lnTo>
                <a:lnTo>
                  <a:pt x="248907" y="252882"/>
                </a:lnTo>
                <a:lnTo>
                  <a:pt x="253441" y="254355"/>
                </a:lnTo>
                <a:lnTo>
                  <a:pt x="264490" y="254355"/>
                </a:lnTo>
                <a:lnTo>
                  <a:pt x="269836" y="252133"/>
                </a:lnTo>
                <a:lnTo>
                  <a:pt x="274281" y="247675"/>
                </a:lnTo>
                <a:lnTo>
                  <a:pt x="278764" y="243230"/>
                </a:lnTo>
                <a:lnTo>
                  <a:pt x="279356" y="241808"/>
                </a:lnTo>
                <a:lnTo>
                  <a:pt x="255600" y="241808"/>
                </a:lnTo>
                <a:lnTo>
                  <a:pt x="253288" y="241007"/>
                </a:lnTo>
                <a:lnTo>
                  <a:pt x="250461" y="238556"/>
                </a:lnTo>
                <a:close/>
              </a:path>
              <a:path w="281940" h="269875">
                <a:moveTo>
                  <a:pt x="44468" y="221564"/>
                </a:moveTo>
                <a:lnTo>
                  <a:pt x="26466" y="221564"/>
                </a:lnTo>
                <a:lnTo>
                  <a:pt x="28841" y="222567"/>
                </a:lnTo>
                <a:lnTo>
                  <a:pt x="32905" y="226606"/>
                </a:lnTo>
                <a:lnTo>
                  <a:pt x="33773" y="228714"/>
                </a:lnTo>
                <a:lnTo>
                  <a:pt x="33883" y="232892"/>
                </a:lnTo>
                <a:lnTo>
                  <a:pt x="33629" y="235318"/>
                </a:lnTo>
                <a:lnTo>
                  <a:pt x="32461" y="237426"/>
                </a:lnTo>
                <a:lnTo>
                  <a:pt x="30479" y="239179"/>
                </a:lnTo>
                <a:lnTo>
                  <a:pt x="28435" y="240931"/>
                </a:lnTo>
                <a:lnTo>
                  <a:pt x="26200" y="241808"/>
                </a:lnTo>
                <a:lnTo>
                  <a:pt x="44282" y="241808"/>
                </a:lnTo>
                <a:lnTo>
                  <a:pt x="45250" y="238556"/>
                </a:lnTo>
                <a:lnTo>
                  <a:pt x="115709" y="238556"/>
                </a:lnTo>
                <a:lnTo>
                  <a:pt x="115709" y="225996"/>
                </a:lnTo>
                <a:lnTo>
                  <a:pt x="45656" y="225996"/>
                </a:lnTo>
                <a:lnTo>
                  <a:pt x="44468" y="221564"/>
                </a:lnTo>
                <a:close/>
              </a:path>
              <a:path w="281940" h="269875">
                <a:moveTo>
                  <a:pt x="279357" y="221564"/>
                </a:moveTo>
                <a:lnTo>
                  <a:pt x="261251" y="221564"/>
                </a:lnTo>
                <a:lnTo>
                  <a:pt x="263715" y="222491"/>
                </a:lnTo>
                <a:lnTo>
                  <a:pt x="267461" y="226288"/>
                </a:lnTo>
                <a:lnTo>
                  <a:pt x="268427" y="228714"/>
                </a:lnTo>
                <a:lnTo>
                  <a:pt x="268427" y="234365"/>
                </a:lnTo>
                <a:lnTo>
                  <a:pt x="267461" y="236740"/>
                </a:lnTo>
                <a:lnTo>
                  <a:pt x="263715" y="240792"/>
                </a:lnTo>
                <a:lnTo>
                  <a:pt x="261251" y="241808"/>
                </a:lnTo>
                <a:lnTo>
                  <a:pt x="279356" y="241808"/>
                </a:lnTo>
                <a:lnTo>
                  <a:pt x="280987" y="237883"/>
                </a:lnTo>
                <a:lnTo>
                  <a:pt x="280987" y="225475"/>
                </a:lnTo>
                <a:lnTo>
                  <a:pt x="279357" y="221564"/>
                </a:lnTo>
                <a:close/>
              </a:path>
              <a:path w="281940" h="269875">
                <a:moveTo>
                  <a:pt x="140817" y="194017"/>
                </a:moveTo>
                <a:lnTo>
                  <a:pt x="107727" y="213399"/>
                </a:lnTo>
                <a:lnTo>
                  <a:pt x="103555" y="225996"/>
                </a:lnTo>
                <a:lnTo>
                  <a:pt x="115709" y="225996"/>
                </a:lnTo>
                <a:lnTo>
                  <a:pt x="115762" y="224396"/>
                </a:lnTo>
                <a:lnTo>
                  <a:pt x="118135" y="218719"/>
                </a:lnTo>
                <a:lnTo>
                  <a:pt x="123024" y="213868"/>
                </a:lnTo>
                <a:lnTo>
                  <a:pt x="127876" y="208991"/>
                </a:lnTo>
                <a:lnTo>
                  <a:pt x="133807" y="206578"/>
                </a:lnTo>
                <a:lnTo>
                  <a:pt x="168912" y="206578"/>
                </a:lnTo>
                <a:lnTo>
                  <a:pt x="165544" y="203136"/>
                </a:lnTo>
                <a:lnTo>
                  <a:pt x="160046" y="199139"/>
                </a:lnTo>
                <a:lnTo>
                  <a:pt x="154090" y="196291"/>
                </a:lnTo>
                <a:lnTo>
                  <a:pt x="147679" y="194585"/>
                </a:lnTo>
                <a:lnTo>
                  <a:pt x="140817" y="194017"/>
                </a:lnTo>
                <a:close/>
              </a:path>
              <a:path w="281940" h="269875">
                <a:moveTo>
                  <a:pt x="264490" y="208991"/>
                </a:moveTo>
                <a:lnTo>
                  <a:pt x="253174" y="208991"/>
                </a:lnTo>
                <a:lnTo>
                  <a:pt x="248500" y="210604"/>
                </a:lnTo>
                <a:lnTo>
                  <a:pt x="244322" y="213868"/>
                </a:lnTo>
                <a:lnTo>
                  <a:pt x="240131" y="217093"/>
                </a:lnTo>
                <a:lnTo>
                  <a:pt x="237362" y="221145"/>
                </a:lnTo>
                <a:lnTo>
                  <a:pt x="236016" y="225996"/>
                </a:lnTo>
                <a:lnTo>
                  <a:pt x="249491" y="225996"/>
                </a:lnTo>
                <a:lnTo>
                  <a:pt x="251231" y="224396"/>
                </a:lnTo>
                <a:lnTo>
                  <a:pt x="253237" y="222491"/>
                </a:lnTo>
                <a:lnTo>
                  <a:pt x="255600" y="221564"/>
                </a:lnTo>
                <a:lnTo>
                  <a:pt x="279357" y="221564"/>
                </a:lnTo>
                <a:lnTo>
                  <a:pt x="278764" y="220141"/>
                </a:lnTo>
                <a:lnTo>
                  <a:pt x="269836" y="211226"/>
                </a:lnTo>
                <a:lnTo>
                  <a:pt x="264490" y="208991"/>
                </a:lnTo>
                <a:close/>
              </a:path>
            </a:pathLst>
          </a:custGeom>
          <a:solidFill>
            <a:srgbClr val="EC1550"/>
          </a:solidFill>
        </p:spPr>
        <p:txBody>
          <a:bodyPr wrap="square" lIns="0" tIns="0" rIns="0" bIns="0" rtlCol="0"/>
          <a:lstStyle/>
          <a:p>
            <a:endParaRPr/>
          </a:p>
        </p:txBody>
      </p:sp>
      <p:sp>
        <p:nvSpPr>
          <p:cNvPr id="13" name="object 13"/>
          <p:cNvSpPr txBox="1"/>
          <p:nvPr/>
        </p:nvSpPr>
        <p:spPr>
          <a:xfrm>
            <a:off x="888581" y="3046035"/>
            <a:ext cx="3835819" cy="3621504"/>
          </a:xfrm>
          <a:prstGeom prst="rect">
            <a:avLst/>
          </a:prstGeom>
        </p:spPr>
        <p:txBody>
          <a:bodyPr vert="horz" wrap="square" lIns="0" tIns="0" rIns="0" bIns="0" rtlCol="0">
            <a:spAutoFit/>
          </a:bodyPr>
          <a:lstStyle/>
          <a:p>
            <a:pPr marL="532765" marR="271145">
              <a:lnSpc>
                <a:spcPts val="1590"/>
              </a:lnSpc>
              <a:spcBef>
                <a:spcPts val="570"/>
              </a:spcBef>
            </a:pPr>
            <a:endParaRPr lang="en-US" sz="2000" b="1" dirty="0">
              <a:solidFill>
                <a:srgbClr val="00B5AC"/>
              </a:solidFill>
              <a:latin typeface="Trebuchet MS"/>
              <a:cs typeface="Trebuchet MS"/>
            </a:endParaRPr>
          </a:p>
          <a:p>
            <a:pPr marL="532765" marR="271145">
              <a:lnSpc>
                <a:spcPts val="1590"/>
              </a:lnSpc>
              <a:spcBef>
                <a:spcPts val="570"/>
              </a:spcBef>
            </a:pPr>
            <a:r>
              <a:rPr sz="2000" b="1" dirty="0">
                <a:solidFill>
                  <a:srgbClr val="00B5AC"/>
                </a:solidFill>
                <a:latin typeface="Trebuchet MS"/>
                <a:cs typeface="Trebuchet MS"/>
              </a:rPr>
              <a:t>wireless </a:t>
            </a:r>
            <a:r>
              <a:rPr sz="2000" b="1" spc="-5" dirty="0">
                <a:solidFill>
                  <a:srgbClr val="00B5AC"/>
                </a:solidFill>
                <a:latin typeface="Trebuchet MS"/>
                <a:cs typeface="Trebuchet MS"/>
              </a:rPr>
              <a:t>in-flight</a:t>
            </a:r>
            <a:r>
              <a:rPr sz="2000" b="1" spc="-90" dirty="0">
                <a:solidFill>
                  <a:srgbClr val="00B5AC"/>
                </a:solidFill>
                <a:latin typeface="Trebuchet MS"/>
                <a:cs typeface="Trebuchet MS"/>
              </a:rPr>
              <a:t> </a:t>
            </a:r>
            <a:r>
              <a:rPr lang="en-US" sz="2000" b="1" spc="-90" dirty="0">
                <a:solidFill>
                  <a:srgbClr val="00B5AC"/>
                </a:solidFill>
                <a:latin typeface="Trebuchet MS"/>
                <a:cs typeface="Trebuchet MS"/>
              </a:rPr>
              <a:t/>
            </a:r>
            <a:br>
              <a:rPr lang="en-US" sz="2000" b="1" spc="-90" dirty="0">
                <a:solidFill>
                  <a:srgbClr val="00B5AC"/>
                </a:solidFill>
                <a:latin typeface="Trebuchet MS"/>
                <a:cs typeface="Trebuchet MS"/>
              </a:rPr>
            </a:br>
            <a:r>
              <a:rPr sz="2000" b="1" dirty="0">
                <a:solidFill>
                  <a:srgbClr val="00B5AC"/>
                </a:solidFill>
                <a:latin typeface="Trebuchet MS"/>
                <a:cs typeface="Trebuchet MS"/>
              </a:rPr>
              <a:t>entertainment</a:t>
            </a:r>
            <a:r>
              <a:rPr lang="en-US" sz="2000" b="1" dirty="0">
                <a:solidFill>
                  <a:srgbClr val="00B5AC"/>
                </a:solidFill>
                <a:latin typeface="Trebuchet MS"/>
                <a:cs typeface="Trebuchet MS"/>
              </a:rPr>
              <a:t> </a:t>
            </a:r>
          </a:p>
          <a:p>
            <a:pPr marL="532765" marR="271145">
              <a:lnSpc>
                <a:spcPts val="1590"/>
              </a:lnSpc>
              <a:spcBef>
                <a:spcPts val="570"/>
              </a:spcBef>
            </a:pPr>
            <a:endParaRPr lang="en-US" sz="2000" b="1" dirty="0">
              <a:solidFill>
                <a:srgbClr val="00B5AC"/>
              </a:solidFill>
              <a:latin typeface="Trebuchet MS"/>
              <a:cs typeface="Trebuchet MS"/>
            </a:endParaRPr>
          </a:p>
          <a:p>
            <a:pPr marL="532765" marR="271145">
              <a:lnSpc>
                <a:spcPts val="1590"/>
              </a:lnSpc>
              <a:spcBef>
                <a:spcPts val="570"/>
              </a:spcBef>
            </a:pPr>
            <a:r>
              <a:rPr sz="2000" b="1" dirty="0">
                <a:solidFill>
                  <a:srgbClr val="00B5AC"/>
                </a:solidFill>
                <a:latin typeface="Trebuchet MS"/>
                <a:cs typeface="Trebuchet MS"/>
              </a:rPr>
              <a:t>best recent movie and series</a:t>
            </a:r>
          </a:p>
          <a:p>
            <a:pPr>
              <a:lnSpc>
                <a:spcPct val="100000"/>
              </a:lnSpc>
            </a:pPr>
            <a:endParaRPr sz="1400" dirty="0">
              <a:latin typeface="Times New Roman"/>
              <a:cs typeface="Times New Roman"/>
            </a:endParaRPr>
          </a:p>
          <a:p>
            <a:pPr>
              <a:lnSpc>
                <a:spcPct val="100000"/>
              </a:lnSpc>
              <a:spcBef>
                <a:spcPts val="48"/>
              </a:spcBef>
            </a:pPr>
            <a:endParaRPr sz="2000" dirty="0">
              <a:latin typeface="Times New Roman"/>
              <a:cs typeface="Times New Roman"/>
            </a:endParaRPr>
          </a:p>
          <a:p>
            <a:pPr marL="532765">
              <a:lnSpc>
                <a:spcPts val="1590"/>
              </a:lnSpc>
            </a:pPr>
            <a:r>
              <a:rPr lang="en-US" sz="2000" b="1" dirty="0">
                <a:solidFill>
                  <a:srgbClr val="00B5AC"/>
                </a:solidFill>
                <a:latin typeface="Trebuchet MS"/>
                <a:cs typeface="Trebuchet MS"/>
              </a:rPr>
              <a:t>Watch it on your smartphone, tablet or laptop</a:t>
            </a:r>
            <a:endParaRPr sz="2000" dirty="0">
              <a:latin typeface="Trebuchet MS"/>
              <a:cs typeface="Trebuchet MS"/>
            </a:endParaRPr>
          </a:p>
          <a:p>
            <a:pPr marL="532765">
              <a:lnSpc>
                <a:spcPts val="1230"/>
              </a:lnSpc>
            </a:pPr>
            <a:endParaRPr sz="1600" dirty="0">
              <a:latin typeface="Trebuchet MS"/>
              <a:cs typeface="Trebuchet MS"/>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marL="532765">
              <a:lnSpc>
                <a:spcPts val="1590"/>
              </a:lnSpc>
              <a:spcBef>
                <a:spcPts val="630"/>
              </a:spcBef>
            </a:pPr>
            <a:r>
              <a:rPr lang="en-US" sz="2000" b="1" spc="-10" dirty="0">
                <a:solidFill>
                  <a:srgbClr val="00B5AC"/>
                </a:solidFill>
                <a:latin typeface="Trebuchet MS"/>
                <a:cs typeface="Trebuchet MS"/>
              </a:rPr>
              <a:t>Available in our Airbus fleet</a:t>
            </a:r>
            <a:endParaRPr sz="2000" dirty="0">
              <a:latin typeface="Trebuchet MS"/>
              <a:cs typeface="Trebuchet MS"/>
            </a:endParaRPr>
          </a:p>
          <a:p>
            <a:pPr marL="532765">
              <a:lnSpc>
                <a:spcPts val="1230"/>
              </a:lnSpc>
            </a:pPr>
            <a:endParaRPr sz="1600" dirty="0">
              <a:latin typeface="Trebuchet MS"/>
              <a:cs typeface="Trebuchet MS"/>
            </a:endParaRPr>
          </a:p>
        </p:txBody>
      </p:sp>
      <p:sp>
        <p:nvSpPr>
          <p:cNvPr id="14" name="object 14"/>
          <p:cNvSpPr/>
          <p:nvPr/>
        </p:nvSpPr>
        <p:spPr>
          <a:xfrm>
            <a:off x="621765" y="3352800"/>
            <a:ext cx="378812" cy="259715"/>
          </a:xfrm>
          <a:custGeom>
            <a:avLst/>
            <a:gdLst/>
            <a:ahLst/>
            <a:cxnLst/>
            <a:rect l="l" t="t" r="r" b="b"/>
            <a:pathLst>
              <a:path w="302259" h="259714">
                <a:moveTo>
                  <a:pt x="151091" y="70065"/>
                </a:moveTo>
                <a:lnTo>
                  <a:pt x="104539" y="77598"/>
                </a:lnTo>
                <a:lnTo>
                  <a:pt x="63290" y="99452"/>
                </a:lnTo>
                <a:lnTo>
                  <a:pt x="39687" y="123494"/>
                </a:lnTo>
                <a:lnTo>
                  <a:pt x="39687" y="126453"/>
                </a:lnTo>
                <a:lnTo>
                  <a:pt x="40106" y="127596"/>
                </a:lnTo>
                <a:lnTo>
                  <a:pt x="40919" y="128422"/>
                </a:lnTo>
                <a:lnTo>
                  <a:pt x="80619" y="183908"/>
                </a:lnTo>
                <a:lnTo>
                  <a:pt x="81686" y="185813"/>
                </a:lnTo>
                <a:lnTo>
                  <a:pt x="83439" y="186740"/>
                </a:lnTo>
                <a:lnTo>
                  <a:pt x="88049" y="186740"/>
                </a:lnTo>
                <a:lnTo>
                  <a:pt x="89776" y="185813"/>
                </a:lnTo>
                <a:lnTo>
                  <a:pt x="91135" y="183908"/>
                </a:lnTo>
                <a:lnTo>
                  <a:pt x="96574" y="176823"/>
                </a:lnTo>
                <a:lnTo>
                  <a:pt x="102741" y="170553"/>
                </a:lnTo>
                <a:lnTo>
                  <a:pt x="103773" y="169735"/>
                </a:lnTo>
                <a:lnTo>
                  <a:pt x="85877" y="169735"/>
                </a:lnTo>
                <a:lnTo>
                  <a:pt x="53886" y="125183"/>
                </a:lnTo>
                <a:lnTo>
                  <a:pt x="63613" y="115608"/>
                </a:lnTo>
                <a:lnTo>
                  <a:pt x="74180" y="107149"/>
                </a:lnTo>
                <a:lnTo>
                  <a:pt x="110656" y="88620"/>
                </a:lnTo>
                <a:lnTo>
                  <a:pt x="151091" y="82245"/>
                </a:lnTo>
                <a:lnTo>
                  <a:pt x="209041" y="82245"/>
                </a:lnTo>
                <a:lnTo>
                  <a:pt x="208216" y="81838"/>
                </a:lnTo>
                <a:lnTo>
                  <a:pt x="194472" y="76693"/>
                </a:lnTo>
                <a:lnTo>
                  <a:pt x="180368" y="73013"/>
                </a:lnTo>
                <a:lnTo>
                  <a:pt x="165907" y="70803"/>
                </a:lnTo>
                <a:lnTo>
                  <a:pt x="151091" y="70065"/>
                </a:lnTo>
                <a:close/>
              </a:path>
              <a:path w="302259" h="259714">
                <a:moveTo>
                  <a:pt x="194845" y="151917"/>
                </a:moveTo>
                <a:lnTo>
                  <a:pt x="151091" y="151917"/>
                </a:lnTo>
                <a:lnTo>
                  <a:pt x="159893" y="152446"/>
                </a:lnTo>
                <a:lnTo>
                  <a:pt x="168467" y="154038"/>
                </a:lnTo>
                <a:lnTo>
                  <a:pt x="205629" y="176823"/>
                </a:lnTo>
                <a:lnTo>
                  <a:pt x="212140" y="185813"/>
                </a:lnTo>
                <a:lnTo>
                  <a:pt x="213906" y="186740"/>
                </a:lnTo>
                <a:lnTo>
                  <a:pt x="216331" y="186740"/>
                </a:lnTo>
                <a:lnTo>
                  <a:pt x="217474" y="186690"/>
                </a:lnTo>
                <a:lnTo>
                  <a:pt x="222669" y="179946"/>
                </a:lnTo>
                <a:lnTo>
                  <a:pt x="222402" y="178384"/>
                </a:lnTo>
                <a:lnTo>
                  <a:pt x="221589" y="177050"/>
                </a:lnTo>
                <a:lnTo>
                  <a:pt x="215282" y="168799"/>
                </a:lnTo>
                <a:lnTo>
                  <a:pt x="208114" y="161491"/>
                </a:lnTo>
                <a:lnTo>
                  <a:pt x="200090" y="155124"/>
                </a:lnTo>
                <a:lnTo>
                  <a:pt x="194845" y="151917"/>
                </a:lnTo>
                <a:close/>
              </a:path>
              <a:path w="302259" h="259714">
                <a:moveTo>
                  <a:pt x="151091" y="139763"/>
                </a:moveTo>
                <a:lnTo>
                  <a:pt x="106835" y="152001"/>
                </a:lnTo>
                <a:lnTo>
                  <a:pt x="85877" y="169735"/>
                </a:lnTo>
                <a:lnTo>
                  <a:pt x="103773" y="169735"/>
                </a:lnTo>
                <a:lnTo>
                  <a:pt x="109639" y="165090"/>
                </a:lnTo>
                <a:lnTo>
                  <a:pt x="117271" y="160426"/>
                </a:lnTo>
                <a:lnTo>
                  <a:pt x="125394" y="156696"/>
                </a:lnTo>
                <a:lnTo>
                  <a:pt x="133738" y="154038"/>
                </a:lnTo>
                <a:lnTo>
                  <a:pt x="142305" y="152446"/>
                </a:lnTo>
                <a:lnTo>
                  <a:pt x="151091" y="151917"/>
                </a:lnTo>
                <a:lnTo>
                  <a:pt x="194845" y="151917"/>
                </a:lnTo>
                <a:lnTo>
                  <a:pt x="191211" y="149694"/>
                </a:lnTo>
                <a:lnTo>
                  <a:pt x="181715" y="145346"/>
                </a:lnTo>
                <a:lnTo>
                  <a:pt x="171861" y="142243"/>
                </a:lnTo>
                <a:lnTo>
                  <a:pt x="161652" y="140383"/>
                </a:lnTo>
                <a:lnTo>
                  <a:pt x="151091" y="139763"/>
                </a:lnTo>
                <a:close/>
              </a:path>
              <a:path w="302259" h="259714">
                <a:moveTo>
                  <a:pt x="209041" y="82245"/>
                </a:moveTo>
                <a:lnTo>
                  <a:pt x="151091" y="82245"/>
                </a:lnTo>
                <a:lnTo>
                  <a:pt x="165498" y="83016"/>
                </a:lnTo>
                <a:lnTo>
                  <a:pt x="179554" y="85331"/>
                </a:lnTo>
                <a:lnTo>
                  <a:pt x="219299" y="101395"/>
                </a:lnTo>
                <a:lnTo>
                  <a:pt x="251587" y="129222"/>
                </a:lnTo>
                <a:lnTo>
                  <a:pt x="252907" y="130581"/>
                </a:lnTo>
                <a:lnTo>
                  <a:pt x="254558" y="131254"/>
                </a:lnTo>
                <a:lnTo>
                  <a:pt x="258572" y="131254"/>
                </a:lnTo>
                <a:lnTo>
                  <a:pt x="260210" y="130441"/>
                </a:lnTo>
                <a:lnTo>
                  <a:pt x="261289" y="128816"/>
                </a:lnTo>
                <a:lnTo>
                  <a:pt x="271146" y="115036"/>
                </a:lnTo>
                <a:lnTo>
                  <a:pt x="255612" y="115036"/>
                </a:lnTo>
                <a:lnTo>
                  <a:pt x="245051" y="104916"/>
                </a:lnTo>
                <a:lnTo>
                  <a:pt x="233633" y="96008"/>
                </a:lnTo>
                <a:lnTo>
                  <a:pt x="221356" y="88315"/>
                </a:lnTo>
                <a:lnTo>
                  <a:pt x="209041" y="82245"/>
                </a:lnTo>
                <a:close/>
              </a:path>
              <a:path w="302259" h="259714">
                <a:moveTo>
                  <a:pt x="220508" y="12560"/>
                </a:moveTo>
                <a:lnTo>
                  <a:pt x="151091" y="12560"/>
                </a:lnTo>
                <a:lnTo>
                  <a:pt x="170166" y="13509"/>
                </a:lnTo>
                <a:lnTo>
                  <a:pt x="188875" y="16356"/>
                </a:lnTo>
                <a:lnTo>
                  <a:pt x="242493" y="36105"/>
                </a:lnTo>
                <a:lnTo>
                  <a:pt x="287616" y="70497"/>
                </a:lnTo>
                <a:lnTo>
                  <a:pt x="255612" y="115036"/>
                </a:lnTo>
                <a:lnTo>
                  <a:pt x="271146" y="115036"/>
                </a:lnTo>
                <a:lnTo>
                  <a:pt x="301076" y="73202"/>
                </a:lnTo>
                <a:lnTo>
                  <a:pt x="301802" y="72237"/>
                </a:lnTo>
                <a:lnTo>
                  <a:pt x="302221" y="70967"/>
                </a:lnTo>
                <a:lnTo>
                  <a:pt x="302221" y="67995"/>
                </a:lnTo>
                <a:lnTo>
                  <a:pt x="301663" y="66700"/>
                </a:lnTo>
                <a:lnTo>
                  <a:pt x="269247" y="37925"/>
                </a:lnTo>
                <a:lnTo>
                  <a:pt x="232740" y="17221"/>
                </a:lnTo>
                <a:lnTo>
                  <a:pt x="220508" y="12560"/>
                </a:lnTo>
                <a:close/>
              </a:path>
              <a:path w="302259" h="259714">
                <a:moveTo>
                  <a:pt x="151091" y="0"/>
                </a:moveTo>
                <a:lnTo>
                  <a:pt x="109420" y="4305"/>
                </a:lnTo>
                <a:lnTo>
                  <a:pt x="69481" y="17221"/>
                </a:lnTo>
                <a:lnTo>
                  <a:pt x="32951" y="37925"/>
                </a:lnTo>
                <a:lnTo>
                  <a:pt x="1612" y="65620"/>
                </a:lnTo>
                <a:lnTo>
                  <a:pt x="0" y="71653"/>
                </a:lnTo>
                <a:lnTo>
                  <a:pt x="673" y="73202"/>
                </a:lnTo>
                <a:lnTo>
                  <a:pt x="3098" y="75615"/>
                </a:lnTo>
                <a:lnTo>
                  <a:pt x="4508" y="76161"/>
                </a:lnTo>
                <a:lnTo>
                  <a:pt x="8026" y="76161"/>
                </a:lnTo>
                <a:lnTo>
                  <a:pt x="9563" y="75476"/>
                </a:lnTo>
                <a:lnTo>
                  <a:pt x="11863" y="73202"/>
                </a:lnTo>
                <a:lnTo>
                  <a:pt x="25088" y="60351"/>
                </a:lnTo>
                <a:lnTo>
                  <a:pt x="56988" y="37668"/>
                </a:lnTo>
                <a:lnTo>
                  <a:pt x="93250" y="21663"/>
                </a:lnTo>
                <a:lnTo>
                  <a:pt x="131432" y="13570"/>
                </a:lnTo>
                <a:lnTo>
                  <a:pt x="151091" y="12560"/>
                </a:lnTo>
                <a:lnTo>
                  <a:pt x="220508" y="12560"/>
                </a:lnTo>
                <a:lnTo>
                  <a:pt x="212967" y="9686"/>
                </a:lnTo>
                <a:lnTo>
                  <a:pt x="192773" y="4305"/>
                </a:lnTo>
                <a:lnTo>
                  <a:pt x="172150" y="1076"/>
                </a:lnTo>
                <a:lnTo>
                  <a:pt x="151091" y="0"/>
                </a:lnTo>
                <a:close/>
              </a:path>
              <a:path w="302259" h="259714">
                <a:moveTo>
                  <a:pt x="159207" y="200126"/>
                </a:moveTo>
                <a:lnTo>
                  <a:pt x="142735" y="200126"/>
                </a:lnTo>
                <a:lnTo>
                  <a:pt x="135636" y="203022"/>
                </a:lnTo>
                <a:lnTo>
                  <a:pt x="124028" y="214642"/>
                </a:lnTo>
                <a:lnTo>
                  <a:pt x="121119" y="221589"/>
                </a:lnTo>
                <a:lnTo>
                  <a:pt x="121119" y="238074"/>
                </a:lnTo>
                <a:lnTo>
                  <a:pt x="124028" y="245148"/>
                </a:lnTo>
                <a:lnTo>
                  <a:pt x="135636" y="256768"/>
                </a:lnTo>
                <a:lnTo>
                  <a:pt x="142735" y="259664"/>
                </a:lnTo>
                <a:lnTo>
                  <a:pt x="159207" y="259664"/>
                </a:lnTo>
                <a:lnTo>
                  <a:pt x="166166" y="256768"/>
                </a:lnTo>
                <a:lnTo>
                  <a:pt x="175840" y="247103"/>
                </a:lnTo>
                <a:lnTo>
                  <a:pt x="146240" y="247103"/>
                </a:lnTo>
                <a:lnTo>
                  <a:pt x="142125" y="245440"/>
                </a:lnTo>
                <a:lnTo>
                  <a:pt x="135356" y="238671"/>
                </a:lnTo>
                <a:lnTo>
                  <a:pt x="133680" y="234543"/>
                </a:lnTo>
                <a:lnTo>
                  <a:pt x="133680" y="225120"/>
                </a:lnTo>
                <a:lnTo>
                  <a:pt x="135356" y="221119"/>
                </a:lnTo>
                <a:lnTo>
                  <a:pt x="142125" y="214376"/>
                </a:lnTo>
                <a:lnTo>
                  <a:pt x="146240" y="212686"/>
                </a:lnTo>
                <a:lnTo>
                  <a:pt x="175831" y="212686"/>
                </a:lnTo>
                <a:lnTo>
                  <a:pt x="166166" y="203022"/>
                </a:lnTo>
                <a:lnTo>
                  <a:pt x="159207" y="200126"/>
                </a:lnTo>
                <a:close/>
              </a:path>
              <a:path w="302259" h="259714">
                <a:moveTo>
                  <a:pt x="175831" y="212686"/>
                </a:moveTo>
                <a:lnTo>
                  <a:pt x="155689" y="212686"/>
                </a:lnTo>
                <a:lnTo>
                  <a:pt x="159677" y="214376"/>
                </a:lnTo>
                <a:lnTo>
                  <a:pt x="166420" y="221119"/>
                </a:lnTo>
                <a:lnTo>
                  <a:pt x="168109" y="225120"/>
                </a:lnTo>
                <a:lnTo>
                  <a:pt x="168109" y="234543"/>
                </a:lnTo>
                <a:lnTo>
                  <a:pt x="166420" y="238671"/>
                </a:lnTo>
                <a:lnTo>
                  <a:pt x="159677" y="245440"/>
                </a:lnTo>
                <a:lnTo>
                  <a:pt x="155689" y="247103"/>
                </a:lnTo>
                <a:lnTo>
                  <a:pt x="175840" y="247103"/>
                </a:lnTo>
                <a:lnTo>
                  <a:pt x="177787" y="245148"/>
                </a:lnTo>
                <a:lnTo>
                  <a:pt x="180670" y="238074"/>
                </a:lnTo>
                <a:lnTo>
                  <a:pt x="180670" y="221589"/>
                </a:lnTo>
                <a:lnTo>
                  <a:pt x="177787" y="214642"/>
                </a:lnTo>
                <a:lnTo>
                  <a:pt x="175831" y="212686"/>
                </a:lnTo>
                <a:close/>
              </a:path>
            </a:pathLst>
          </a:custGeom>
          <a:solidFill>
            <a:srgbClr val="EC1550"/>
          </a:solid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99072" y="4572000"/>
            <a:ext cx="4196728" cy="1371600"/>
          </a:xfrm>
          <a:prstGeom prst="rect">
            <a:avLst/>
          </a:prstGeom>
          <a:solidFill>
            <a:srgbClr val="F03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r="31343"/>
          <a:stretch/>
        </p:blipFill>
        <p:spPr>
          <a:xfrm>
            <a:off x="3048000" y="1039716"/>
            <a:ext cx="7010400" cy="6267218"/>
          </a:xfrm>
          <a:prstGeom prst="rect">
            <a:avLst/>
          </a:prstGeom>
          <a:effectLst>
            <a:outerShdw blurRad="190500" dist="76200" dir="10800000" algn="r" rotWithShape="0">
              <a:prstClr val="black">
                <a:alpha val="13000"/>
              </a:prstClr>
            </a:outerShdw>
          </a:effectLst>
        </p:spPr>
      </p:pic>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t="3061" r="24490" b="34058"/>
          <a:stretch/>
        </p:blipFill>
        <p:spPr>
          <a:xfrm>
            <a:off x="4419600" y="1524000"/>
            <a:ext cx="5638800" cy="4695722"/>
          </a:xfrm>
          <a:prstGeom prst="rect">
            <a:avLst/>
          </a:prstGeom>
        </p:spPr>
      </p:pic>
      <p:sp>
        <p:nvSpPr>
          <p:cNvPr id="4" name="object 4"/>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5" name="object 5"/>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6" name="object 6"/>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7" name="object 7"/>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9" name="object 9"/>
          <p:cNvSpPr txBox="1">
            <a:spLocks noGrp="1"/>
          </p:cNvSpPr>
          <p:nvPr>
            <p:ph type="title"/>
          </p:nvPr>
        </p:nvSpPr>
        <p:spPr>
          <a:xfrm>
            <a:off x="583779" y="1462235"/>
            <a:ext cx="3373122" cy="820738"/>
          </a:xfrm>
          <a:prstGeom prst="rect">
            <a:avLst/>
          </a:prstGeom>
        </p:spPr>
        <p:txBody>
          <a:bodyPr vert="horz" wrap="square" lIns="0" tIns="0" rIns="0" bIns="0" rtlCol="0">
            <a:spAutoFit/>
          </a:bodyPr>
          <a:lstStyle/>
          <a:p>
            <a:pPr marL="12700">
              <a:lnSpc>
                <a:spcPts val="3170"/>
              </a:lnSpc>
            </a:pPr>
            <a:r>
              <a:rPr lang="en-US" spc="5" dirty="0"/>
              <a:t>NEW</a:t>
            </a:r>
            <a:r>
              <a:rPr lang="en-US" spc="-80" dirty="0"/>
              <a:t> </a:t>
            </a:r>
            <a:r>
              <a:rPr lang="en-US" dirty="0"/>
              <a:t>WIFI</a:t>
            </a:r>
            <a:br>
              <a:rPr lang="en-US" dirty="0"/>
            </a:br>
            <a:r>
              <a:rPr lang="en-US" b="1" i="1" dirty="0">
                <a:solidFill>
                  <a:srgbClr val="EC1550"/>
                </a:solidFill>
              </a:rPr>
              <a:t>ON-BOARD</a:t>
            </a:r>
            <a:endParaRPr b="1" i="1" spc="5" dirty="0">
              <a:solidFill>
                <a:srgbClr val="EC1550"/>
              </a:solidFill>
              <a:latin typeface="Trebuchet MS"/>
              <a:cs typeface="Trebuchet MS"/>
            </a:endParaRPr>
          </a:p>
        </p:txBody>
      </p:sp>
      <p:sp>
        <p:nvSpPr>
          <p:cNvPr id="12" name="object 12"/>
          <p:cNvSpPr/>
          <p:nvPr/>
        </p:nvSpPr>
        <p:spPr>
          <a:xfrm>
            <a:off x="631917" y="3574705"/>
            <a:ext cx="353346" cy="269875"/>
          </a:xfrm>
          <a:custGeom>
            <a:avLst/>
            <a:gdLst/>
            <a:ahLst/>
            <a:cxnLst/>
            <a:rect l="l" t="t" r="r" b="b"/>
            <a:pathLst>
              <a:path w="281940" h="269875">
                <a:moveTo>
                  <a:pt x="34162" y="35636"/>
                </a:moveTo>
                <a:lnTo>
                  <a:pt x="6769" y="35636"/>
                </a:lnTo>
                <a:lnTo>
                  <a:pt x="4063" y="36715"/>
                </a:lnTo>
                <a:lnTo>
                  <a:pt x="0" y="45085"/>
                </a:lnTo>
                <a:lnTo>
                  <a:pt x="292" y="46977"/>
                </a:lnTo>
                <a:lnTo>
                  <a:pt x="9207" y="93141"/>
                </a:lnTo>
                <a:lnTo>
                  <a:pt x="9207" y="93548"/>
                </a:lnTo>
                <a:lnTo>
                  <a:pt x="39663" y="126114"/>
                </a:lnTo>
                <a:lnTo>
                  <a:pt x="56997" y="129603"/>
                </a:lnTo>
                <a:lnTo>
                  <a:pt x="252234" y="129603"/>
                </a:lnTo>
                <a:lnTo>
                  <a:pt x="277451" y="117043"/>
                </a:lnTo>
                <a:lnTo>
                  <a:pt x="57797" y="117043"/>
                </a:lnTo>
                <a:lnTo>
                  <a:pt x="44278" y="114464"/>
                </a:lnTo>
                <a:lnTo>
                  <a:pt x="33699" y="109148"/>
                </a:lnTo>
                <a:lnTo>
                  <a:pt x="26054" y="101096"/>
                </a:lnTo>
                <a:lnTo>
                  <a:pt x="21335" y="90309"/>
                </a:lnTo>
                <a:lnTo>
                  <a:pt x="13258" y="48183"/>
                </a:lnTo>
                <a:lnTo>
                  <a:pt x="44713" y="48183"/>
                </a:lnTo>
                <a:lnTo>
                  <a:pt x="39979" y="41313"/>
                </a:lnTo>
                <a:lnTo>
                  <a:pt x="37553" y="37528"/>
                </a:lnTo>
                <a:lnTo>
                  <a:pt x="34162" y="35636"/>
                </a:lnTo>
                <a:close/>
              </a:path>
              <a:path w="281940" h="269875">
                <a:moveTo>
                  <a:pt x="239674" y="74523"/>
                </a:moveTo>
                <a:lnTo>
                  <a:pt x="187959" y="74523"/>
                </a:lnTo>
                <a:lnTo>
                  <a:pt x="186410" y="75133"/>
                </a:lnTo>
                <a:lnTo>
                  <a:pt x="183959" y="77558"/>
                </a:lnTo>
                <a:lnTo>
                  <a:pt x="183375" y="78968"/>
                </a:lnTo>
                <a:lnTo>
                  <a:pt x="183375" y="82486"/>
                </a:lnTo>
                <a:lnTo>
                  <a:pt x="183959" y="84023"/>
                </a:lnTo>
                <a:lnTo>
                  <a:pt x="186410" y="86474"/>
                </a:lnTo>
                <a:lnTo>
                  <a:pt x="187959" y="87083"/>
                </a:lnTo>
                <a:lnTo>
                  <a:pt x="249377" y="87083"/>
                </a:lnTo>
                <a:lnTo>
                  <a:pt x="256755" y="88290"/>
                </a:lnTo>
                <a:lnTo>
                  <a:pt x="266738" y="93141"/>
                </a:lnTo>
                <a:lnTo>
                  <a:pt x="269239" y="97078"/>
                </a:lnTo>
                <a:lnTo>
                  <a:pt x="269239" y="105435"/>
                </a:lnTo>
                <a:lnTo>
                  <a:pt x="250596" y="117043"/>
                </a:lnTo>
                <a:lnTo>
                  <a:pt x="277451" y="117043"/>
                </a:lnTo>
                <a:lnTo>
                  <a:pt x="279488" y="114757"/>
                </a:lnTo>
                <a:lnTo>
                  <a:pt x="281722" y="109148"/>
                </a:lnTo>
                <a:lnTo>
                  <a:pt x="281800" y="102450"/>
                </a:lnTo>
                <a:lnTo>
                  <a:pt x="279165" y="90538"/>
                </a:lnTo>
                <a:lnTo>
                  <a:pt x="271262" y="81910"/>
                </a:lnTo>
                <a:lnTo>
                  <a:pt x="258097" y="76570"/>
                </a:lnTo>
                <a:lnTo>
                  <a:pt x="239674" y="74523"/>
                </a:lnTo>
                <a:close/>
              </a:path>
              <a:path w="281940" h="269875">
                <a:moveTo>
                  <a:pt x="44713" y="48183"/>
                </a:moveTo>
                <a:lnTo>
                  <a:pt x="29451" y="48183"/>
                </a:lnTo>
                <a:lnTo>
                  <a:pt x="41998" y="66408"/>
                </a:lnTo>
                <a:lnTo>
                  <a:pt x="55905" y="86131"/>
                </a:lnTo>
                <a:lnTo>
                  <a:pt x="57657" y="87083"/>
                </a:lnTo>
                <a:lnTo>
                  <a:pt x="118554" y="87083"/>
                </a:lnTo>
                <a:lnTo>
                  <a:pt x="120459" y="85991"/>
                </a:lnTo>
                <a:lnTo>
                  <a:pt x="121805" y="83832"/>
                </a:lnTo>
                <a:lnTo>
                  <a:pt x="122766" y="81910"/>
                </a:lnTo>
                <a:lnTo>
                  <a:pt x="122885" y="79641"/>
                </a:lnTo>
                <a:lnTo>
                  <a:pt x="121711" y="77558"/>
                </a:lnTo>
                <a:lnTo>
                  <a:pt x="120202" y="74523"/>
                </a:lnTo>
                <a:lnTo>
                  <a:pt x="63068" y="74523"/>
                </a:lnTo>
                <a:lnTo>
                  <a:pt x="52527" y="59524"/>
                </a:lnTo>
                <a:lnTo>
                  <a:pt x="44713" y="48183"/>
                </a:lnTo>
                <a:close/>
              </a:path>
              <a:path w="281940" h="269875">
                <a:moveTo>
                  <a:pt x="113017" y="0"/>
                </a:moveTo>
                <a:lnTo>
                  <a:pt x="78727" y="0"/>
                </a:lnTo>
                <a:lnTo>
                  <a:pt x="76428" y="1066"/>
                </a:lnTo>
                <a:lnTo>
                  <a:pt x="74828" y="3225"/>
                </a:lnTo>
                <a:lnTo>
                  <a:pt x="73444" y="5918"/>
                </a:lnTo>
                <a:lnTo>
                  <a:pt x="73329" y="8496"/>
                </a:lnTo>
                <a:lnTo>
                  <a:pt x="74409" y="10922"/>
                </a:lnTo>
                <a:lnTo>
                  <a:pt x="106006" y="74523"/>
                </a:lnTo>
                <a:lnTo>
                  <a:pt x="120202" y="74523"/>
                </a:lnTo>
                <a:lnTo>
                  <a:pt x="89407" y="12560"/>
                </a:lnTo>
                <a:lnTo>
                  <a:pt x="126379" y="12560"/>
                </a:lnTo>
                <a:lnTo>
                  <a:pt x="119354" y="4445"/>
                </a:lnTo>
                <a:lnTo>
                  <a:pt x="119354" y="4051"/>
                </a:lnTo>
                <a:lnTo>
                  <a:pt x="118973" y="4051"/>
                </a:lnTo>
                <a:lnTo>
                  <a:pt x="116255" y="1346"/>
                </a:lnTo>
                <a:lnTo>
                  <a:pt x="113017" y="0"/>
                </a:lnTo>
                <a:close/>
              </a:path>
              <a:path w="281940" h="269875">
                <a:moveTo>
                  <a:pt x="126379" y="12560"/>
                </a:moveTo>
                <a:lnTo>
                  <a:pt x="110045" y="12560"/>
                </a:lnTo>
                <a:lnTo>
                  <a:pt x="151764" y="60744"/>
                </a:lnTo>
                <a:lnTo>
                  <a:pt x="152844" y="62103"/>
                </a:lnTo>
                <a:lnTo>
                  <a:pt x="154266" y="62763"/>
                </a:lnTo>
                <a:lnTo>
                  <a:pt x="157772" y="62763"/>
                </a:lnTo>
                <a:lnTo>
                  <a:pt x="159334" y="62230"/>
                </a:lnTo>
                <a:lnTo>
                  <a:pt x="162039" y="60058"/>
                </a:lnTo>
                <a:lnTo>
                  <a:pt x="162725" y="58648"/>
                </a:lnTo>
                <a:lnTo>
                  <a:pt x="162725" y="55143"/>
                </a:lnTo>
                <a:lnTo>
                  <a:pt x="162166" y="53721"/>
                </a:lnTo>
                <a:lnTo>
                  <a:pt x="161086" y="52654"/>
                </a:lnTo>
                <a:lnTo>
                  <a:pt x="126379" y="12560"/>
                </a:lnTo>
                <a:close/>
              </a:path>
              <a:path w="281940" h="269875">
                <a:moveTo>
                  <a:pt x="115709" y="238556"/>
                </a:moveTo>
                <a:lnTo>
                  <a:pt x="103555" y="238556"/>
                </a:lnTo>
                <a:lnTo>
                  <a:pt x="105242" y="244640"/>
                </a:lnTo>
                <a:lnTo>
                  <a:pt x="140817" y="269354"/>
                </a:lnTo>
                <a:lnTo>
                  <a:pt x="147544" y="268797"/>
                </a:lnTo>
                <a:lnTo>
                  <a:pt x="153746" y="267173"/>
                </a:lnTo>
                <a:lnTo>
                  <a:pt x="159555" y="264446"/>
                </a:lnTo>
                <a:lnTo>
                  <a:pt x="164922" y="260629"/>
                </a:lnTo>
                <a:lnTo>
                  <a:pt x="168796" y="256781"/>
                </a:lnTo>
                <a:lnTo>
                  <a:pt x="134073" y="256781"/>
                </a:lnTo>
                <a:lnTo>
                  <a:pt x="128193" y="254355"/>
                </a:lnTo>
                <a:lnTo>
                  <a:pt x="118211" y="244640"/>
                </a:lnTo>
                <a:lnTo>
                  <a:pt x="115709" y="238848"/>
                </a:lnTo>
                <a:lnTo>
                  <a:pt x="115709" y="238556"/>
                </a:lnTo>
                <a:close/>
              </a:path>
              <a:path w="281940" h="269875">
                <a:moveTo>
                  <a:pt x="168912" y="206578"/>
                </a:moveTo>
                <a:lnTo>
                  <a:pt x="147840" y="206578"/>
                </a:lnTo>
                <a:lnTo>
                  <a:pt x="153796" y="208991"/>
                </a:lnTo>
                <a:lnTo>
                  <a:pt x="163512" y="218719"/>
                </a:lnTo>
                <a:lnTo>
                  <a:pt x="165834" y="224396"/>
                </a:lnTo>
                <a:lnTo>
                  <a:pt x="165876" y="238848"/>
                </a:lnTo>
                <a:lnTo>
                  <a:pt x="163512" y="244640"/>
                </a:lnTo>
                <a:lnTo>
                  <a:pt x="153796" y="254355"/>
                </a:lnTo>
                <a:lnTo>
                  <a:pt x="147840" y="256781"/>
                </a:lnTo>
                <a:lnTo>
                  <a:pt x="168796" y="256781"/>
                </a:lnTo>
                <a:lnTo>
                  <a:pt x="169596" y="255985"/>
                </a:lnTo>
                <a:lnTo>
                  <a:pt x="173278" y="250759"/>
                </a:lnTo>
                <a:lnTo>
                  <a:pt x="175970" y="244950"/>
                </a:lnTo>
                <a:lnTo>
                  <a:pt x="177672" y="238556"/>
                </a:lnTo>
                <a:lnTo>
                  <a:pt x="250461" y="238556"/>
                </a:lnTo>
                <a:lnTo>
                  <a:pt x="249516" y="237756"/>
                </a:lnTo>
                <a:lnTo>
                  <a:pt x="248450" y="235597"/>
                </a:lnTo>
                <a:lnTo>
                  <a:pt x="248196" y="232892"/>
                </a:lnTo>
                <a:lnTo>
                  <a:pt x="248196" y="228714"/>
                </a:lnTo>
                <a:lnTo>
                  <a:pt x="249173" y="226288"/>
                </a:lnTo>
                <a:lnTo>
                  <a:pt x="249491" y="225996"/>
                </a:lnTo>
                <a:lnTo>
                  <a:pt x="178104" y="225996"/>
                </a:lnTo>
                <a:lnTo>
                  <a:pt x="176556" y="219408"/>
                </a:lnTo>
                <a:lnTo>
                  <a:pt x="173948" y="213399"/>
                </a:lnTo>
                <a:lnTo>
                  <a:pt x="170278" y="207974"/>
                </a:lnTo>
                <a:lnTo>
                  <a:pt x="168912" y="206578"/>
                </a:lnTo>
                <a:close/>
              </a:path>
              <a:path w="281940" h="269875">
                <a:moveTo>
                  <a:pt x="28917" y="208991"/>
                </a:moveTo>
                <a:lnTo>
                  <a:pt x="17551" y="208991"/>
                </a:lnTo>
                <a:lnTo>
                  <a:pt x="12230" y="211226"/>
                </a:lnTo>
                <a:lnTo>
                  <a:pt x="3314" y="220141"/>
                </a:lnTo>
                <a:lnTo>
                  <a:pt x="1092" y="225475"/>
                </a:lnTo>
                <a:lnTo>
                  <a:pt x="1092" y="237883"/>
                </a:lnTo>
                <a:lnTo>
                  <a:pt x="3314" y="243230"/>
                </a:lnTo>
                <a:lnTo>
                  <a:pt x="12230" y="252133"/>
                </a:lnTo>
                <a:lnTo>
                  <a:pt x="17551" y="254355"/>
                </a:lnTo>
                <a:lnTo>
                  <a:pt x="28638" y="254355"/>
                </a:lnTo>
                <a:lnTo>
                  <a:pt x="33096" y="252882"/>
                </a:lnTo>
                <a:lnTo>
                  <a:pt x="41186" y="246938"/>
                </a:lnTo>
                <a:lnTo>
                  <a:pt x="43878" y="243166"/>
                </a:lnTo>
                <a:lnTo>
                  <a:pt x="44282" y="241808"/>
                </a:lnTo>
                <a:lnTo>
                  <a:pt x="21069" y="241808"/>
                </a:lnTo>
                <a:lnTo>
                  <a:pt x="18694" y="240792"/>
                </a:lnTo>
                <a:lnTo>
                  <a:pt x="16623" y="238696"/>
                </a:lnTo>
                <a:lnTo>
                  <a:pt x="14655" y="236740"/>
                </a:lnTo>
                <a:lnTo>
                  <a:pt x="13652" y="234365"/>
                </a:lnTo>
                <a:lnTo>
                  <a:pt x="13652" y="228714"/>
                </a:lnTo>
                <a:lnTo>
                  <a:pt x="14655" y="226288"/>
                </a:lnTo>
                <a:lnTo>
                  <a:pt x="16687" y="224396"/>
                </a:lnTo>
                <a:lnTo>
                  <a:pt x="18694" y="222491"/>
                </a:lnTo>
                <a:lnTo>
                  <a:pt x="21069" y="221564"/>
                </a:lnTo>
                <a:lnTo>
                  <a:pt x="44468" y="221564"/>
                </a:lnTo>
                <a:lnTo>
                  <a:pt x="44284" y="220878"/>
                </a:lnTo>
                <a:lnTo>
                  <a:pt x="41605" y="216750"/>
                </a:lnTo>
                <a:lnTo>
                  <a:pt x="33489" y="210553"/>
                </a:lnTo>
                <a:lnTo>
                  <a:pt x="28917" y="208991"/>
                </a:lnTo>
                <a:close/>
              </a:path>
              <a:path w="281940" h="269875">
                <a:moveTo>
                  <a:pt x="250461" y="238556"/>
                </a:moveTo>
                <a:lnTo>
                  <a:pt x="236423" y="238556"/>
                </a:lnTo>
                <a:lnTo>
                  <a:pt x="237769" y="243166"/>
                </a:lnTo>
                <a:lnTo>
                  <a:pt x="240525" y="246938"/>
                </a:lnTo>
                <a:lnTo>
                  <a:pt x="248907" y="252882"/>
                </a:lnTo>
                <a:lnTo>
                  <a:pt x="253441" y="254355"/>
                </a:lnTo>
                <a:lnTo>
                  <a:pt x="264490" y="254355"/>
                </a:lnTo>
                <a:lnTo>
                  <a:pt x="269836" y="252133"/>
                </a:lnTo>
                <a:lnTo>
                  <a:pt x="274281" y="247675"/>
                </a:lnTo>
                <a:lnTo>
                  <a:pt x="278764" y="243230"/>
                </a:lnTo>
                <a:lnTo>
                  <a:pt x="279356" y="241808"/>
                </a:lnTo>
                <a:lnTo>
                  <a:pt x="255600" y="241808"/>
                </a:lnTo>
                <a:lnTo>
                  <a:pt x="253288" y="241007"/>
                </a:lnTo>
                <a:lnTo>
                  <a:pt x="250461" y="238556"/>
                </a:lnTo>
                <a:close/>
              </a:path>
              <a:path w="281940" h="269875">
                <a:moveTo>
                  <a:pt x="44468" y="221564"/>
                </a:moveTo>
                <a:lnTo>
                  <a:pt x="26466" y="221564"/>
                </a:lnTo>
                <a:lnTo>
                  <a:pt x="28841" y="222567"/>
                </a:lnTo>
                <a:lnTo>
                  <a:pt x="32905" y="226606"/>
                </a:lnTo>
                <a:lnTo>
                  <a:pt x="33773" y="228714"/>
                </a:lnTo>
                <a:lnTo>
                  <a:pt x="33883" y="232892"/>
                </a:lnTo>
                <a:lnTo>
                  <a:pt x="33629" y="235318"/>
                </a:lnTo>
                <a:lnTo>
                  <a:pt x="32461" y="237426"/>
                </a:lnTo>
                <a:lnTo>
                  <a:pt x="30479" y="239179"/>
                </a:lnTo>
                <a:lnTo>
                  <a:pt x="28435" y="240931"/>
                </a:lnTo>
                <a:lnTo>
                  <a:pt x="26200" y="241808"/>
                </a:lnTo>
                <a:lnTo>
                  <a:pt x="44282" y="241808"/>
                </a:lnTo>
                <a:lnTo>
                  <a:pt x="45250" y="238556"/>
                </a:lnTo>
                <a:lnTo>
                  <a:pt x="115709" y="238556"/>
                </a:lnTo>
                <a:lnTo>
                  <a:pt x="115709" y="225996"/>
                </a:lnTo>
                <a:lnTo>
                  <a:pt x="45656" y="225996"/>
                </a:lnTo>
                <a:lnTo>
                  <a:pt x="44468" y="221564"/>
                </a:lnTo>
                <a:close/>
              </a:path>
              <a:path w="281940" h="269875">
                <a:moveTo>
                  <a:pt x="279357" y="221564"/>
                </a:moveTo>
                <a:lnTo>
                  <a:pt x="261251" y="221564"/>
                </a:lnTo>
                <a:lnTo>
                  <a:pt x="263715" y="222491"/>
                </a:lnTo>
                <a:lnTo>
                  <a:pt x="267461" y="226288"/>
                </a:lnTo>
                <a:lnTo>
                  <a:pt x="268427" y="228714"/>
                </a:lnTo>
                <a:lnTo>
                  <a:pt x="268427" y="234365"/>
                </a:lnTo>
                <a:lnTo>
                  <a:pt x="267461" y="236740"/>
                </a:lnTo>
                <a:lnTo>
                  <a:pt x="263715" y="240792"/>
                </a:lnTo>
                <a:lnTo>
                  <a:pt x="261251" y="241808"/>
                </a:lnTo>
                <a:lnTo>
                  <a:pt x="279356" y="241808"/>
                </a:lnTo>
                <a:lnTo>
                  <a:pt x="280987" y="237883"/>
                </a:lnTo>
                <a:lnTo>
                  <a:pt x="280987" y="225475"/>
                </a:lnTo>
                <a:lnTo>
                  <a:pt x="279357" y="221564"/>
                </a:lnTo>
                <a:close/>
              </a:path>
              <a:path w="281940" h="269875">
                <a:moveTo>
                  <a:pt x="140817" y="194017"/>
                </a:moveTo>
                <a:lnTo>
                  <a:pt x="107727" y="213399"/>
                </a:lnTo>
                <a:lnTo>
                  <a:pt x="103555" y="225996"/>
                </a:lnTo>
                <a:lnTo>
                  <a:pt x="115709" y="225996"/>
                </a:lnTo>
                <a:lnTo>
                  <a:pt x="115762" y="224396"/>
                </a:lnTo>
                <a:lnTo>
                  <a:pt x="118135" y="218719"/>
                </a:lnTo>
                <a:lnTo>
                  <a:pt x="123024" y="213868"/>
                </a:lnTo>
                <a:lnTo>
                  <a:pt x="127876" y="208991"/>
                </a:lnTo>
                <a:lnTo>
                  <a:pt x="133807" y="206578"/>
                </a:lnTo>
                <a:lnTo>
                  <a:pt x="168912" y="206578"/>
                </a:lnTo>
                <a:lnTo>
                  <a:pt x="165544" y="203136"/>
                </a:lnTo>
                <a:lnTo>
                  <a:pt x="160046" y="199139"/>
                </a:lnTo>
                <a:lnTo>
                  <a:pt x="154090" y="196291"/>
                </a:lnTo>
                <a:lnTo>
                  <a:pt x="147679" y="194585"/>
                </a:lnTo>
                <a:lnTo>
                  <a:pt x="140817" y="194017"/>
                </a:lnTo>
                <a:close/>
              </a:path>
              <a:path w="281940" h="269875">
                <a:moveTo>
                  <a:pt x="264490" y="208991"/>
                </a:moveTo>
                <a:lnTo>
                  <a:pt x="253174" y="208991"/>
                </a:lnTo>
                <a:lnTo>
                  <a:pt x="248500" y="210604"/>
                </a:lnTo>
                <a:lnTo>
                  <a:pt x="244322" y="213868"/>
                </a:lnTo>
                <a:lnTo>
                  <a:pt x="240131" y="217093"/>
                </a:lnTo>
                <a:lnTo>
                  <a:pt x="237362" y="221145"/>
                </a:lnTo>
                <a:lnTo>
                  <a:pt x="236016" y="225996"/>
                </a:lnTo>
                <a:lnTo>
                  <a:pt x="249491" y="225996"/>
                </a:lnTo>
                <a:lnTo>
                  <a:pt x="251231" y="224396"/>
                </a:lnTo>
                <a:lnTo>
                  <a:pt x="253237" y="222491"/>
                </a:lnTo>
                <a:lnTo>
                  <a:pt x="255600" y="221564"/>
                </a:lnTo>
                <a:lnTo>
                  <a:pt x="279357" y="221564"/>
                </a:lnTo>
                <a:lnTo>
                  <a:pt x="278764" y="220141"/>
                </a:lnTo>
                <a:lnTo>
                  <a:pt x="269836" y="211226"/>
                </a:lnTo>
                <a:lnTo>
                  <a:pt x="264490" y="208991"/>
                </a:lnTo>
                <a:close/>
              </a:path>
            </a:pathLst>
          </a:custGeom>
          <a:solidFill>
            <a:srgbClr val="EC1550"/>
          </a:solidFill>
        </p:spPr>
        <p:txBody>
          <a:bodyPr wrap="square" lIns="0" tIns="0" rIns="0" bIns="0" rtlCol="0"/>
          <a:lstStyle/>
          <a:p>
            <a:endParaRPr/>
          </a:p>
        </p:txBody>
      </p:sp>
      <p:sp>
        <p:nvSpPr>
          <p:cNvPr id="13" name="object 13"/>
          <p:cNvSpPr txBox="1"/>
          <p:nvPr/>
        </p:nvSpPr>
        <p:spPr>
          <a:xfrm>
            <a:off x="607910" y="2800072"/>
            <a:ext cx="3226219" cy="1215717"/>
          </a:xfrm>
          <a:prstGeom prst="rect">
            <a:avLst/>
          </a:prstGeom>
        </p:spPr>
        <p:txBody>
          <a:bodyPr vert="horz" wrap="square" lIns="0" tIns="0" rIns="0" bIns="0" rtlCol="0">
            <a:spAutoFit/>
          </a:bodyPr>
          <a:lstStyle/>
          <a:p>
            <a:pPr marL="532765" marR="271145">
              <a:spcBef>
                <a:spcPts val="570"/>
              </a:spcBef>
            </a:pPr>
            <a:r>
              <a:rPr lang="en-US" sz="2000" b="1" dirty="0">
                <a:solidFill>
                  <a:srgbClr val="00B5AC"/>
                </a:solidFill>
                <a:latin typeface="Trebuchet MS"/>
                <a:cs typeface="Trebuchet MS"/>
              </a:rPr>
              <a:t>Partner with </a:t>
            </a:r>
            <a:r>
              <a:rPr lang="en-US" sz="2000" b="1" dirty="0" err="1">
                <a:solidFill>
                  <a:srgbClr val="00B5AC"/>
                </a:solidFill>
                <a:latin typeface="Trebuchet MS"/>
                <a:cs typeface="Trebuchet MS"/>
              </a:rPr>
              <a:t>Gogo</a:t>
            </a:r>
            <a:endParaRPr lang="en-US" sz="2000" b="1" dirty="0">
              <a:solidFill>
                <a:srgbClr val="00B5AC"/>
              </a:solidFill>
              <a:latin typeface="Trebuchet MS"/>
              <a:cs typeface="Trebuchet MS"/>
            </a:endParaRPr>
          </a:p>
          <a:p>
            <a:endParaRPr sz="1400" dirty="0">
              <a:latin typeface="Times New Roman"/>
              <a:cs typeface="Times New Roman"/>
            </a:endParaRPr>
          </a:p>
          <a:p>
            <a:pPr marL="532765">
              <a:spcBef>
                <a:spcPts val="630"/>
              </a:spcBef>
            </a:pPr>
            <a:r>
              <a:rPr lang="en-US" sz="2000" b="1" spc="-10" dirty="0">
                <a:solidFill>
                  <a:srgbClr val="00B5AC"/>
                </a:solidFill>
                <a:latin typeface="Trebuchet MS"/>
                <a:cs typeface="Trebuchet MS"/>
              </a:rPr>
              <a:t>Only in LATAM Airlines </a:t>
            </a:r>
            <a:r>
              <a:rPr lang="en-US" sz="2000" b="1" spc="-10" dirty="0" err="1">
                <a:solidFill>
                  <a:srgbClr val="00B5AC"/>
                </a:solidFill>
                <a:latin typeface="Trebuchet MS"/>
                <a:cs typeface="Trebuchet MS"/>
              </a:rPr>
              <a:t>Brasil</a:t>
            </a:r>
            <a:endParaRPr lang="en-US" sz="1600" dirty="0">
              <a:latin typeface="Trebuchet MS"/>
              <a:cs typeface="Trebuchet MS"/>
            </a:endParaRPr>
          </a:p>
        </p:txBody>
      </p:sp>
      <p:sp>
        <p:nvSpPr>
          <p:cNvPr id="14" name="object 14"/>
          <p:cNvSpPr/>
          <p:nvPr/>
        </p:nvSpPr>
        <p:spPr>
          <a:xfrm>
            <a:off x="621765" y="2857304"/>
            <a:ext cx="378812" cy="259715"/>
          </a:xfrm>
          <a:custGeom>
            <a:avLst/>
            <a:gdLst/>
            <a:ahLst/>
            <a:cxnLst/>
            <a:rect l="l" t="t" r="r" b="b"/>
            <a:pathLst>
              <a:path w="302259" h="259714">
                <a:moveTo>
                  <a:pt x="151091" y="70065"/>
                </a:moveTo>
                <a:lnTo>
                  <a:pt x="104539" y="77598"/>
                </a:lnTo>
                <a:lnTo>
                  <a:pt x="63290" y="99452"/>
                </a:lnTo>
                <a:lnTo>
                  <a:pt x="39687" y="123494"/>
                </a:lnTo>
                <a:lnTo>
                  <a:pt x="39687" y="126453"/>
                </a:lnTo>
                <a:lnTo>
                  <a:pt x="40106" y="127596"/>
                </a:lnTo>
                <a:lnTo>
                  <a:pt x="40919" y="128422"/>
                </a:lnTo>
                <a:lnTo>
                  <a:pt x="80619" y="183908"/>
                </a:lnTo>
                <a:lnTo>
                  <a:pt x="81686" y="185813"/>
                </a:lnTo>
                <a:lnTo>
                  <a:pt x="83439" y="186740"/>
                </a:lnTo>
                <a:lnTo>
                  <a:pt x="88049" y="186740"/>
                </a:lnTo>
                <a:lnTo>
                  <a:pt x="89776" y="185813"/>
                </a:lnTo>
                <a:lnTo>
                  <a:pt x="91135" y="183908"/>
                </a:lnTo>
                <a:lnTo>
                  <a:pt x="96574" y="176823"/>
                </a:lnTo>
                <a:lnTo>
                  <a:pt x="102741" y="170553"/>
                </a:lnTo>
                <a:lnTo>
                  <a:pt x="103773" y="169735"/>
                </a:lnTo>
                <a:lnTo>
                  <a:pt x="85877" y="169735"/>
                </a:lnTo>
                <a:lnTo>
                  <a:pt x="53886" y="125183"/>
                </a:lnTo>
                <a:lnTo>
                  <a:pt x="63613" y="115608"/>
                </a:lnTo>
                <a:lnTo>
                  <a:pt x="74180" y="107149"/>
                </a:lnTo>
                <a:lnTo>
                  <a:pt x="110656" y="88620"/>
                </a:lnTo>
                <a:lnTo>
                  <a:pt x="151091" y="82245"/>
                </a:lnTo>
                <a:lnTo>
                  <a:pt x="209041" y="82245"/>
                </a:lnTo>
                <a:lnTo>
                  <a:pt x="208216" y="81838"/>
                </a:lnTo>
                <a:lnTo>
                  <a:pt x="194472" y="76693"/>
                </a:lnTo>
                <a:lnTo>
                  <a:pt x="180368" y="73013"/>
                </a:lnTo>
                <a:lnTo>
                  <a:pt x="165907" y="70803"/>
                </a:lnTo>
                <a:lnTo>
                  <a:pt x="151091" y="70065"/>
                </a:lnTo>
                <a:close/>
              </a:path>
              <a:path w="302259" h="259714">
                <a:moveTo>
                  <a:pt x="194845" y="151917"/>
                </a:moveTo>
                <a:lnTo>
                  <a:pt x="151091" y="151917"/>
                </a:lnTo>
                <a:lnTo>
                  <a:pt x="159893" y="152446"/>
                </a:lnTo>
                <a:lnTo>
                  <a:pt x="168467" y="154038"/>
                </a:lnTo>
                <a:lnTo>
                  <a:pt x="205629" y="176823"/>
                </a:lnTo>
                <a:lnTo>
                  <a:pt x="212140" y="185813"/>
                </a:lnTo>
                <a:lnTo>
                  <a:pt x="213906" y="186740"/>
                </a:lnTo>
                <a:lnTo>
                  <a:pt x="216331" y="186740"/>
                </a:lnTo>
                <a:lnTo>
                  <a:pt x="217474" y="186690"/>
                </a:lnTo>
                <a:lnTo>
                  <a:pt x="222669" y="179946"/>
                </a:lnTo>
                <a:lnTo>
                  <a:pt x="222402" y="178384"/>
                </a:lnTo>
                <a:lnTo>
                  <a:pt x="221589" y="177050"/>
                </a:lnTo>
                <a:lnTo>
                  <a:pt x="215282" y="168799"/>
                </a:lnTo>
                <a:lnTo>
                  <a:pt x="208114" y="161491"/>
                </a:lnTo>
                <a:lnTo>
                  <a:pt x="200090" y="155124"/>
                </a:lnTo>
                <a:lnTo>
                  <a:pt x="194845" y="151917"/>
                </a:lnTo>
                <a:close/>
              </a:path>
              <a:path w="302259" h="259714">
                <a:moveTo>
                  <a:pt x="151091" y="139763"/>
                </a:moveTo>
                <a:lnTo>
                  <a:pt x="106835" y="152001"/>
                </a:lnTo>
                <a:lnTo>
                  <a:pt x="85877" y="169735"/>
                </a:lnTo>
                <a:lnTo>
                  <a:pt x="103773" y="169735"/>
                </a:lnTo>
                <a:lnTo>
                  <a:pt x="109639" y="165090"/>
                </a:lnTo>
                <a:lnTo>
                  <a:pt x="117271" y="160426"/>
                </a:lnTo>
                <a:lnTo>
                  <a:pt x="125394" y="156696"/>
                </a:lnTo>
                <a:lnTo>
                  <a:pt x="133738" y="154038"/>
                </a:lnTo>
                <a:lnTo>
                  <a:pt x="142305" y="152446"/>
                </a:lnTo>
                <a:lnTo>
                  <a:pt x="151091" y="151917"/>
                </a:lnTo>
                <a:lnTo>
                  <a:pt x="194845" y="151917"/>
                </a:lnTo>
                <a:lnTo>
                  <a:pt x="191211" y="149694"/>
                </a:lnTo>
                <a:lnTo>
                  <a:pt x="181715" y="145346"/>
                </a:lnTo>
                <a:lnTo>
                  <a:pt x="171861" y="142243"/>
                </a:lnTo>
                <a:lnTo>
                  <a:pt x="161652" y="140383"/>
                </a:lnTo>
                <a:lnTo>
                  <a:pt x="151091" y="139763"/>
                </a:lnTo>
                <a:close/>
              </a:path>
              <a:path w="302259" h="259714">
                <a:moveTo>
                  <a:pt x="209041" y="82245"/>
                </a:moveTo>
                <a:lnTo>
                  <a:pt x="151091" y="82245"/>
                </a:lnTo>
                <a:lnTo>
                  <a:pt x="165498" y="83016"/>
                </a:lnTo>
                <a:lnTo>
                  <a:pt x="179554" y="85331"/>
                </a:lnTo>
                <a:lnTo>
                  <a:pt x="219299" y="101395"/>
                </a:lnTo>
                <a:lnTo>
                  <a:pt x="251587" y="129222"/>
                </a:lnTo>
                <a:lnTo>
                  <a:pt x="252907" y="130581"/>
                </a:lnTo>
                <a:lnTo>
                  <a:pt x="254558" y="131254"/>
                </a:lnTo>
                <a:lnTo>
                  <a:pt x="258572" y="131254"/>
                </a:lnTo>
                <a:lnTo>
                  <a:pt x="260210" y="130441"/>
                </a:lnTo>
                <a:lnTo>
                  <a:pt x="261289" y="128816"/>
                </a:lnTo>
                <a:lnTo>
                  <a:pt x="271146" y="115036"/>
                </a:lnTo>
                <a:lnTo>
                  <a:pt x="255612" y="115036"/>
                </a:lnTo>
                <a:lnTo>
                  <a:pt x="245051" y="104916"/>
                </a:lnTo>
                <a:lnTo>
                  <a:pt x="233633" y="96008"/>
                </a:lnTo>
                <a:lnTo>
                  <a:pt x="221356" y="88315"/>
                </a:lnTo>
                <a:lnTo>
                  <a:pt x="209041" y="82245"/>
                </a:lnTo>
                <a:close/>
              </a:path>
              <a:path w="302259" h="259714">
                <a:moveTo>
                  <a:pt x="220508" y="12560"/>
                </a:moveTo>
                <a:lnTo>
                  <a:pt x="151091" y="12560"/>
                </a:lnTo>
                <a:lnTo>
                  <a:pt x="170166" y="13509"/>
                </a:lnTo>
                <a:lnTo>
                  <a:pt x="188875" y="16356"/>
                </a:lnTo>
                <a:lnTo>
                  <a:pt x="242493" y="36105"/>
                </a:lnTo>
                <a:lnTo>
                  <a:pt x="287616" y="70497"/>
                </a:lnTo>
                <a:lnTo>
                  <a:pt x="255612" y="115036"/>
                </a:lnTo>
                <a:lnTo>
                  <a:pt x="271146" y="115036"/>
                </a:lnTo>
                <a:lnTo>
                  <a:pt x="301076" y="73202"/>
                </a:lnTo>
                <a:lnTo>
                  <a:pt x="301802" y="72237"/>
                </a:lnTo>
                <a:lnTo>
                  <a:pt x="302221" y="70967"/>
                </a:lnTo>
                <a:lnTo>
                  <a:pt x="302221" y="67995"/>
                </a:lnTo>
                <a:lnTo>
                  <a:pt x="301663" y="66700"/>
                </a:lnTo>
                <a:lnTo>
                  <a:pt x="269247" y="37925"/>
                </a:lnTo>
                <a:lnTo>
                  <a:pt x="232740" y="17221"/>
                </a:lnTo>
                <a:lnTo>
                  <a:pt x="220508" y="12560"/>
                </a:lnTo>
                <a:close/>
              </a:path>
              <a:path w="302259" h="259714">
                <a:moveTo>
                  <a:pt x="151091" y="0"/>
                </a:moveTo>
                <a:lnTo>
                  <a:pt x="109420" y="4305"/>
                </a:lnTo>
                <a:lnTo>
                  <a:pt x="69481" y="17221"/>
                </a:lnTo>
                <a:lnTo>
                  <a:pt x="32951" y="37925"/>
                </a:lnTo>
                <a:lnTo>
                  <a:pt x="1612" y="65620"/>
                </a:lnTo>
                <a:lnTo>
                  <a:pt x="0" y="71653"/>
                </a:lnTo>
                <a:lnTo>
                  <a:pt x="673" y="73202"/>
                </a:lnTo>
                <a:lnTo>
                  <a:pt x="3098" y="75615"/>
                </a:lnTo>
                <a:lnTo>
                  <a:pt x="4508" y="76161"/>
                </a:lnTo>
                <a:lnTo>
                  <a:pt x="8026" y="76161"/>
                </a:lnTo>
                <a:lnTo>
                  <a:pt x="9563" y="75476"/>
                </a:lnTo>
                <a:lnTo>
                  <a:pt x="11863" y="73202"/>
                </a:lnTo>
                <a:lnTo>
                  <a:pt x="25088" y="60351"/>
                </a:lnTo>
                <a:lnTo>
                  <a:pt x="56988" y="37668"/>
                </a:lnTo>
                <a:lnTo>
                  <a:pt x="93250" y="21663"/>
                </a:lnTo>
                <a:lnTo>
                  <a:pt x="131432" y="13570"/>
                </a:lnTo>
                <a:lnTo>
                  <a:pt x="151091" y="12560"/>
                </a:lnTo>
                <a:lnTo>
                  <a:pt x="220508" y="12560"/>
                </a:lnTo>
                <a:lnTo>
                  <a:pt x="212967" y="9686"/>
                </a:lnTo>
                <a:lnTo>
                  <a:pt x="192773" y="4305"/>
                </a:lnTo>
                <a:lnTo>
                  <a:pt x="172150" y="1076"/>
                </a:lnTo>
                <a:lnTo>
                  <a:pt x="151091" y="0"/>
                </a:lnTo>
                <a:close/>
              </a:path>
              <a:path w="302259" h="259714">
                <a:moveTo>
                  <a:pt x="159207" y="200126"/>
                </a:moveTo>
                <a:lnTo>
                  <a:pt x="142735" y="200126"/>
                </a:lnTo>
                <a:lnTo>
                  <a:pt x="135636" y="203022"/>
                </a:lnTo>
                <a:lnTo>
                  <a:pt x="124028" y="214642"/>
                </a:lnTo>
                <a:lnTo>
                  <a:pt x="121119" y="221589"/>
                </a:lnTo>
                <a:lnTo>
                  <a:pt x="121119" y="238074"/>
                </a:lnTo>
                <a:lnTo>
                  <a:pt x="124028" y="245148"/>
                </a:lnTo>
                <a:lnTo>
                  <a:pt x="135636" y="256768"/>
                </a:lnTo>
                <a:lnTo>
                  <a:pt x="142735" y="259664"/>
                </a:lnTo>
                <a:lnTo>
                  <a:pt x="159207" y="259664"/>
                </a:lnTo>
                <a:lnTo>
                  <a:pt x="166166" y="256768"/>
                </a:lnTo>
                <a:lnTo>
                  <a:pt x="175840" y="247103"/>
                </a:lnTo>
                <a:lnTo>
                  <a:pt x="146240" y="247103"/>
                </a:lnTo>
                <a:lnTo>
                  <a:pt x="142125" y="245440"/>
                </a:lnTo>
                <a:lnTo>
                  <a:pt x="135356" y="238671"/>
                </a:lnTo>
                <a:lnTo>
                  <a:pt x="133680" y="234543"/>
                </a:lnTo>
                <a:lnTo>
                  <a:pt x="133680" y="225120"/>
                </a:lnTo>
                <a:lnTo>
                  <a:pt x="135356" y="221119"/>
                </a:lnTo>
                <a:lnTo>
                  <a:pt x="142125" y="214376"/>
                </a:lnTo>
                <a:lnTo>
                  <a:pt x="146240" y="212686"/>
                </a:lnTo>
                <a:lnTo>
                  <a:pt x="175831" y="212686"/>
                </a:lnTo>
                <a:lnTo>
                  <a:pt x="166166" y="203022"/>
                </a:lnTo>
                <a:lnTo>
                  <a:pt x="159207" y="200126"/>
                </a:lnTo>
                <a:close/>
              </a:path>
              <a:path w="302259" h="259714">
                <a:moveTo>
                  <a:pt x="175831" y="212686"/>
                </a:moveTo>
                <a:lnTo>
                  <a:pt x="155689" y="212686"/>
                </a:lnTo>
                <a:lnTo>
                  <a:pt x="159677" y="214376"/>
                </a:lnTo>
                <a:lnTo>
                  <a:pt x="166420" y="221119"/>
                </a:lnTo>
                <a:lnTo>
                  <a:pt x="168109" y="225120"/>
                </a:lnTo>
                <a:lnTo>
                  <a:pt x="168109" y="234543"/>
                </a:lnTo>
                <a:lnTo>
                  <a:pt x="166420" y="238671"/>
                </a:lnTo>
                <a:lnTo>
                  <a:pt x="159677" y="245440"/>
                </a:lnTo>
                <a:lnTo>
                  <a:pt x="155689" y="247103"/>
                </a:lnTo>
                <a:lnTo>
                  <a:pt x="175840" y="247103"/>
                </a:lnTo>
                <a:lnTo>
                  <a:pt x="177787" y="245148"/>
                </a:lnTo>
                <a:lnTo>
                  <a:pt x="180670" y="238074"/>
                </a:lnTo>
                <a:lnTo>
                  <a:pt x="180670" y="221589"/>
                </a:lnTo>
                <a:lnTo>
                  <a:pt x="177787" y="214642"/>
                </a:lnTo>
                <a:lnTo>
                  <a:pt x="175831" y="212686"/>
                </a:lnTo>
                <a:close/>
              </a:path>
            </a:pathLst>
          </a:custGeom>
          <a:solidFill>
            <a:srgbClr val="EC1550"/>
          </a:solidFill>
        </p:spPr>
        <p:txBody>
          <a:bodyPr wrap="square" lIns="0" tIns="0" rIns="0" bIns="0" rtlCol="0"/>
          <a:lstStyle/>
          <a:p>
            <a:endParaRPr/>
          </a:p>
        </p:txBody>
      </p:sp>
      <p:sp>
        <p:nvSpPr>
          <p:cNvPr id="19" name="object 9"/>
          <p:cNvSpPr txBox="1">
            <a:spLocks/>
          </p:cNvSpPr>
          <p:nvPr/>
        </p:nvSpPr>
        <p:spPr>
          <a:xfrm>
            <a:off x="583779" y="4687343"/>
            <a:ext cx="3531022" cy="1107996"/>
          </a:xfrm>
          <a:prstGeom prst="rect">
            <a:avLst/>
          </a:prstGeom>
        </p:spPr>
        <p:txBody>
          <a:bodyPr vert="horz" wrap="square" lIns="0" tIns="0" rIns="0" bIns="0" rtlCol="0">
            <a:spAutoFit/>
          </a:bodyPr>
          <a:lstStyle>
            <a:lvl1pPr>
              <a:defRPr sz="2750" b="0" i="0">
                <a:solidFill>
                  <a:srgbClr val="1B0080"/>
                </a:solidFill>
                <a:latin typeface="Trebuchet MS"/>
                <a:ea typeface="+mj-ea"/>
                <a:cs typeface="Trebuchet MS"/>
              </a:defRPr>
            </a:lvl1pPr>
          </a:lstStyle>
          <a:p>
            <a:pPr marL="12700" defTabSz="914400"/>
            <a:r>
              <a:rPr lang="en-US" sz="2400" kern="0" spc="5" dirty="0">
                <a:solidFill>
                  <a:schemeClr val="bg1"/>
                </a:solidFill>
              </a:rPr>
              <a:t>Enjoy the best series, movies and</a:t>
            </a:r>
            <a:r>
              <a:rPr lang="en-US" sz="2400" kern="0" dirty="0">
                <a:solidFill>
                  <a:schemeClr val="bg1"/>
                </a:solidFill>
              </a:rPr>
              <a:t> </a:t>
            </a:r>
            <a:r>
              <a:rPr lang="en-US" sz="2400" b="1" i="1" kern="0" dirty="0">
                <a:solidFill>
                  <a:schemeClr val="bg1"/>
                </a:solidFill>
              </a:rPr>
              <a:t>music on board for free</a:t>
            </a:r>
            <a:endParaRPr lang="en-US" sz="2400" b="1" i="1" kern="0" spc="5" dirty="0">
              <a:solidFill>
                <a:schemeClr val="bg1"/>
              </a:solidFill>
            </a:endParaRPr>
          </a:p>
        </p:txBody>
      </p:sp>
    </p:spTree>
    <p:extLst>
      <p:ext uri="{BB962C8B-B14F-4D97-AF65-F5344CB8AC3E}">
        <p14:creationId xmlns:p14="http://schemas.microsoft.com/office/powerpoint/2010/main" val="769543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62418" y="0"/>
            <a:ext cx="2596515" cy="1466850"/>
          </a:xfrm>
          <a:custGeom>
            <a:avLst/>
            <a:gdLst/>
            <a:ahLst/>
            <a:cxnLst/>
            <a:rect l="l" t="t" r="r" b="b"/>
            <a:pathLst>
              <a:path w="2596515" h="1466850">
                <a:moveTo>
                  <a:pt x="0" y="1466316"/>
                </a:moveTo>
                <a:lnTo>
                  <a:pt x="2595981" y="1466316"/>
                </a:lnTo>
                <a:lnTo>
                  <a:pt x="2595981" y="0"/>
                </a:lnTo>
                <a:lnTo>
                  <a:pt x="0" y="0"/>
                </a:lnTo>
                <a:lnTo>
                  <a:pt x="0" y="1466316"/>
                </a:lnTo>
                <a:close/>
              </a:path>
            </a:pathLst>
          </a:custGeom>
          <a:solidFill>
            <a:srgbClr val="1B0080"/>
          </a:solidFill>
        </p:spPr>
        <p:txBody>
          <a:bodyPr wrap="square" lIns="0" tIns="0" rIns="0" bIns="0" rtlCol="0"/>
          <a:lstStyle/>
          <a:p>
            <a:endParaRPr/>
          </a:p>
        </p:txBody>
      </p:sp>
      <p:sp>
        <p:nvSpPr>
          <p:cNvPr id="33" name="Rectangle 32"/>
          <p:cNvSpPr/>
          <p:nvPr/>
        </p:nvSpPr>
        <p:spPr>
          <a:xfrm>
            <a:off x="7543800" y="1196276"/>
            <a:ext cx="2514600" cy="270574"/>
          </a:xfrm>
          <a:prstGeom prst="rect">
            <a:avLst/>
          </a:prstGeom>
          <a:solidFill>
            <a:srgbClr val="03B5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object 3"/>
          <p:cNvSpPr/>
          <p:nvPr/>
        </p:nvSpPr>
        <p:spPr>
          <a:xfrm>
            <a:off x="7462418" y="1533461"/>
            <a:ext cx="2596515" cy="1472565"/>
          </a:xfrm>
          <a:custGeom>
            <a:avLst/>
            <a:gdLst/>
            <a:ahLst/>
            <a:cxnLst/>
            <a:rect l="l" t="t" r="r" b="b"/>
            <a:pathLst>
              <a:path w="2596515" h="1472564">
                <a:moveTo>
                  <a:pt x="0" y="1472374"/>
                </a:moveTo>
                <a:lnTo>
                  <a:pt x="2595981" y="1472374"/>
                </a:lnTo>
                <a:lnTo>
                  <a:pt x="2595981" y="0"/>
                </a:lnTo>
                <a:lnTo>
                  <a:pt x="0" y="0"/>
                </a:lnTo>
                <a:lnTo>
                  <a:pt x="0" y="1472374"/>
                </a:lnTo>
                <a:close/>
              </a:path>
            </a:pathLst>
          </a:custGeom>
          <a:solidFill>
            <a:srgbClr val="1B0080"/>
          </a:solidFill>
        </p:spPr>
        <p:txBody>
          <a:bodyPr wrap="square" lIns="0" tIns="0" rIns="0" bIns="0" rtlCol="0"/>
          <a:lstStyle/>
          <a:p>
            <a:endParaRPr/>
          </a:p>
        </p:txBody>
      </p:sp>
      <p:sp>
        <p:nvSpPr>
          <p:cNvPr id="32" name="Rectangle 31"/>
          <p:cNvSpPr/>
          <p:nvPr/>
        </p:nvSpPr>
        <p:spPr>
          <a:xfrm>
            <a:off x="7543800" y="2735452"/>
            <a:ext cx="2514600" cy="270574"/>
          </a:xfrm>
          <a:prstGeom prst="rect">
            <a:avLst/>
          </a:prstGeom>
          <a:solidFill>
            <a:srgbClr val="03B5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object 4"/>
          <p:cNvSpPr/>
          <p:nvPr/>
        </p:nvSpPr>
        <p:spPr>
          <a:xfrm>
            <a:off x="7462418" y="3072993"/>
            <a:ext cx="2596515" cy="1472565"/>
          </a:xfrm>
          <a:custGeom>
            <a:avLst/>
            <a:gdLst/>
            <a:ahLst/>
            <a:cxnLst/>
            <a:rect l="l" t="t" r="r" b="b"/>
            <a:pathLst>
              <a:path w="2596515" h="1472564">
                <a:moveTo>
                  <a:pt x="0" y="1472361"/>
                </a:moveTo>
                <a:lnTo>
                  <a:pt x="2595981" y="1472361"/>
                </a:lnTo>
                <a:lnTo>
                  <a:pt x="2595981" y="0"/>
                </a:lnTo>
                <a:lnTo>
                  <a:pt x="0" y="0"/>
                </a:lnTo>
                <a:lnTo>
                  <a:pt x="0" y="1472361"/>
                </a:lnTo>
                <a:close/>
              </a:path>
            </a:pathLst>
          </a:custGeom>
          <a:solidFill>
            <a:srgbClr val="1B0080"/>
          </a:solidFill>
        </p:spPr>
        <p:txBody>
          <a:bodyPr wrap="square" lIns="0" tIns="0" rIns="0" bIns="0" rtlCol="0"/>
          <a:lstStyle/>
          <a:p>
            <a:endParaRPr/>
          </a:p>
        </p:txBody>
      </p:sp>
      <p:sp>
        <p:nvSpPr>
          <p:cNvPr id="5" name="object 5"/>
          <p:cNvSpPr/>
          <p:nvPr/>
        </p:nvSpPr>
        <p:spPr>
          <a:xfrm>
            <a:off x="7462418" y="4612513"/>
            <a:ext cx="2596515" cy="1472565"/>
          </a:xfrm>
          <a:custGeom>
            <a:avLst/>
            <a:gdLst/>
            <a:ahLst/>
            <a:cxnLst/>
            <a:rect l="l" t="t" r="r" b="b"/>
            <a:pathLst>
              <a:path w="2596515" h="1472564">
                <a:moveTo>
                  <a:pt x="0" y="1472361"/>
                </a:moveTo>
                <a:lnTo>
                  <a:pt x="2595981" y="1472361"/>
                </a:lnTo>
                <a:lnTo>
                  <a:pt x="2595981" y="0"/>
                </a:lnTo>
                <a:lnTo>
                  <a:pt x="0" y="0"/>
                </a:lnTo>
                <a:lnTo>
                  <a:pt x="0" y="1472361"/>
                </a:lnTo>
                <a:close/>
              </a:path>
            </a:pathLst>
          </a:custGeom>
          <a:solidFill>
            <a:srgbClr val="1B0080"/>
          </a:solidFill>
        </p:spPr>
        <p:txBody>
          <a:bodyPr wrap="square" lIns="0" tIns="0" rIns="0" bIns="0" rtlCol="0"/>
          <a:lstStyle/>
          <a:p>
            <a:endParaRPr dirty="0"/>
          </a:p>
        </p:txBody>
      </p:sp>
      <p:sp>
        <p:nvSpPr>
          <p:cNvPr id="6" name="object 6"/>
          <p:cNvSpPr/>
          <p:nvPr/>
        </p:nvSpPr>
        <p:spPr>
          <a:xfrm>
            <a:off x="7462418" y="6152032"/>
            <a:ext cx="2596515" cy="1472565"/>
          </a:xfrm>
          <a:custGeom>
            <a:avLst/>
            <a:gdLst/>
            <a:ahLst/>
            <a:cxnLst/>
            <a:rect l="l" t="t" r="r" b="b"/>
            <a:pathLst>
              <a:path w="2596515" h="1472565">
                <a:moveTo>
                  <a:pt x="0" y="1472361"/>
                </a:moveTo>
                <a:lnTo>
                  <a:pt x="2595981" y="1472361"/>
                </a:lnTo>
                <a:lnTo>
                  <a:pt x="2595981" y="0"/>
                </a:lnTo>
                <a:lnTo>
                  <a:pt x="0" y="0"/>
                </a:lnTo>
                <a:lnTo>
                  <a:pt x="0" y="1472361"/>
                </a:lnTo>
                <a:close/>
              </a:path>
            </a:pathLst>
          </a:custGeom>
          <a:solidFill>
            <a:srgbClr val="1B0080"/>
          </a:solidFill>
        </p:spPr>
        <p:txBody>
          <a:bodyPr wrap="square" lIns="0" tIns="0" rIns="0" bIns="0" rtlCol="0"/>
          <a:lstStyle/>
          <a:p>
            <a:endParaRPr/>
          </a:p>
        </p:txBody>
      </p:sp>
      <p:sp>
        <p:nvSpPr>
          <p:cNvPr id="7" name="object 7"/>
          <p:cNvSpPr/>
          <p:nvPr/>
        </p:nvSpPr>
        <p:spPr>
          <a:xfrm>
            <a:off x="5105362" y="0"/>
            <a:ext cx="2476512" cy="146631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5105362" y="1533461"/>
            <a:ext cx="2476512" cy="1472374"/>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5105362" y="3072993"/>
            <a:ext cx="2476512" cy="1472361"/>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5105362" y="4612513"/>
            <a:ext cx="2476512" cy="1472361"/>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5105362" y="6152032"/>
            <a:ext cx="2476512" cy="1472361"/>
          </a:xfrm>
          <a:prstGeom prst="rect">
            <a:avLst/>
          </a:prstGeom>
          <a:blipFill>
            <a:blip r:embed="rId7" cstate="print"/>
            <a:stretch>
              <a:fillRect/>
            </a:stretch>
          </a:blipFill>
        </p:spPr>
        <p:txBody>
          <a:bodyPr wrap="square" lIns="0" tIns="0" rIns="0" bIns="0" rtlCol="0"/>
          <a:lstStyle/>
          <a:p>
            <a:endParaRPr/>
          </a:p>
        </p:txBody>
      </p:sp>
      <p:sp>
        <p:nvSpPr>
          <p:cNvPr id="12" name="object 12"/>
          <p:cNvSpPr txBox="1"/>
          <p:nvPr/>
        </p:nvSpPr>
        <p:spPr>
          <a:xfrm>
            <a:off x="681902" y="3182475"/>
            <a:ext cx="3672840" cy="1974214"/>
          </a:xfrm>
          <a:prstGeom prst="rect">
            <a:avLst/>
          </a:prstGeom>
        </p:spPr>
        <p:txBody>
          <a:bodyPr vert="horz" wrap="square" lIns="0" tIns="0" rIns="0" bIns="0" rtlCol="0">
            <a:spAutoFit/>
          </a:bodyPr>
          <a:lstStyle/>
          <a:p>
            <a:pPr marL="12700" marR="1812289">
              <a:lnSpc>
                <a:spcPct val="76200"/>
              </a:lnSpc>
            </a:pPr>
            <a:r>
              <a:rPr sz="3450" spc="10" dirty="0">
                <a:solidFill>
                  <a:srgbClr val="1B0080"/>
                </a:solidFill>
                <a:latin typeface="Trebuchet MS"/>
                <a:cs typeface="Trebuchet MS"/>
              </a:rPr>
              <a:t>VIP</a:t>
            </a:r>
            <a:r>
              <a:rPr lang="en-US" sz="3450" spc="10" dirty="0">
                <a:solidFill>
                  <a:srgbClr val="1B0080"/>
                </a:solidFill>
                <a:latin typeface="Trebuchet MS"/>
                <a:cs typeface="Trebuchet MS"/>
              </a:rPr>
              <a:t> </a:t>
            </a:r>
            <a:r>
              <a:rPr sz="3450" spc="15" dirty="0">
                <a:solidFill>
                  <a:srgbClr val="EC1550"/>
                </a:solidFill>
                <a:latin typeface="Trebuchet MS"/>
                <a:cs typeface="Trebuchet MS"/>
              </a:rPr>
              <a:t>LOUNGES</a:t>
            </a:r>
            <a:endParaRPr sz="3450" dirty="0">
              <a:latin typeface="Trebuchet MS"/>
              <a:cs typeface="Trebuchet MS"/>
            </a:endParaRPr>
          </a:p>
          <a:p>
            <a:pPr marL="14604">
              <a:lnSpc>
                <a:spcPts val="1660"/>
              </a:lnSpc>
              <a:spcBef>
                <a:spcPts val="1745"/>
              </a:spcBef>
            </a:pPr>
            <a:r>
              <a:rPr sz="1400" b="1" spc="-5" dirty="0">
                <a:solidFill>
                  <a:srgbClr val="00B5AC"/>
                </a:solidFill>
                <a:latin typeface="Trebuchet MS"/>
                <a:cs typeface="Trebuchet MS"/>
              </a:rPr>
              <a:t>Ahead </a:t>
            </a:r>
            <a:r>
              <a:rPr sz="1400" b="1" dirty="0">
                <a:solidFill>
                  <a:srgbClr val="00B5AC"/>
                </a:solidFill>
                <a:latin typeface="Trebuchet MS"/>
                <a:cs typeface="Trebuchet MS"/>
              </a:rPr>
              <a:t>of </a:t>
            </a:r>
            <a:r>
              <a:rPr sz="1400" b="1" spc="-5" dirty="0">
                <a:solidFill>
                  <a:srgbClr val="00B5AC"/>
                </a:solidFill>
                <a:latin typeface="Trebuchet MS"/>
                <a:cs typeface="Trebuchet MS"/>
              </a:rPr>
              <a:t>the</a:t>
            </a:r>
            <a:r>
              <a:rPr sz="1400" b="1" spc="-85" dirty="0">
                <a:solidFill>
                  <a:srgbClr val="00B5AC"/>
                </a:solidFill>
                <a:latin typeface="Trebuchet MS"/>
                <a:cs typeface="Trebuchet MS"/>
              </a:rPr>
              <a:t> </a:t>
            </a:r>
            <a:r>
              <a:rPr sz="1400" b="1" dirty="0">
                <a:solidFill>
                  <a:srgbClr val="00B5AC"/>
                </a:solidFill>
                <a:latin typeface="Trebuchet MS"/>
                <a:cs typeface="Trebuchet MS"/>
              </a:rPr>
              <a:t>flight</a:t>
            </a:r>
            <a:endParaRPr sz="1400" dirty="0">
              <a:latin typeface="Trebuchet MS"/>
              <a:cs typeface="Trebuchet MS"/>
            </a:endParaRPr>
          </a:p>
          <a:p>
            <a:pPr marL="14604" marR="5080">
              <a:lnSpc>
                <a:spcPts val="1440"/>
              </a:lnSpc>
              <a:spcBef>
                <a:spcPts val="25"/>
              </a:spcBef>
            </a:pPr>
            <a:r>
              <a:rPr sz="1200" spc="-5" dirty="0">
                <a:solidFill>
                  <a:srgbClr val="1B0080"/>
                </a:solidFill>
                <a:latin typeface="Trebuchet MS"/>
                <a:cs typeface="Trebuchet MS"/>
              </a:rPr>
              <a:t>Nothing can make </a:t>
            </a:r>
            <a:r>
              <a:rPr sz="1200" dirty="0">
                <a:solidFill>
                  <a:srgbClr val="1B0080"/>
                </a:solidFill>
                <a:latin typeface="Trebuchet MS"/>
                <a:cs typeface="Trebuchet MS"/>
              </a:rPr>
              <a:t>a </a:t>
            </a:r>
            <a:r>
              <a:rPr sz="1200" spc="-5" dirty="0">
                <a:solidFill>
                  <a:srgbClr val="1B0080"/>
                </a:solidFill>
                <a:latin typeface="Trebuchet MS"/>
                <a:cs typeface="Trebuchet MS"/>
              </a:rPr>
              <a:t>traveler </a:t>
            </a:r>
            <a:r>
              <a:rPr sz="1200" dirty="0">
                <a:solidFill>
                  <a:srgbClr val="1B0080"/>
                </a:solidFill>
                <a:latin typeface="Trebuchet MS"/>
                <a:cs typeface="Trebuchet MS"/>
              </a:rPr>
              <a:t>feel </a:t>
            </a:r>
            <a:r>
              <a:rPr sz="1200" spc="-5" dirty="0">
                <a:solidFill>
                  <a:srgbClr val="1B0080"/>
                </a:solidFill>
                <a:latin typeface="Trebuchet MS"/>
                <a:cs typeface="Trebuchet MS"/>
              </a:rPr>
              <a:t>better than </a:t>
            </a:r>
            <a:r>
              <a:rPr sz="1200" dirty="0">
                <a:solidFill>
                  <a:srgbClr val="1B0080"/>
                </a:solidFill>
                <a:latin typeface="Trebuchet MS"/>
                <a:cs typeface="Trebuchet MS"/>
              </a:rPr>
              <a:t>a </a:t>
            </a:r>
            <a:r>
              <a:rPr sz="1200" spc="-5" dirty="0">
                <a:solidFill>
                  <a:srgbClr val="1B0080"/>
                </a:solidFill>
                <a:latin typeface="Trebuchet MS"/>
                <a:cs typeface="Trebuchet MS"/>
              </a:rPr>
              <a:t>calm</a:t>
            </a:r>
            <a:r>
              <a:rPr lang="en-US" sz="1200" spc="-5" dirty="0">
                <a:solidFill>
                  <a:srgbClr val="1B0080"/>
                </a:solidFill>
                <a:latin typeface="Trebuchet MS"/>
                <a:cs typeface="Trebuchet MS"/>
              </a:rPr>
              <a:t> </a:t>
            </a:r>
            <a:r>
              <a:rPr sz="1200" spc="-5" dirty="0">
                <a:solidFill>
                  <a:srgbClr val="1B0080"/>
                </a:solidFill>
                <a:latin typeface="Trebuchet MS"/>
                <a:cs typeface="Trebuchet MS"/>
              </a:rPr>
              <a:t>and </a:t>
            </a:r>
            <a:r>
              <a:rPr sz="1200" dirty="0">
                <a:solidFill>
                  <a:srgbClr val="1B0080"/>
                </a:solidFill>
                <a:latin typeface="Trebuchet MS"/>
                <a:cs typeface="Trebuchet MS"/>
              </a:rPr>
              <a:t>relaxed </a:t>
            </a:r>
            <a:r>
              <a:rPr sz="1200" spc="-5" dirty="0">
                <a:solidFill>
                  <a:srgbClr val="1B0080"/>
                </a:solidFill>
                <a:latin typeface="Trebuchet MS"/>
                <a:cs typeface="Trebuchet MS"/>
              </a:rPr>
              <a:t>atmosphere before boarding the</a:t>
            </a:r>
            <a:r>
              <a:rPr lang="en-US" sz="1200" spc="-5" dirty="0">
                <a:solidFill>
                  <a:srgbClr val="1B0080"/>
                </a:solidFill>
                <a:latin typeface="Trebuchet MS"/>
                <a:cs typeface="Trebuchet MS"/>
              </a:rPr>
              <a:t> </a:t>
            </a:r>
            <a:r>
              <a:rPr sz="1200" spc="-5" dirty="0">
                <a:solidFill>
                  <a:srgbClr val="1B0080"/>
                </a:solidFill>
                <a:latin typeface="Trebuchet MS"/>
                <a:cs typeface="Trebuchet MS"/>
              </a:rPr>
              <a:t>aircraft, with consistent and memorable high-quality</a:t>
            </a:r>
            <a:r>
              <a:rPr lang="en-US" sz="1200" spc="-5" dirty="0">
                <a:solidFill>
                  <a:srgbClr val="1B0080"/>
                </a:solidFill>
                <a:latin typeface="Trebuchet MS"/>
                <a:cs typeface="Trebuchet MS"/>
              </a:rPr>
              <a:t> </a:t>
            </a:r>
            <a:r>
              <a:rPr sz="1200" dirty="0">
                <a:solidFill>
                  <a:srgbClr val="1B0080"/>
                </a:solidFill>
                <a:latin typeface="Trebuchet MS"/>
                <a:cs typeface="Trebuchet MS"/>
              </a:rPr>
              <a:t>service </a:t>
            </a:r>
            <a:r>
              <a:rPr sz="1200" spc="-5" dirty="0">
                <a:solidFill>
                  <a:srgbClr val="1B0080"/>
                </a:solidFill>
                <a:latin typeface="Trebuchet MS"/>
                <a:cs typeface="Trebuchet MS"/>
              </a:rPr>
              <a:t>and amenities, along with world-class</a:t>
            </a:r>
            <a:r>
              <a:rPr sz="1200" spc="-60" dirty="0">
                <a:solidFill>
                  <a:srgbClr val="1B0080"/>
                </a:solidFill>
                <a:latin typeface="Trebuchet MS"/>
                <a:cs typeface="Trebuchet MS"/>
              </a:rPr>
              <a:t> </a:t>
            </a:r>
            <a:r>
              <a:rPr sz="1200" spc="-5" dirty="0">
                <a:solidFill>
                  <a:srgbClr val="1B0080"/>
                </a:solidFill>
                <a:latin typeface="Trebuchet MS"/>
                <a:cs typeface="Trebuchet MS"/>
              </a:rPr>
              <a:t>design.</a:t>
            </a:r>
            <a:endParaRPr sz="1200" dirty="0">
              <a:latin typeface="Trebuchet MS"/>
              <a:cs typeface="Trebuchet MS"/>
            </a:endParaRPr>
          </a:p>
        </p:txBody>
      </p:sp>
      <p:sp>
        <p:nvSpPr>
          <p:cNvPr id="13" name="object 13"/>
          <p:cNvSpPr/>
          <p:nvPr/>
        </p:nvSpPr>
        <p:spPr>
          <a:xfrm>
            <a:off x="0" y="7421624"/>
            <a:ext cx="10058400" cy="351155"/>
          </a:xfrm>
          <a:custGeom>
            <a:avLst/>
            <a:gdLst/>
            <a:ahLst/>
            <a:cxnLst/>
            <a:rect l="l" t="t" r="r" b="b"/>
            <a:pathLst>
              <a:path w="10058400" h="351154">
                <a:moveTo>
                  <a:pt x="10058400" y="0"/>
                </a:moveTo>
                <a:lnTo>
                  <a:pt x="0" y="348437"/>
                </a:lnTo>
                <a:lnTo>
                  <a:pt x="0" y="350773"/>
                </a:lnTo>
                <a:lnTo>
                  <a:pt x="10058400" y="350773"/>
                </a:lnTo>
                <a:lnTo>
                  <a:pt x="10058400" y="0"/>
                </a:lnTo>
                <a:close/>
              </a:path>
            </a:pathLst>
          </a:custGeom>
          <a:solidFill>
            <a:srgbClr val="EC1550"/>
          </a:solidFill>
        </p:spPr>
        <p:txBody>
          <a:bodyPr wrap="square" lIns="0" tIns="0" rIns="0" bIns="0" rtlCol="0"/>
          <a:lstStyle/>
          <a:p>
            <a:endParaRPr/>
          </a:p>
        </p:txBody>
      </p:sp>
      <p:sp>
        <p:nvSpPr>
          <p:cNvPr id="14" name="object 14"/>
          <p:cNvSpPr txBox="1"/>
          <p:nvPr/>
        </p:nvSpPr>
        <p:spPr>
          <a:xfrm>
            <a:off x="7725650" y="146497"/>
            <a:ext cx="1878330" cy="330835"/>
          </a:xfrm>
          <a:prstGeom prst="rect">
            <a:avLst/>
          </a:prstGeom>
        </p:spPr>
        <p:txBody>
          <a:bodyPr vert="horz" wrap="square" lIns="0" tIns="0" rIns="0" bIns="0" rtlCol="0">
            <a:spAutoFit/>
          </a:bodyPr>
          <a:lstStyle/>
          <a:p>
            <a:pPr marL="12700">
              <a:lnSpc>
                <a:spcPct val="100000"/>
              </a:lnSpc>
            </a:pPr>
            <a:r>
              <a:rPr sz="1300" dirty="0">
                <a:solidFill>
                  <a:srgbClr val="FFFFFF"/>
                </a:solidFill>
                <a:latin typeface="Trebuchet MS"/>
                <a:cs typeface="Trebuchet MS"/>
              </a:rPr>
              <a:t>1 </a:t>
            </a:r>
            <a:r>
              <a:rPr sz="1300" spc="-5" dirty="0">
                <a:solidFill>
                  <a:srgbClr val="FFFFFF"/>
                </a:solidFill>
                <a:latin typeface="Trebuchet MS"/>
                <a:cs typeface="Trebuchet MS"/>
              </a:rPr>
              <a:t>VIP LOUNGE</a:t>
            </a:r>
            <a:r>
              <a:rPr sz="1300" spc="-114" dirty="0">
                <a:solidFill>
                  <a:srgbClr val="FFFFFF"/>
                </a:solidFill>
                <a:latin typeface="Trebuchet MS"/>
                <a:cs typeface="Trebuchet MS"/>
              </a:rPr>
              <a:t> </a:t>
            </a:r>
            <a:r>
              <a:rPr sz="1300" b="1" spc="-5" dirty="0">
                <a:solidFill>
                  <a:srgbClr val="EC1550"/>
                </a:solidFill>
                <a:latin typeface="Trebuchet MS"/>
                <a:cs typeface="Trebuchet MS"/>
              </a:rPr>
              <a:t>SANTIAGO</a:t>
            </a:r>
            <a:endParaRPr sz="1300">
              <a:latin typeface="Trebuchet MS"/>
              <a:cs typeface="Trebuchet MS"/>
            </a:endParaRPr>
          </a:p>
          <a:p>
            <a:pPr marL="12700">
              <a:lnSpc>
                <a:spcPct val="100000"/>
              </a:lnSpc>
              <a:spcBef>
                <a:spcPts val="105"/>
              </a:spcBef>
            </a:pPr>
            <a:r>
              <a:rPr sz="700" dirty="0">
                <a:solidFill>
                  <a:srgbClr val="00B5AC"/>
                </a:solidFill>
                <a:latin typeface="Trebuchet MS"/>
                <a:cs typeface="Trebuchet MS"/>
              </a:rPr>
              <a:t>Arturo </a:t>
            </a:r>
            <a:r>
              <a:rPr sz="700" spc="-5" dirty="0">
                <a:solidFill>
                  <a:srgbClr val="00B5AC"/>
                </a:solidFill>
                <a:latin typeface="Trebuchet MS"/>
                <a:cs typeface="Trebuchet MS"/>
              </a:rPr>
              <a:t>Merino </a:t>
            </a:r>
            <a:r>
              <a:rPr sz="700" dirty="0">
                <a:solidFill>
                  <a:srgbClr val="00B5AC"/>
                </a:solidFill>
                <a:latin typeface="Trebuchet MS"/>
                <a:cs typeface="Trebuchet MS"/>
              </a:rPr>
              <a:t>Benitez </a:t>
            </a:r>
            <a:r>
              <a:rPr sz="700" spc="-5" dirty="0">
                <a:solidFill>
                  <a:srgbClr val="00B5AC"/>
                </a:solidFill>
                <a:latin typeface="Trebuchet MS"/>
                <a:cs typeface="Trebuchet MS"/>
              </a:rPr>
              <a:t>International</a:t>
            </a:r>
            <a:r>
              <a:rPr sz="700" spc="-130" dirty="0">
                <a:solidFill>
                  <a:srgbClr val="00B5AC"/>
                </a:solidFill>
                <a:latin typeface="Trebuchet MS"/>
                <a:cs typeface="Trebuchet MS"/>
              </a:rPr>
              <a:t> </a:t>
            </a:r>
            <a:r>
              <a:rPr sz="700" dirty="0">
                <a:solidFill>
                  <a:srgbClr val="00B5AC"/>
                </a:solidFill>
                <a:latin typeface="Trebuchet MS"/>
                <a:cs typeface="Trebuchet MS"/>
              </a:rPr>
              <a:t>Airport</a:t>
            </a:r>
            <a:endParaRPr sz="700">
              <a:latin typeface="Trebuchet MS"/>
              <a:cs typeface="Trebuchet MS"/>
            </a:endParaRPr>
          </a:p>
        </p:txBody>
      </p:sp>
      <p:sp>
        <p:nvSpPr>
          <p:cNvPr id="15" name="object 15"/>
          <p:cNvSpPr/>
          <p:nvPr/>
        </p:nvSpPr>
        <p:spPr>
          <a:xfrm>
            <a:off x="1016076" y="754799"/>
            <a:ext cx="963930" cy="92075"/>
          </a:xfrm>
          <a:custGeom>
            <a:avLst/>
            <a:gdLst/>
            <a:ahLst/>
            <a:cxnLst/>
            <a:rect l="l" t="t" r="r" b="b"/>
            <a:pathLst>
              <a:path w="963930" h="92075">
                <a:moveTo>
                  <a:pt x="524002" y="1854"/>
                </a:moveTo>
                <a:lnTo>
                  <a:pt x="510057" y="1854"/>
                </a:lnTo>
                <a:lnTo>
                  <a:pt x="510057" y="91046"/>
                </a:lnTo>
                <a:lnTo>
                  <a:pt x="524002" y="91046"/>
                </a:lnTo>
                <a:lnTo>
                  <a:pt x="524002" y="1854"/>
                </a:lnTo>
                <a:close/>
              </a:path>
              <a:path w="963930" h="92075">
                <a:moveTo>
                  <a:pt x="823137" y="1866"/>
                </a:moveTo>
                <a:lnTo>
                  <a:pt x="753452" y="1866"/>
                </a:lnTo>
                <a:lnTo>
                  <a:pt x="753452" y="91046"/>
                </a:lnTo>
                <a:lnTo>
                  <a:pt x="824992" y="91046"/>
                </a:lnTo>
                <a:lnTo>
                  <a:pt x="824992" y="78041"/>
                </a:lnTo>
                <a:lnTo>
                  <a:pt x="767397" y="78041"/>
                </a:lnTo>
                <a:lnTo>
                  <a:pt x="767397" y="50177"/>
                </a:lnTo>
                <a:lnTo>
                  <a:pt x="817562" y="50177"/>
                </a:lnTo>
                <a:lnTo>
                  <a:pt x="817562" y="38100"/>
                </a:lnTo>
                <a:lnTo>
                  <a:pt x="767397" y="38100"/>
                </a:lnTo>
                <a:lnTo>
                  <a:pt x="767397" y="13944"/>
                </a:lnTo>
                <a:lnTo>
                  <a:pt x="823137" y="13944"/>
                </a:lnTo>
                <a:lnTo>
                  <a:pt x="823137"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52" y="939"/>
                </a:moveTo>
                <a:lnTo>
                  <a:pt x="246202" y="939"/>
                </a:lnTo>
                <a:lnTo>
                  <a:pt x="246202" y="91046"/>
                </a:lnTo>
                <a:lnTo>
                  <a:pt x="260134" y="91046"/>
                </a:lnTo>
                <a:lnTo>
                  <a:pt x="260134" y="58534"/>
                </a:lnTo>
                <a:lnTo>
                  <a:pt x="314697" y="58534"/>
                </a:lnTo>
                <a:lnTo>
                  <a:pt x="321922" y="54303"/>
                </a:lnTo>
                <a:lnTo>
                  <a:pt x="324134" y="52031"/>
                </a:lnTo>
                <a:lnTo>
                  <a:pt x="287083" y="52031"/>
                </a:lnTo>
                <a:lnTo>
                  <a:pt x="279474" y="51539"/>
                </a:lnTo>
                <a:lnTo>
                  <a:pt x="272213" y="50176"/>
                </a:lnTo>
                <a:lnTo>
                  <a:pt x="265650" y="48115"/>
                </a:lnTo>
                <a:lnTo>
                  <a:pt x="260134" y="45529"/>
                </a:lnTo>
                <a:lnTo>
                  <a:pt x="260134" y="12090"/>
                </a:lnTo>
                <a:lnTo>
                  <a:pt x="326854" y="12090"/>
                </a:lnTo>
                <a:lnTo>
                  <a:pt x="324359" y="9069"/>
                </a:lnTo>
                <a:lnTo>
                  <a:pt x="312128" y="3088"/>
                </a:lnTo>
                <a:lnTo>
                  <a:pt x="295452" y="939"/>
                </a:lnTo>
                <a:close/>
              </a:path>
              <a:path w="963930" h="92075">
                <a:moveTo>
                  <a:pt x="315494" y="63182"/>
                </a:moveTo>
                <a:lnTo>
                  <a:pt x="300088" y="63182"/>
                </a:lnTo>
                <a:lnTo>
                  <a:pt x="318655" y="91046"/>
                </a:lnTo>
                <a:lnTo>
                  <a:pt x="333540" y="91046"/>
                </a:lnTo>
                <a:lnTo>
                  <a:pt x="315494" y="63182"/>
                </a:lnTo>
                <a:close/>
              </a:path>
              <a:path w="963930" h="92075">
                <a:moveTo>
                  <a:pt x="314697" y="58534"/>
                </a:moveTo>
                <a:lnTo>
                  <a:pt x="260134" y="58534"/>
                </a:lnTo>
                <a:lnTo>
                  <a:pt x="265505" y="60975"/>
                </a:lnTo>
                <a:lnTo>
                  <a:pt x="271749" y="62717"/>
                </a:lnTo>
                <a:lnTo>
                  <a:pt x="278691" y="63761"/>
                </a:lnTo>
                <a:lnTo>
                  <a:pt x="286156" y="64109"/>
                </a:lnTo>
                <a:lnTo>
                  <a:pt x="295452" y="64109"/>
                </a:lnTo>
                <a:lnTo>
                  <a:pt x="300088" y="63182"/>
                </a:lnTo>
                <a:lnTo>
                  <a:pt x="315494" y="63182"/>
                </a:lnTo>
                <a:lnTo>
                  <a:pt x="313093" y="59474"/>
                </a:lnTo>
                <a:lnTo>
                  <a:pt x="314697" y="58534"/>
                </a:lnTo>
                <a:close/>
              </a:path>
              <a:path w="963930" h="92075">
                <a:moveTo>
                  <a:pt x="326854"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34" y="52031"/>
                </a:lnTo>
                <a:lnTo>
                  <a:pt x="328655" y="47390"/>
                </a:lnTo>
                <a:lnTo>
                  <a:pt x="332947" y="39085"/>
                </a:lnTo>
                <a:lnTo>
                  <a:pt x="334454" y="29743"/>
                </a:lnTo>
                <a:lnTo>
                  <a:pt x="331887" y="18186"/>
                </a:lnTo>
                <a:lnTo>
                  <a:pt x="326854" y="12090"/>
                </a:lnTo>
                <a:close/>
              </a:path>
              <a:path w="963930" h="92075">
                <a:moveTo>
                  <a:pt x="56667" y="1866"/>
                </a:moveTo>
                <a:lnTo>
                  <a:pt x="43675" y="1866"/>
                </a:lnTo>
                <a:lnTo>
                  <a:pt x="0" y="91046"/>
                </a:lnTo>
                <a:lnTo>
                  <a:pt x="13944" y="91046"/>
                </a:lnTo>
                <a:lnTo>
                  <a:pt x="25095" y="67830"/>
                </a:lnTo>
                <a:lnTo>
                  <a:pt x="90839" y="67830"/>
                </a:lnTo>
                <a:lnTo>
                  <a:pt x="84930" y="55752"/>
                </a:lnTo>
                <a:lnTo>
                  <a:pt x="30670" y="55752"/>
                </a:lnTo>
                <a:lnTo>
                  <a:pt x="51104"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104" y="13944"/>
                </a:lnTo>
                <a:lnTo>
                  <a:pt x="71539" y="55752"/>
                </a:lnTo>
                <a:lnTo>
                  <a:pt x="84930" y="55752"/>
                </a:lnTo>
                <a:lnTo>
                  <a:pt x="64476" y="13944"/>
                </a:lnTo>
                <a:close/>
              </a:path>
              <a:path w="963930" h="92075">
                <a:moveTo>
                  <a:pt x="606679" y="1866"/>
                </a:moveTo>
                <a:lnTo>
                  <a:pt x="592734" y="1866"/>
                </a:lnTo>
                <a:lnTo>
                  <a:pt x="592734" y="91046"/>
                </a:lnTo>
                <a:lnTo>
                  <a:pt x="605739" y="91046"/>
                </a:lnTo>
                <a:lnTo>
                  <a:pt x="605739" y="17665"/>
                </a:lnTo>
                <a:lnTo>
                  <a:pt x="621291" y="17665"/>
                </a:lnTo>
                <a:lnTo>
                  <a:pt x="610387" y="5588"/>
                </a:lnTo>
                <a:lnTo>
                  <a:pt x="608533" y="2794"/>
                </a:lnTo>
                <a:lnTo>
                  <a:pt x="606679" y="1866"/>
                </a:lnTo>
                <a:close/>
              </a:path>
              <a:path w="963930" h="92075">
                <a:moveTo>
                  <a:pt x="621291" y="17665"/>
                </a:moveTo>
                <a:lnTo>
                  <a:pt x="605739" y="17665"/>
                </a:lnTo>
                <a:lnTo>
                  <a:pt x="667054" y="87337"/>
                </a:lnTo>
                <a:lnTo>
                  <a:pt x="668908" y="90131"/>
                </a:lnTo>
                <a:lnTo>
                  <a:pt x="671702" y="91046"/>
                </a:lnTo>
                <a:lnTo>
                  <a:pt x="683780" y="91046"/>
                </a:lnTo>
                <a:lnTo>
                  <a:pt x="683780" y="72478"/>
                </a:lnTo>
                <a:lnTo>
                  <a:pt x="670775" y="72478"/>
                </a:lnTo>
                <a:lnTo>
                  <a:pt x="621291" y="17665"/>
                </a:lnTo>
                <a:close/>
              </a:path>
              <a:path w="963930" h="92075">
                <a:moveTo>
                  <a:pt x="683780" y="1866"/>
                </a:moveTo>
                <a:lnTo>
                  <a:pt x="670775" y="1866"/>
                </a:lnTo>
                <a:lnTo>
                  <a:pt x="670775"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24" y="78993"/>
                </a:lnTo>
                <a:lnTo>
                  <a:pt x="901877" y="76773"/>
                </a:lnTo>
                <a:lnTo>
                  <a:pt x="894469" y="74030"/>
                </a:lnTo>
                <a:lnTo>
                  <a:pt x="890028" y="71551"/>
                </a:lnTo>
                <a:close/>
              </a:path>
              <a:path w="963930" h="92075">
                <a:moveTo>
                  <a:pt x="927201" y="0"/>
                </a:moveTo>
                <a:lnTo>
                  <a:pt x="910762" y="1846"/>
                </a:lnTo>
                <a:lnTo>
                  <a:pt x="898161" y="7091"/>
                </a:lnTo>
                <a:lnTo>
                  <a:pt x="890091" y="15296"/>
                </a:lnTo>
                <a:lnTo>
                  <a:pt x="887247" y="26022"/>
                </a:lnTo>
                <a:lnTo>
                  <a:pt x="889437" y="35541"/>
                </a:lnTo>
                <a:lnTo>
                  <a:pt x="895719" y="42276"/>
                </a:lnTo>
                <a:lnTo>
                  <a:pt x="905662" y="46923"/>
                </a:lnTo>
                <a:lnTo>
                  <a:pt x="918832" y="50177"/>
                </a:lnTo>
                <a:lnTo>
                  <a:pt x="928116" y="52031"/>
                </a:lnTo>
                <a:lnTo>
                  <a:pt x="937338" y="54489"/>
                </a:lnTo>
                <a:lnTo>
                  <a:pt x="944032" y="57727"/>
                </a:lnTo>
                <a:lnTo>
                  <a:pt x="948111" y="61833"/>
                </a:lnTo>
                <a:lnTo>
                  <a:pt x="949490" y="66890"/>
                </a:lnTo>
                <a:lnTo>
                  <a:pt x="948038" y="72064"/>
                </a:lnTo>
                <a:lnTo>
                  <a:pt x="943452" y="76190"/>
                </a:lnTo>
                <a:lnTo>
                  <a:pt x="935382"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1" y="2098"/>
                </a:lnTo>
                <a:lnTo>
                  <a:pt x="937476" y="612"/>
                </a:lnTo>
                <a:lnTo>
                  <a:pt x="927201"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16" name="object 16"/>
          <p:cNvSpPr/>
          <p:nvPr/>
        </p:nvSpPr>
        <p:spPr>
          <a:xfrm>
            <a:off x="1019543" y="514572"/>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17" name="object 17"/>
          <p:cNvSpPr/>
          <p:nvPr/>
        </p:nvSpPr>
        <p:spPr>
          <a:xfrm>
            <a:off x="683224" y="445101"/>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18" name="object 18"/>
          <p:cNvSpPr/>
          <p:nvPr/>
        </p:nvSpPr>
        <p:spPr>
          <a:xfrm>
            <a:off x="683226"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19" name="object 19"/>
          <p:cNvSpPr txBox="1"/>
          <p:nvPr/>
        </p:nvSpPr>
        <p:spPr>
          <a:xfrm>
            <a:off x="7725650" y="479425"/>
            <a:ext cx="1887855" cy="587375"/>
          </a:xfrm>
          <a:prstGeom prst="rect">
            <a:avLst/>
          </a:prstGeom>
        </p:spPr>
        <p:txBody>
          <a:bodyPr vert="horz" wrap="square" lIns="0" tIns="0" rIns="0" bIns="0" rtlCol="0">
            <a:spAutoFit/>
          </a:bodyPr>
          <a:lstStyle/>
          <a:p>
            <a:pPr marL="12700" marR="5080">
              <a:lnSpc>
                <a:spcPct val="117900"/>
              </a:lnSpc>
            </a:pPr>
            <a:r>
              <a:rPr sz="800" dirty="0">
                <a:solidFill>
                  <a:srgbClr val="FFFFFF"/>
                </a:solidFill>
                <a:latin typeface="Trebuchet MS"/>
                <a:cs typeface="Trebuchet MS"/>
              </a:rPr>
              <a:t>Showers, </a:t>
            </a:r>
            <a:r>
              <a:rPr sz="800" spc="-5" dirty="0">
                <a:solidFill>
                  <a:srgbClr val="FFFFFF"/>
                </a:solidFill>
                <a:latin typeface="Trebuchet MS"/>
                <a:cs typeface="Trebuchet MS"/>
              </a:rPr>
              <a:t>ironing and </a:t>
            </a:r>
            <a:r>
              <a:rPr sz="800" dirty="0">
                <a:solidFill>
                  <a:srgbClr val="FFFFFF"/>
                </a:solidFill>
                <a:latin typeface="Trebuchet MS"/>
                <a:cs typeface="Trebuchet MS"/>
              </a:rPr>
              <a:t>shoe-shine service,</a:t>
            </a:r>
            <a:r>
              <a:rPr lang="en-US" sz="800" dirty="0">
                <a:solidFill>
                  <a:srgbClr val="FFFFFF"/>
                </a:solidFill>
                <a:latin typeface="Trebuchet MS"/>
                <a:cs typeface="Trebuchet MS"/>
              </a:rPr>
              <a:t> </a:t>
            </a:r>
            <a:r>
              <a:rPr sz="800" spc="-5" dirty="0">
                <a:solidFill>
                  <a:srgbClr val="FFFFFF"/>
                </a:solidFill>
                <a:latin typeface="Trebuchet MS"/>
                <a:cs typeface="Trebuchet MS"/>
              </a:rPr>
              <a:t>business </a:t>
            </a:r>
            <a:r>
              <a:rPr sz="800" spc="-20" dirty="0">
                <a:solidFill>
                  <a:srgbClr val="FFFFFF"/>
                </a:solidFill>
                <a:latin typeface="Trebuchet MS"/>
                <a:cs typeface="Trebuchet MS"/>
              </a:rPr>
              <a:t>center, </a:t>
            </a:r>
            <a:r>
              <a:rPr sz="800" spc="-5" dirty="0">
                <a:solidFill>
                  <a:srgbClr val="FFFFFF"/>
                </a:solidFill>
                <a:latin typeface="Trebuchet MS"/>
                <a:cs typeface="Trebuchet MS"/>
              </a:rPr>
              <a:t>newspapers, magazines,</a:t>
            </a:r>
            <a:r>
              <a:rPr lang="en-US" sz="800" spc="-5" dirty="0">
                <a:solidFill>
                  <a:srgbClr val="FFFFFF"/>
                </a:solidFill>
                <a:latin typeface="Trebuchet MS"/>
                <a:cs typeface="Trebuchet MS"/>
              </a:rPr>
              <a:t> </a:t>
            </a:r>
            <a:r>
              <a:rPr sz="800" spc="-10" dirty="0">
                <a:solidFill>
                  <a:srgbClr val="FFFFFF"/>
                </a:solidFill>
                <a:latin typeface="Trebuchet MS"/>
                <a:cs typeface="Trebuchet MS"/>
              </a:rPr>
              <a:t>Wi-Fi, </a:t>
            </a:r>
            <a:r>
              <a:rPr sz="800" dirty="0">
                <a:solidFill>
                  <a:srgbClr val="FFFFFF"/>
                </a:solidFill>
                <a:latin typeface="Trebuchet MS"/>
                <a:cs typeface="Trebuchet MS"/>
              </a:rPr>
              <a:t>lounge, </a:t>
            </a:r>
            <a:r>
              <a:rPr sz="800" spc="-5" dirty="0">
                <a:solidFill>
                  <a:srgbClr val="FFFFFF"/>
                </a:solidFill>
                <a:latin typeface="Trebuchet MS"/>
                <a:cs typeface="Trebuchet MS"/>
              </a:rPr>
              <a:t>area to </a:t>
            </a:r>
            <a:r>
              <a:rPr sz="800" dirty="0">
                <a:solidFill>
                  <a:srgbClr val="FFFFFF"/>
                </a:solidFill>
                <a:latin typeface="Trebuchet MS"/>
                <a:cs typeface="Trebuchet MS"/>
              </a:rPr>
              <a:t>relax </a:t>
            </a:r>
            <a:r>
              <a:rPr sz="800" spc="-5" dirty="0">
                <a:solidFill>
                  <a:srgbClr val="FFFFFF"/>
                </a:solidFill>
                <a:latin typeface="Trebuchet MS"/>
                <a:cs typeface="Trebuchet MS"/>
              </a:rPr>
              <a:t>in, </a:t>
            </a:r>
            <a:r>
              <a:rPr sz="800" dirty="0">
                <a:solidFill>
                  <a:srgbClr val="FFFFFF"/>
                </a:solidFill>
                <a:latin typeface="Trebuchet MS"/>
                <a:cs typeface="Trebuchet MS"/>
              </a:rPr>
              <a:t>fax,</a:t>
            </a:r>
            <a:r>
              <a:rPr lang="en-US" sz="800" dirty="0">
                <a:solidFill>
                  <a:srgbClr val="FFFFFF"/>
                </a:solidFill>
                <a:latin typeface="Trebuchet MS"/>
                <a:cs typeface="Trebuchet MS"/>
              </a:rPr>
              <a:t> </a:t>
            </a:r>
            <a:r>
              <a:rPr sz="800" spc="-15" dirty="0">
                <a:solidFill>
                  <a:srgbClr val="FFFFFF"/>
                </a:solidFill>
                <a:latin typeface="Trebuchet MS"/>
                <a:cs typeface="Trebuchet MS"/>
              </a:rPr>
              <a:t>photocopier, </a:t>
            </a:r>
            <a:r>
              <a:rPr sz="800" spc="-5" dirty="0">
                <a:solidFill>
                  <a:srgbClr val="FFFFFF"/>
                </a:solidFill>
                <a:latin typeface="Trebuchet MS"/>
                <a:cs typeface="Trebuchet MS"/>
              </a:rPr>
              <a:t>phone,</a:t>
            </a:r>
            <a:r>
              <a:rPr sz="800" spc="-80" dirty="0">
                <a:solidFill>
                  <a:srgbClr val="FFFFFF"/>
                </a:solidFill>
                <a:latin typeface="Trebuchet MS"/>
                <a:cs typeface="Trebuchet MS"/>
              </a:rPr>
              <a:t> </a:t>
            </a:r>
            <a:r>
              <a:rPr sz="800" spc="-40" dirty="0">
                <a:solidFill>
                  <a:srgbClr val="FFFFFF"/>
                </a:solidFill>
                <a:latin typeface="Trebuchet MS"/>
                <a:cs typeface="Trebuchet MS"/>
              </a:rPr>
              <a:t>TV.</a:t>
            </a:r>
            <a:endParaRPr sz="800" dirty="0">
              <a:latin typeface="Trebuchet MS"/>
              <a:cs typeface="Trebuchet MS"/>
            </a:endParaRPr>
          </a:p>
        </p:txBody>
      </p:sp>
      <p:sp>
        <p:nvSpPr>
          <p:cNvPr id="20" name="object 20"/>
          <p:cNvSpPr txBox="1"/>
          <p:nvPr/>
        </p:nvSpPr>
        <p:spPr>
          <a:xfrm>
            <a:off x="7725650" y="1643310"/>
            <a:ext cx="1964055" cy="330835"/>
          </a:xfrm>
          <a:prstGeom prst="rect">
            <a:avLst/>
          </a:prstGeom>
        </p:spPr>
        <p:txBody>
          <a:bodyPr vert="horz" wrap="square" lIns="0" tIns="0" rIns="0" bIns="0" rtlCol="0">
            <a:spAutoFit/>
          </a:bodyPr>
          <a:lstStyle/>
          <a:p>
            <a:pPr marL="12700">
              <a:lnSpc>
                <a:spcPct val="100000"/>
              </a:lnSpc>
            </a:pPr>
            <a:r>
              <a:rPr sz="1300" dirty="0">
                <a:solidFill>
                  <a:srgbClr val="FFFFFF"/>
                </a:solidFill>
                <a:latin typeface="Trebuchet MS"/>
                <a:cs typeface="Trebuchet MS"/>
              </a:rPr>
              <a:t>1 </a:t>
            </a:r>
            <a:r>
              <a:rPr sz="1300" spc="-5" dirty="0">
                <a:solidFill>
                  <a:srgbClr val="FFFFFF"/>
                </a:solidFill>
                <a:latin typeface="Trebuchet MS"/>
                <a:cs typeface="Trebuchet MS"/>
              </a:rPr>
              <a:t>VIP LOUNGE </a:t>
            </a:r>
            <a:r>
              <a:rPr sz="1300" b="1" spc="-5" dirty="0">
                <a:solidFill>
                  <a:srgbClr val="EC1550"/>
                </a:solidFill>
                <a:latin typeface="Trebuchet MS"/>
                <a:cs typeface="Trebuchet MS"/>
              </a:rPr>
              <a:t>SÃO</a:t>
            </a:r>
            <a:r>
              <a:rPr sz="1300" b="1" spc="-100" dirty="0">
                <a:solidFill>
                  <a:srgbClr val="EC1550"/>
                </a:solidFill>
                <a:latin typeface="Trebuchet MS"/>
                <a:cs typeface="Trebuchet MS"/>
              </a:rPr>
              <a:t> </a:t>
            </a:r>
            <a:r>
              <a:rPr sz="1300" b="1" spc="-25" dirty="0">
                <a:solidFill>
                  <a:srgbClr val="EC1550"/>
                </a:solidFill>
                <a:latin typeface="Trebuchet MS"/>
                <a:cs typeface="Trebuchet MS"/>
              </a:rPr>
              <a:t>PAULO</a:t>
            </a:r>
            <a:endParaRPr sz="1300">
              <a:latin typeface="Trebuchet MS"/>
              <a:cs typeface="Trebuchet MS"/>
            </a:endParaRPr>
          </a:p>
          <a:p>
            <a:pPr marL="12700">
              <a:lnSpc>
                <a:spcPct val="100000"/>
              </a:lnSpc>
              <a:spcBef>
                <a:spcPts val="105"/>
              </a:spcBef>
            </a:pPr>
            <a:r>
              <a:rPr sz="700" spc="-5" dirty="0">
                <a:solidFill>
                  <a:srgbClr val="00B5AC"/>
                </a:solidFill>
                <a:latin typeface="Trebuchet MS"/>
                <a:cs typeface="Trebuchet MS"/>
              </a:rPr>
              <a:t>Guarulhos International</a:t>
            </a:r>
            <a:r>
              <a:rPr sz="700" spc="-120" dirty="0">
                <a:solidFill>
                  <a:srgbClr val="00B5AC"/>
                </a:solidFill>
                <a:latin typeface="Trebuchet MS"/>
                <a:cs typeface="Trebuchet MS"/>
              </a:rPr>
              <a:t> </a:t>
            </a:r>
            <a:r>
              <a:rPr sz="700" dirty="0">
                <a:solidFill>
                  <a:srgbClr val="00B5AC"/>
                </a:solidFill>
                <a:latin typeface="Trebuchet MS"/>
                <a:cs typeface="Trebuchet MS"/>
              </a:rPr>
              <a:t>Airport</a:t>
            </a:r>
            <a:endParaRPr sz="700">
              <a:latin typeface="Trebuchet MS"/>
              <a:cs typeface="Trebuchet MS"/>
            </a:endParaRPr>
          </a:p>
        </p:txBody>
      </p:sp>
      <p:sp>
        <p:nvSpPr>
          <p:cNvPr id="21" name="object 21"/>
          <p:cNvSpPr txBox="1"/>
          <p:nvPr/>
        </p:nvSpPr>
        <p:spPr>
          <a:xfrm>
            <a:off x="7725650" y="1981200"/>
            <a:ext cx="1764664" cy="299720"/>
          </a:xfrm>
          <a:prstGeom prst="rect">
            <a:avLst/>
          </a:prstGeom>
        </p:spPr>
        <p:txBody>
          <a:bodyPr vert="horz" wrap="square" lIns="0" tIns="0" rIns="0" bIns="0" rtlCol="0">
            <a:spAutoFit/>
          </a:bodyPr>
          <a:lstStyle/>
          <a:p>
            <a:pPr marL="12700" marR="5080">
              <a:lnSpc>
                <a:spcPct val="117900"/>
              </a:lnSpc>
            </a:pPr>
            <a:r>
              <a:rPr sz="800" spc="-5" dirty="0">
                <a:solidFill>
                  <a:srgbClr val="FFFFFF"/>
                </a:solidFill>
                <a:latin typeface="Trebuchet MS"/>
                <a:cs typeface="Trebuchet MS"/>
              </a:rPr>
              <a:t>Newspapers and magazines, </a:t>
            </a:r>
            <a:r>
              <a:rPr sz="800" spc="-10" dirty="0">
                <a:solidFill>
                  <a:srgbClr val="FFFFFF"/>
                </a:solidFill>
                <a:latin typeface="Trebuchet MS"/>
                <a:cs typeface="Trebuchet MS"/>
              </a:rPr>
              <a:t>Wi-Fi,</a:t>
            </a:r>
            <a:r>
              <a:rPr lang="en-US" sz="800" spc="-10" dirty="0">
                <a:solidFill>
                  <a:srgbClr val="FFFFFF"/>
                </a:solidFill>
                <a:latin typeface="Trebuchet MS"/>
                <a:cs typeface="Trebuchet MS"/>
              </a:rPr>
              <a:t> </a:t>
            </a:r>
            <a:r>
              <a:rPr sz="800" spc="-5" dirty="0">
                <a:solidFill>
                  <a:srgbClr val="FFFFFF"/>
                </a:solidFill>
                <a:latin typeface="Trebuchet MS"/>
                <a:cs typeface="Trebuchet MS"/>
              </a:rPr>
              <a:t>buffet area, business </a:t>
            </a:r>
            <a:r>
              <a:rPr sz="800" spc="-20" dirty="0">
                <a:solidFill>
                  <a:srgbClr val="FFFFFF"/>
                </a:solidFill>
                <a:latin typeface="Trebuchet MS"/>
                <a:cs typeface="Trebuchet MS"/>
              </a:rPr>
              <a:t>center,</a:t>
            </a:r>
            <a:r>
              <a:rPr sz="800" spc="-50" dirty="0">
                <a:solidFill>
                  <a:srgbClr val="FFFFFF"/>
                </a:solidFill>
                <a:latin typeface="Trebuchet MS"/>
                <a:cs typeface="Trebuchet MS"/>
              </a:rPr>
              <a:t> </a:t>
            </a:r>
            <a:r>
              <a:rPr sz="800" dirty="0">
                <a:solidFill>
                  <a:srgbClr val="FFFFFF"/>
                </a:solidFill>
                <a:latin typeface="Trebuchet MS"/>
                <a:cs typeface="Trebuchet MS"/>
              </a:rPr>
              <a:t>showers.</a:t>
            </a:r>
            <a:endParaRPr sz="800" dirty="0">
              <a:latin typeface="Trebuchet MS"/>
              <a:cs typeface="Trebuchet MS"/>
            </a:endParaRPr>
          </a:p>
        </p:txBody>
      </p:sp>
      <p:sp>
        <p:nvSpPr>
          <p:cNvPr id="22" name="object 22"/>
          <p:cNvSpPr txBox="1"/>
          <p:nvPr/>
        </p:nvSpPr>
        <p:spPr>
          <a:xfrm>
            <a:off x="7725650" y="3186360"/>
            <a:ext cx="2185670" cy="330835"/>
          </a:xfrm>
          <a:prstGeom prst="rect">
            <a:avLst/>
          </a:prstGeom>
        </p:spPr>
        <p:txBody>
          <a:bodyPr vert="horz" wrap="square" lIns="0" tIns="0" rIns="0" bIns="0" rtlCol="0">
            <a:spAutoFit/>
          </a:bodyPr>
          <a:lstStyle/>
          <a:p>
            <a:pPr marL="12700">
              <a:lnSpc>
                <a:spcPct val="100000"/>
              </a:lnSpc>
            </a:pPr>
            <a:r>
              <a:rPr sz="1300" dirty="0">
                <a:solidFill>
                  <a:srgbClr val="FFFFFF"/>
                </a:solidFill>
                <a:latin typeface="Trebuchet MS"/>
                <a:cs typeface="Trebuchet MS"/>
              </a:rPr>
              <a:t>1 </a:t>
            </a:r>
            <a:r>
              <a:rPr sz="1300" spc="-5" dirty="0">
                <a:solidFill>
                  <a:srgbClr val="FFFFFF"/>
                </a:solidFill>
                <a:latin typeface="Trebuchet MS"/>
                <a:cs typeface="Trebuchet MS"/>
              </a:rPr>
              <a:t>VIP LOUNGE </a:t>
            </a:r>
            <a:r>
              <a:rPr sz="1300" b="1" spc="-5" dirty="0">
                <a:solidFill>
                  <a:srgbClr val="EC1550"/>
                </a:solidFill>
                <a:latin typeface="Trebuchet MS"/>
                <a:cs typeface="Trebuchet MS"/>
              </a:rPr>
              <a:t>BUENOS</a:t>
            </a:r>
            <a:r>
              <a:rPr sz="1300" b="1" spc="-175" dirty="0">
                <a:solidFill>
                  <a:srgbClr val="EC1550"/>
                </a:solidFill>
                <a:latin typeface="Trebuchet MS"/>
                <a:cs typeface="Trebuchet MS"/>
              </a:rPr>
              <a:t> </a:t>
            </a:r>
            <a:r>
              <a:rPr sz="1300" b="1" spc="-5" dirty="0">
                <a:solidFill>
                  <a:srgbClr val="EC1550"/>
                </a:solidFill>
                <a:latin typeface="Trebuchet MS"/>
                <a:cs typeface="Trebuchet MS"/>
              </a:rPr>
              <a:t>AIRES</a:t>
            </a:r>
            <a:endParaRPr sz="1300">
              <a:latin typeface="Trebuchet MS"/>
              <a:cs typeface="Trebuchet MS"/>
            </a:endParaRPr>
          </a:p>
          <a:p>
            <a:pPr marL="12700">
              <a:lnSpc>
                <a:spcPct val="100000"/>
              </a:lnSpc>
              <a:spcBef>
                <a:spcPts val="105"/>
              </a:spcBef>
            </a:pPr>
            <a:r>
              <a:rPr sz="700" dirty="0">
                <a:solidFill>
                  <a:srgbClr val="00B5AC"/>
                </a:solidFill>
                <a:latin typeface="Trebuchet MS"/>
                <a:cs typeface="Trebuchet MS"/>
              </a:rPr>
              <a:t>Buenos</a:t>
            </a:r>
            <a:r>
              <a:rPr sz="700" spc="-75" dirty="0">
                <a:solidFill>
                  <a:srgbClr val="00B5AC"/>
                </a:solidFill>
                <a:latin typeface="Trebuchet MS"/>
                <a:cs typeface="Trebuchet MS"/>
              </a:rPr>
              <a:t> </a:t>
            </a:r>
            <a:r>
              <a:rPr sz="700" dirty="0">
                <a:solidFill>
                  <a:srgbClr val="00B5AC"/>
                </a:solidFill>
                <a:latin typeface="Trebuchet MS"/>
                <a:cs typeface="Trebuchet MS"/>
              </a:rPr>
              <a:t>Aires</a:t>
            </a:r>
            <a:r>
              <a:rPr sz="700" spc="-45" dirty="0">
                <a:solidFill>
                  <a:srgbClr val="00B5AC"/>
                </a:solidFill>
                <a:latin typeface="Trebuchet MS"/>
                <a:cs typeface="Trebuchet MS"/>
              </a:rPr>
              <a:t> </a:t>
            </a:r>
            <a:r>
              <a:rPr sz="700" dirty="0">
                <a:solidFill>
                  <a:srgbClr val="00B5AC"/>
                </a:solidFill>
                <a:latin typeface="Trebuchet MS"/>
                <a:cs typeface="Trebuchet MS"/>
              </a:rPr>
              <a:t>Ezeiza</a:t>
            </a:r>
            <a:r>
              <a:rPr sz="700" spc="-80" dirty="0">
                <a:solidFill>
                  <a:srgbClr val="00B5AC"/>
                </a:solidFill>
                <a:latin typeface="Trebuchet MS"/>
                <a:cs typeface="Trebuchet MS"/>
              </a:rPr>
              <a:t> </a:t>
            </a:r>
            <a:r>
              <a:rPr sz="700" dirty="0">
                <a:solidFill>
                  <a:srgbClr val="00B5AC"/>
                </a:solidFill>
                <a:latin typeface="Trebuchet MS"/>
                <a:cs typeface="Trebuchet MS"/>
              </a:rPr>
              <a:t>Airport</a:t>
            </a:r>
            <a:endParaRPr sz="700">
              <a:latin typeface="Trebuchet MS"/>
              <a:cs typeface="Trebuchet MS"/>
            </a:endParaRPr>
          </a:p>
        </p:txBody>
      </p:sp>
      <p:sp>
        <p:nvSpPr>
          <p:cNvPr id="23" name="object 23"/>
          <p:cNvSpPr txBox="1"/>
          <p:nvPr/>
        </p:nvSpPr>
        <p:spPr>
          <a:xfrm>
            <a:off x="7725650" y="3590433"/>
            <a:ext cx="1885314" cy="587375"/>
          </a:xfrm>
          <a:prstGeom prst="rect">
            <a:avLst/>
          </a:prstGeom>
        </p:spPr>
        <p:txBody>
          <a:bodyPr vert="horz" wrap="square" lIns="0" tIns="0" rIns="0" bIns="0" rtlCol="0">
            <a:spAutoFit/>
          </a:bodyPr>
          <a:lstStyle/>
          <a:p>
            <a:pPr marL="12700" marR="5080">
              <a:lnSpc>
                <a:spcPct val="117900"/>
              </a:lnSpc>
            </a:pPr>
            <a:r>
              <a:rPr sz="800" dirty="0">
                <a:solidFill>
                  <a:srgbClr val="FFFFFF"/>
                </a:solidFill>
                <a:latin typeface="Trebuchet MS"/>
                <a:cs typeface="Trebuchet MS"/>
              </a:rPr>
              <a:t>Showers, </a:t>
            </a:r>
            <a:r>
              <a:rPr sz="800" spc="-5" dirty="0">
                <a:solidFill>
                  <a:srgbClr val="FFFFFF"/>
                </a:solidFill>
                <a:latin typeface="Trebuchet MS"/>
                <a:cs typeface="Trebuchet MS"/>
              </a:rPr>
              <a:t>ironing and </a:t>
            </a:r>
            <a:r>
              <a:rPr sz="800" dirty="0">
                <a:solidFill>
                  <a:srgbClr val="FFFFFF"/>
                </a:solidFill>
                <a:latin typeface="Trebuchet MS"/>
                <a:cs typeface="Trebuchet MS"/>
              </a:rPr>
              <a:t>shoe shine service,</a:t>
            </a:r>
            <a:r>
              <a:rPr lang="en-US" sz="800" dirty="0">
                <a:solidFill>
                  <a:srgbClr val="FFFFFF"/>
                </a:solidFill>
                <a:latin typeface="Trebuchet MS"/>
                <a:cs typeface="Trebuchet MS"/>
              </a:rPr>
              <a:t> </a:t>
            </a:r>
            <a:r>
              <a:rPr sz="800" dirty="0">
                <a:solidFill>
                  <a:srgbClr val="FFFFFF"/>
                </a:solidFill>
                <a:latin typeface="Trebuchet MS"/>
                <a:cs typeface="Trebuchet MS"/>
              </a:rPr>
              <a:t>local </a:t>
            </a:r>
            <a:r>
              <a:rPr sz="800" spc="-5" dirty="0">
                <a:solidFill>
                  <a:srgbClr val="FFFFFF"/>
                </a:solidFill>
                <a:latin typeface="Trebuchet MS"/>
                <a:cs typeface="Trebuchet MS"/>
              </a:rPr>
              <a:t>and international </a:t>
            </a:r>
            <a:r>
              <a:rPr sz="800" dirty="0">
                <a:solidFill>
                  <a:srgbClr val="FFFFFF"/>
                </a:solidFill>
                <a:latin typeface="Trebuchet MS"/>
                <a:cs typeface="Trebuchet MS"/>
              </a:rPr>
              <a:t>reading </a:t>
            </a:r>
            <a:r>
              <a:rPr sz="800" spc="-5" dirty="0">
                <a:solidFill>
                  <a:srgbClr val="FFFFFF"/>
                </a:solidFill>
                <a:latin typeface="Trebuchet MS"/>
                <a:cs typeface="Trebuchet MS"/>
              </a:rPr>
              <a:t>material,</a:t>
            </a:r>
            <a:r>
              <a:rPr lang="en-US" sz="800" spc="-5" dirty="0">
                <a:solidFill>
                  <a:srgbClr val="FFFFFF"/>
                </a:solidFill>
                <a:latin typeface="Trebuchet MS"/>
                <a:cs typeface="Trebuchet MS"/>
              </a:rPr>
              <a:t> </a:t>
            </a:r>
            <a:r>
              <a:rPr sz="800" spc="-5" dirty="0">
                <a:solidFill>
                  <a:srgbClr val="FFFFFF"/>
                </a:solidFill>
                <a:latin typeface="Trebuchet MS"/>
                <a:cs typeface="Trebuchet MS"/>
              </a:rPr>
              <a:t>buffet, </a:t>
            </a:r>
            <a:r>
              <a:rPr sz="800" dirty="0">
                <a:solidFill>
                  <a:srgbClr val="FFFFFF"/>
                </a:solidFill>
                <a:latin typeface="Trebuchet MS"/>
                <a:cs typeface="Trebuchet MS"/>
              </a:rPr>
              <a:t>open </a:t>
            </a:r>
            <a:r>
              <a:rPr sz="800" spc="-35" dirty="0">
                <a:solidFill>
                  <a:srgbClr val="FFFFFF"/>
                </a:solidFill>
                <a:latin typeface="Trebuchet MS"/>
                <a:cs typeface="Trebuchet MS"/>
              </a:rPr>
              <a:t>bar, </a:t>
            </a:r>
            <a:r>
              <a:rPr sz="800" spc="-5" dirty="0">
                <a:solidFill>
                  <a:srgbClr val="FFFFFF"/>
                </a:solidFill>
                <a:latin typeface="Trebuchet MS"/>
                <a:cs typeface="Trebuchet MS"/>
              </a:rPr>
              <a:t>business </a:t>
            </a:r>
            <a:r>
              <a:rPr sz="800" spc="-20" dirty="0">
                <a:solidFill>
                  <a:srgbClr val="FFFFFF"/>
                </a:solidFill>
                <a:latin typeface="Trebuchet MS"/>
                <a:cs typeface="Trebuchet MS"/>
              </a:rPr>
              <a:t>center, </a:t>
            </a:r>
            <a:r>
              <a:rPr sz="800" spc="-5" dirty="0">
                <a:solidFill>
                  <a:srgbClr val="FFFFFF"/>
                </a:solidFill>
                <a:latin typeface="Trebuchet MS"/>
                <a:cs typeface="Trebuchet MS"/>
              </a:rPr>
              <a:t>cable</a:t>
            </a:r>
            <a:r>
              <a:rPr lang="en-US" sz="800" spc="-5" dirty="0">
                <a:solidFill>
                  <a:srgbClr val="FFFFFF"/>
                </a:solidFill>
                <a:latin typeface="Trebuchet MS"/>
                <a:cs typeface="Trebuchet MS"/>
              </a:rPr>
              <a:t> </a:t>
            </a:r>
            <a:r>
              <a:rPr sz="800" spc="-40" dirty="0">
                <a:solidFill>
                  <a:srgbClr val="FFFFFF"/>
                </a:solidFill>
                <a:latin typeface="Trebuchet MS"/>
                <a:cs typeface="Trebuchet MS"/>
              </a:rPr>
              <a:t>TV, </a:t>
            </a:r>
            <a:r>
              <a:rPr sz="800" dirty="0">
                <a:solidFill>
                  <a:srgbClr val="FFFFFF"/>
                </a:solidFill>
                <a:latin typeface="Trebuchet MS"/>
                <a:cs typeface="Trebuchet MS"/>
              </a:rPr>
              <a:t>luggage lockers,</a:t>
            </a:r>
            <a:r>
              <a:rPr sz="800" spc="-50" dirty="0">
                <a:solidFill>
                  <a:srgbClr val="FFFFFF"/>
                </a:solidFill>
                <a:latin typeface="Trebuchet MS"/>
                <a:cs typeface="Trebuchet MS"/>
              </a:rPr>
              <a:t> </a:t>
            </a:r>
            <a:r>
              <a:rPr sz="800" spc="-10" dirty="0">
                <a:solidFill>
                  <a:srgbClr val="FFFFFF"/>
                </a:solidFill>
                <a:latin typeface="Trebuchet MS"/>
                <a:cs typeface="Trebuchet MS"/>
              </a:rPr>
              <a:t>Wi-Fi.</a:t>
            </a:r>
            <a:endParaRPr sz="800" dirty="0">
              <a:latin typeface="Trebuchet MS"/>
              <a:cs typeface="Trebuchet MS"/>
            </a:endParaRPr>
          </a:p>
        </p:txBody>
      </p:sp>
      <p:sp>
        <p:nvSpPr>
          <p:cNvPr id="24" name="object 24"/>
          <p:cNvSpPr txBox="1"/>
          <p:nvPr/>
        </p:nvSpPr>
        <p:spPr>
          <a:xfrm>
            <a:off x="7725650" y="4722936"/>
            <a:ext cx="1543050" cy="330835"/>
          </a:xfrm>
          <a:prstGeom prst="rect">
            <a:avLst/>
          </a:prstGeom>
        </p:spPr>
        <p:txBody>
          <a:bodyPr vert="horz" wrap="square" lIns="0" tIns="0" rIns="0" bIns="0" rtlCol="0">
            <a:spAutoFit/>
          </a:bodyPr>
          <a:lstStyle/>
          <a:p>
            <a:pPr marL="12700">
              <a:lnSpc>
                <a:spcPct val="100000"/>
              </a:lnSpc>
            </a:pPr>
            <a:r>
              <a:rPr sz="1300" dirty="0">
                <a:solidFill>
                  <a:srgbClr val="FFFFFF"/>
                </a:solidFill>
                <a:latin typeface="Trebuchet MS"/>
                <a:cs typeface="Trebuchet MS"/>
              </a:rPr>
              <a:t>1 </a:t>
            </a:r>
            <a:r>
              <a:rPr sz="1300" spc="-5" dirty="0">
                <a:solidFill>
                  <a:srgbClr val="FFFFFF"/>
                </a:solidFill>
                <a:latin typeface="Trebuchet MS"/>
                <a:cs typeface="Trebuchet MS"/>
              </a:rPr>
              <a:t>VIP LOUNGE</a:t>
            </a:r>
            <a:r>
              <a:rPr sz="1300" spc="-114" dirty="0">
                <a:solidFill>
                  <a:srgbClr val="FFFFFF"/>
                </a:solidFill>
                <a:latin typeface="Trebuchet MS"/>
                <a:cs typeface="Trebuchet MS"/>
              </a:rPr>
              <a:t> </a:t>
            </a:r>
            <a:r>
              <a:rPr sz="1300" b="1" spc="-5" dirty="0">
                <a:solidFill>
                  <a:srgbClr val="EC1550"/>
                </a:solidFill>
                <a:latin typeface="Trebuchet MS"/>
                <a:cs typeface="Trebuchet MS"/>
              </a:rPr>
              <a:t>MIAMI</a:t>
            </a:r>
            <a:endParaRPr sz="1300">
              <a:latin typeface="Trebuchet MS"/>
              <a:cs typeface="Trebuchet MS"/>
            </a:endParaRPr>
          </a:p>
          <a:p>
            <a:pPr marL="12700">
              <a:lnSpc>
                <a:spcPct val="100000"/>
              </a:lnSpc>
              <a:spcBef>
                <a:spcPts val="105"/>
              </a:spcBef>
            </a:pPr>
            <a:r>
              <a:rPr sz="700" spc="-5" dirty="0">
                <a:solidFill>
                  <a:srgbClr val="00B5AC"/>
                </a:solidFill>
                <a:latin typeface="Trebuchet MS"/>
                <a:cs typeface="Trebuchet MS"/>
              </a:rPr>
              <a:t>Miami International</a:t>
            </a:r>
            <a:r>
              <a:rPr sz="700" spc="-120" dirty="0">
                <a:solidFill>
                  <a:srgbClr val="00B5AC"/>
                </a:solidFill>
                <a:latin typeface="Trebuchet MS"/>
                <a:cs typeface="Trebuchet MS"/>
              </a:rPr>
              <a:t> </a:t>
            </a:r>
            <a:r>
              <a:rPr sz="700" dirty="0">
                <a:solidFill>
                  <a:srgbClr val="00B5AC"/>
                </a:solidFill>
                <a:latin typeface="Trebuchet MS"/>
                <a:cs typeface="Trebuchet MS"/>
              </a:rPr>
              <a:t>Airport</a:t>
            </a:r>
            <a:endParaRPr sz="700">
              <a:latin typeface="Trebuchet MS"/>
              <a:cs typeface="Trebuchet MS"/>
            </a:endParaRPr>
          </a:p>
        </p:txBody>
      </p:sp>
      <p:sp>
        <p:nvSpPr>
          <p:cNvPr id="25" name="object 25"/>
          <p:cNvSpPr txBox="1"/>
          <p:nvPr/>
        </p:nvSpPr>
        <p:spPr>
          <a:xfrm>
            <a:off x="7725650" y="5126996"/>
            <a:ext cx="1969135" cy="626582"/>
          </a:xfrm>
          <a:prstGeom prst="rect">
            <a:avLst/>
          </a:prstGeom>
        </p:spPr>
        <p:txBody>
          <a:bodyPr vert="horz" wrap="square" lIns="0" tIns="0" rIns="0" bIns="0" rtlCol="0">
            <a:spAutoFit/>
          </a:bodyPr>
          <a:lstStyle/>
          <a:p>
            <a:pPr marL="12700" marR="5080">
              <a:lnSpc>
                <a:spcPct val="117900"/>
              </a:lnSpc>
            </a:pPr>
            <a:r>
              <a:rPr sz="800" dirty="0">
                <a:solidFill>
                  <a:srgbClr val="FFFFFF"/>
                </a:solidFill>
                <a:latin typeface="Trebuchet MS"/>
                <a:cs typeface="Trebuchet MS"/>
              </a:rPr>
              <a:t>Snacks, </a:t>
            </a:r>
            <a:r>
              <a:rPr sz="800" spc="-5" dirty="0">
                <a:solidFill>
                  <a:srgbClr val="FFFFFF"/>
                </a:solidFill>
                <a:latin typeface="Trebuchet MS"/>
                <a:cs typeface="Trebuchet MS"/>
              </a:rPr>
              <a:t>beverages, </a:t>
            </a:r>
            <a:r>
              <a:rPr sz="800" spc="-35" dirty="0">
                <a:solidFill>
                  <a:srgbClr val="FFFFFF"/>
                </a:solidFill>
                <a:latin typeface="Trebuchet MS"/>
                <a:cs typeface="Trebuchet MS"/>
              </a:rPr>
              <a:t>bar, </a:t>
            </a:r>
            <a:r>
              <a:rPr sz="800" spc="-40" dirty="0">
                <a:solidFill>
                  <a:srgbClr val="FFFFFF"/>
                </a:solidFill>
                <a:latin typeface="Trebuchet MS"/>
                <a:cs typeface="Trebuchet MS"/>
              </a:rPr>
              <a:t>TV, </a:t>
            </a:r>
            <a:r>
              <a:rPr sz="800" spc="-10" dirty="0">
                <a:solidFill>
                  <a:srgbClr val="FFFFFF"/>
                </a:solidFill>
                <a:latin typeface="Trebuchet MS"/>
                <a:cs typeface="Trebuchet MS"/>
              </a:rPr>
              <a:t>Wi-Fi, </a:t>
            </a:r>
            <a:r>
              <a:rPr sz="800" spc="-5" dirty="0">
                <a:solidFill>
                  <a:srgbClr val="FFFFFF"/>
                </a:solidFill>
                <a:latin typeface="Trebuchet MS"/>
                <a:cs typeface="Trebuchet MS"/>
              </a:rPr>
              <a:t>business</a:t>
            </a:r>
            <a:r>
              <a:rPr lang="en-US" sz="800" spc="-5" dirty="0">
                <a:solidFill>
                  <a:srgbClr val="FFFFFF"/>
                </a:solidFill>
                <a:latin typeface="Trebuchet MS"/>
                <a:cs typeface="Trebuchet MS"/>
              </a:rPr>
              <a:t> </a:t>
            </a:r>
            <a:r>
              <a:rPr sz="800" spc="-20" dirty="0">
                <a:solidFill>
                  <a:srgbClr val="FFFFFF"/>
                </a:solidFill>
                <a:latin typeface="Trebuchet MS"/>
                <a:cs typeface="Trebuchet MS"/>
              </a:rPr>
              <a:t>center, </a:t>
            </a:r>
            <a:r>
              <a:rPr sz="800" dirty="0">
                <a:solidFill>
                  <a:srgbClr val="FFFFFF"/>
                </a:solidFill>
                <a:latin typeface="Trebuchet MS"/>
                <a:cs typeface="Trebuchet MS"/>
              </a:rPr>
              <a:t>reading </a:t>
            </a:r>
            <a:r>
              <a:rPr sz="800" spc="-5" dirty="0">
                <a:solidFill>
                  <a:srgbClr val="FFFFFF"/>
                </a:solidFill>
                <a:latin typeface="Trebuchet MS"/>
                <a:cs typeface="Trebuchet MS"/>
              </a:rPr>
              <a:t>material,</a:t>
            </a:r>
            <a:r>
              <a:rPr sz="800" spc="-70" dirty="0">
                <a:solidFill>
                  <a:srgbClr val="FFFFFF"/>
                </a:solidFill>
                <a:latin typeface="Trebuchet MS"/>
                <a:cs typeface="Trebuchet MS"/>
              </a:rPr>
              <a:t> </a:t>
            </a:r>
            <a:r>
              <a:rPr sz="800" dirty="0">
                <a:solidFill>
                  <a:srgbClr val="FFFFFF"/>
                </a:solidFill>
                <a:latin typeface="Trebuchet MS"/>
                <a:cs typeface="Trebuchet MS"/>
              </a:rPr>
              <a:t>showers.</a:t>
            </a:r>
            <a:endParaRPr lang="en-US" sz="800" dirty="0">
              <a:solidFill>
                <a:srgbClr val="FFFFFF"/>
              </a:solidFill>
              <a:latin typeface="Trebuchet MS"/>
              <a:cs typeface="Trebuchet MS"/>
            </a:endParaRPr>
          </a:p>
          <a:p>
            <a:pPr marL="12700" marR="5080">
              <a:lnSpc>
                <a:spcPct val="117900"/>
              </a:lnSpc>
            </a:pPr>
            <a:endParaRPr lang="en-US" sz="800" dirty="0">
              <a:solidFill>
                <a:srgbClr val="FFFFFF"/>
              </a:solidFill>
              <a:latin typeface="Trebuchet MS"/>
              <a:cs typeface="Trebuchet MS"/>
            </a:endParaRPr>
          </a:p>
          <a:p>
            <a:pPr marL="12700" marR="5080">
              <a:lnSpc>
                <a:spcPct val="117900"/>
              </a:lnSpc>
            </a:pPr>
            <a:r>
              <a:rPr lang="en-US" sz="1050" dirty="0">
                <a:solidFill>
                  <a:srgbClr val="FFFFFF"/>
                </a:solidFill>
                <a:latin typeface="Trebuchet MS"/>
                <a:cs typeface="Trebuchet MS"/>
              </a:rPr>
              <a:t>UNDER RENOVATION</a:t>
            </a:r>
            <a:endParaRPr sz="900" dirty="0">
              <a:latin typeface="Trebuchet MS"/>
              <a:cs typeface="Trebuchet MS"/>
            </a:endParaRPr>
          </a:p>
        </p:txBody>
      </p:sp>
      <p:sp>
        <p:nvSpPr>
          <p:cNvPr id="26" name="object 26"/>
          <p:cNvSpPr txBox="1"/>
          <p:nvPr/>
        </p:nvSpPr>
        <p:spPr>
          <a:xfrm>
            <a:off x="7725650" y="6241331"/>
            <a:ext cx="2005964" cy="991235"/>
          </a:xfrm>
          <a:prstGeom prst="rect">
            <a:avLst/>
          </a:prstGeom>
        </p:spPr>
        <p:txBody>
          <a:bodyPr vert="horz" wrap="square" lIns="0" tIns="0" rIns="0" bIns="0" rtlCol="0">
            <a:spAutoFit/>
          </a:bodyPr>
          <a:lstStyle/>
          <a:p>
            <a:pPr marL="12700">
              <a:lnSpc>
                <a:spcPct val="100000"/>
              </a:lnSpc>
            </a:pPr>
            <a:r>
              <a:rPr sz="1300" dirty="0">
                <a:solidFill>
                  <a:srgbClr val="FFFFFF"/>
                </a:solidFill>
                <a:latin typeface="Trebuchet MS"/>
                <a:cs typeface="Trebuchet MS"/>
              </a:rPr>
              <a:t>1 </a:t>
            </a:r>
            <a:r>
              <a:rPr sz="1300" spc="-5" dirty="0">
                <a:solidFill>
                  <a:srgbClr val="FFFFFF"/>
                </a:solidFill>
                <a:latin typeface="Trebuchet MS"/>
                <a:cs typeface="Trebuchet MS"/>
              </a:rPr>
              <a:t>VIP LOUNGE</a:t>
            </a:r>
            <a:r>
              <a:rPr sz="1300" spc="-110" dirty="0">
                <a:solidFill>
                  <a:srgbClr val="FFFFFF"/>
                </a:solidFill>
                <a:latin typeface="Trebuchet MS"/>
                <a:cs typeface="Trebuchet MS"/>
              </a:rPr>
              <a:t> </a:t>
            </a:r>
            <a:r>
              <a:rPr sz="1300" b="1" spc="-25" dirty="0">
                <a:solidFill>
                  <a:srgbClr val="EC1550"/>
                </a:solidFill>
                <a:latin typeface="Trebuchet MS"/>
                <a:cs typeface="Trebuchet MS"/>
              </a:rPr>
              <a:t>BOGOTA</a:t>
            </a:r>
            <a:endParaRPr sz="1300" dirty="0">
              <a:latin typeface="Trebuchet MS"/>
              <a:cs typeface="Trebuchet MS"/>
            </a:endParaRPr>
          </a:p>
          <a:p>
            <a:pPr marL="12700">
              <a:lnSpc>
                <a:spcPct val="100000"/>
              </a:lnSpc>
              <a:spcBef>
                <a:spcPts val="105"/>
              </a:spcBef>
            </a:pPr>
            <a:r>
              <a:rPr sz="700" dirty="0">
                <a:solidFill>
                  <a:srgbClr val="00B5AC"/>
                </a:solidFill>
                <a:latin typeface="Trebuchet MS"/>
                <a:cs typeface="Trebuchet MS"/>
              </a:rPr>
              <a:t>El </a:t>
            </a:r>
            <a:r>
              <a:rPr sz="700" spc="-5" dirty="0">
                <a:solidFill>
                  <a:srgbClr val="00B5AC"/>
                </a:solidFill>
                <a:latin typeface="Trebuchet MS"/>
                <a:cs typeface="Trebuchet MS"/>
              </a:rPr>
              <a:t>Dorado International</a:t>
            </a:r>
            <a:r>
              <a:rPr sz="700" spc="-125" dirty="0">
                <a:solidFill>
                  <a:srgbClr val="00B5AC"/>
                </a:solidFill>
                <a:latin typeface="Trebuchet MS"/>
                <a:cs typeface="Trebuchet MS"/>
              </a:rPr>
              <a:t> </a:t>
            </a:r>
            <a:r>
              <a:rPr sz="700" dirty="0">
                <a:solidFill>
                  <a:srgbClr val="00B5AC"/>
                </a:solidFill>
                <a:latin typeface="Trebuchet MS"/>
                <a:cs typeface="Trebuchet MS"/>
              </a:rPr>
              <a:t>Airport</a:t>
            </a:r>
            <a:endParaRPr sz="700" dirty="0">
              <a:latin typeface="Trebuchet MS"/>
              <a:cs typeface="Trebuchet MS"/>
            </a:endParaRPr>
          </a:p>
          <a:p>
            <a:pPr>
              <a:lnSpc>
                <a:spcPct val="100000"/>
              </a:lnSpc>
              <a:spcBef>
                <a:spcPts val="41"/>
              </a:spcBef>
            </a:pPr>
            <a:endParaRPr sz="550" dirty="0">
              <a:latin typeface="Times New Roman"/>
              <a:cs typeface="Times New Roman"/>
            </a:endParaRPr>
          </a:p>
          <a:p>
            <a:pPr marL="12700" marR="5080">
              <a:lnSpc>
                <a:spcPct val="117900"/>
              </a:lnSpc>
            </a:pPr>
            <a:r>
              <a:rPr sz="800" dirty="0">
                <a:solidFill>
                  <a:srgbClr val="FFFFFF"/>
                </a:solidFill>
                <a:latin typeface="Trebuchet MS"/>
                <a:cs typeface="Trebuchet MS"/>
              </a:rPr>
              <a:t>Showers, </a:t>
            </a:r>
            <a:r>
              <a:rPr sz="800" spc="-5" dirty="0">
                <a:solidFill>
                  <a:srgbClr val="FFFFFF"/>
                </a:solidFill>
                <a:latin typeface="Trebuchet MS"/>
                <a:cs typeface="Trebuchet MS"/>
              </a:rPr>
              <a:t>ironing and </a:t>
            </a:r>
            <a:r>
              <a:rPr sz="800" dirty="0">
                <a:solidFill>
                  <a:srgbClr val="FFFFFF"/>
                </a:solidFill>
                <a:latin typeface="Trebuchet MS"/>
                <a:cs typeface="Trebuchet MS"/>
              </a:rPr>
              <a:t>shoe-shine services,</a:t>
            </a:r>
            <a:r>
              <a:rPr lang="en-US" sz="800" dirty="0">
                <a:solidFill>
                  <a:srgbClr val="FFFFFF"/>
                </a:solidFill>
                <a:latin typeface="Trebuchet MS"/>
                <a:cs typeface="Trebuchet MS"/>
              </a:rPr>
              <a:t> </a:t>
            </a:r>
            <a:r>
              <a:rPr sz="800" dirty="0">
                <a:solidFill>
                  <a:srgbClr val="FFFFFF"/>
                </a:solidFill>
                <a:latin typeface="Trebuchet MS"/>
                <a:cs typeface="Trebuchet MS"/>
              </a:rPr>
              <a:t>reading </a:t>
            </a:r>
            <a:r>
              <a:rPr sz="800" spc="-5" dirty="0">
                <a:solidFill>
                  <a:srgbClr val="FFFFFF"/>
                </a:solidFill>
                <a:latin typeface="Trebuchet MS"/>
                <a:cs typeface="Trebuchet MS"/>
              </a:rPr>
              <a:t>material, cocktail-style buffet,</a:t>
            </a:r>
            <a:r>
              <a:rPr lang="en-US" sz="800" spc="-5" dirty="0">
                <a:solidFill>
                  <a:srgbClr val="FFFFFF"/>
                </a:solidFill>
                <a:latin typeface="Trebuchet MS"/>
                <a:cs typeface="Trebuchet MS"/>
              </a:rPr>
              <a:t> </a:t>
            </a:r>
            <a:r>
              <a:rPr sz="800" dirty="0">
                <a:solidFill>
                  <a:srgbClr val="FFFFFF"/>
                </a:solidFill>
                <a:latin typeface="Trebuchet MS"/>
                <a:cs typeface="Trebuchet MS"/>
              </a:rPr>
              <a:t>open </a:t>
            </a:r>
            <a:r>
              <a:rPr sz="800" spc="-5" dirty="0">
                <a:solidFill>
                  <a:srgbClr val="FFFFFF"/>
                </a:solidFill>
                <a:latin typeface="Trebuchet MS"/>
                <a:cs typeface="Trebuchet MS"/>
              </a:rPr>
              <a:t>bar </a:t>
            </a:r>
            <a:r>
              <a:rPr sz="800" dirty="0">
                <a:solidFill>
                  <a:srgbClr val="FFFFFF"/>
                </a:solidFill>
                <a:latin typeface="Trebuchet MS"/>
                <a:cs typeface="Trebuchet MS"/>
              </a:rPr>
              <a:t>from </a:t>
            </a:r>
            <a:r>
              <a:rPr sz="800" spc="-5" dirty="0">
                <a:solidFill>
                  <a:srgbClr val="FFFFFF"/>
                </a:solidFill>
                <a:latin typeface="Trebuchet MS"/>
                <a:cs typeface="Trebuchet MS"/>
              </a:rPr>
              <a:t>12 p.m. to 12 a.m., business</a:t>
            </a:r>
            <a:r>
              <a:rPr lang="en-US" sz="800" spc="-5" dirty="0">
                <a:solidFill>
                  <a:srgbClr val="FFFFFF"/>
                </a:solidFill>
                <a:latin typeface="Trebuchet MS"/>
                <a:cs typeface="Trebuchet MS"/>
              </a:rPr>
              <a:t> </a:t>
            </a:r>
            <a:r>
              <a:rPr sz="800" spc="-20" dirty="0">
                <a:solidFill>
                  <a:srgbClr val="FFFFFF"/>
                </a:solidFill>
                <a:latin typeface="Trebuchet MS"/>
                <a:cs typeface="Trebuchet MS"/>
              </a:rPr>
              <a:t>center, </a:t>
            </a:r>
            <a:r>
              <a:rPr sz="800" spc="-10" dirty="0">
                <a:solidFill>
                  <a:srgbClr val="FFFFFF"/>
                </a:solidFill>
                <a:latin typeface="Trebuchet MS"/>
                <a:cs typeface="Trebuchet MS"/>
              </a:rPr>
              <a:t>Wi-Fi, </a:t>
            </a:r>
            <a:r>
              <a:rPr sz="800" spc="-5" dirty="0">
                <a:solidFill>
                  <a:srgbClr val="FFFFFF"/>
                </a:solidFill>
                <a:latin typeface="Trebuchet MS"/>
                <a:cs typeface="Trebuchet MS"/>
              </a:rPr>
              <a:t>cable</a:t>
            </a:r>
            <a:r>
              <a:rPr sz="800" spc="-40" dirty="0">
                <a:solidFill>
                  <a:srgbClr val="FFFFFF"/>
                </a:solidFill>
                <a:latin typeface="Trebuchet MS"/>
                <a:cs typeface="Trebuchet MS"/>
              </a:rPr>
              <a:t> TV.</a:t>
            </a:r>
            <a:endParaRPr sz="800" dirty="0">
              <a:latin typeface="Trebuchet MS"/>
              <a:cs typeface="Trebuchet MS"/>
            </a:endParaRPr>
          </a:p>
        </p:txBody>
      </p:sp>
      <p:sp>
        <p:nvSpPr>
          <p:cNvPr id="27" name="object 27"/>
          <p:cNvSpPr/>
          <p:nvPr/>
        </p:nvSpPr>
        <p:spPr>
          <a:xfrm>
            <a:off x="5108178" y="0"/>
            <a:ext cx="320040" cy="7641336"/>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9" name="object 29"/>
          <p:cNvSpPr txBox="1"/>
          <p:nvPr/>
        </p:nvSpPr>
        <p:spPr>
          <a:xfrm>
            <a:off x="7725650" y="1252818"/>
            <a:ext cx="1676400" cy="118782"/>
          </a:xfrm>
          <a:prstGeom prst="rect">
            <a:avLst/>
          </a:prstGeom>
        </p:spPr>
        <p:txBody>
          <a:bodyPr vert="horz" wrap="square" lIns="0" tIns="0" rIns="0" bIns="0" rtlCol="0">
            <a:spAutoFit/>
          </a:bodyPr>
          <a:lstStyle/>
          <a:p>
            <a:pPr marL="12700" marR="5080">
              <a:lnSpc>
                <a:spcPct val="103499"/>
              </a:lnSpc>
            </a:pPr>
            <a:r>
              <a:rPr sz="750" spc="-5" dirty="0">
                <a:solidFill>
                  <a:srgbClr val="FFFFFF"/>
                </a:solidFill>
                <a:latin typeface="Trebuchet MS"/>
                <a:cs typeface="Trebuchet MS"/>
              </a:rPr>
              <a:t>Largest VIP Lounge</a:t>
            </a:r>
            <a:r>
              <a:rPr sz="750" spc="-80" dirty="0">
                <a:solidFill>
                  <a:srgbClr val="FFFFFF"/>
                </a:solidFill>
                <a:latin typeface="Trebuchet MS"/>
                <a:cs typeface="Trebuchet MS"/>
              </a:rPr>
              <a:t> </a:t>
            </a:r>
            <a:r>
              <a:rPr sz="750" spc="-5" dirty="0">
                <a:solidFill>
                  <a:srgbClr val="FFFFFF"/>
                </a:solidFill>
                <a:latin typeface="Trebuchet MS"/>
                <a:cs typeface="Trebuchet MS"/>
              </a:rPr>
              <a:t>in</a:t>
            </a:r>
            <a:r>
              <a:rPr lang="en-US" sz="750" spc="-5" dirty="0">
                <a:solidFill>
                  <a:srgbClr val="FFFFFF"/>
                </a:solidFill>
                <a:latin typeface="Trebuchet MS"/>
                <a:cs typeface="Trebuchet MS"/>
              </a:rPr>
              <a:t> </a:t>
            </a:r>
            <a:r>
              <a:rPr sz="750" dirty="0">
                <a:solidFill>
                  <a:srgbClr val="FFFFFF"/>
                </a:solidFill>
                <a:latin typeface="Trebuchet MS"/>
                <a:cs typeface="Trebuchet MS"/>
              </a:rPr>
              <a:t>South</a:t>
            </a:r>
            <a:r>
              <a:rPr sz="750" spc="-145" dirty="0">
                <a:solidFill>
                  <a:srgbClr val="FFFFFF"/>
                </a:solidFill>
                <a:latin typeface="Trebuchet MS"/>
                <a:cs typeface="Trebuchet MS"/>
              </a:rPr>
              <a:t> </a:t>
            </a:r>
            <a:r>
              <a:rPr sz="750" dirty="0">
                <a:solidFill>
                  <a:srgbClr val="FFFFFF"/>
                </a:solidFill>
                <a:latin typeface="Trebuchet MS"/>
                <a:cs typeface="Trebuchet MS"/>
              </a:rPr>
              <a:t>America</a:t>
            </a:r>
            <a:endParaRPr sz="750" dirty="0">
              <a:latin typeface="Trebuchet MS"/>
              <a:cs typeface="Trebuchet MS"/>
            </a:endParaRPr>
          </a:p>
        </p:txBody>
      </p:sp>
      <p:sp>
        <p:nvSpPr>
          <p:cNvPr id="31" name="object 31"/>
          <p:cNvSpPr txBox="1"/>
          <p:nvPr/>
        </p:nvSpPr>
        <p:spPr>
          <a:xfrm>
            <a:off x="7725650" y="2776818"/>
            <a:ext cx="2133600" cy="118782"/>
          </a:xfrm>
          <a:prstGeom prst="rect">
            <a:avLst/>
          </a:prstGeom>
        </p:spPr>
        <p:txBody>
          <a:bodyPr vert="horz" wrap="square" lIns="0" tIns="0" rIns="0" bIns="0" rtlCol="0">
            <a:spAutoFit/>
          </a:bodyPr>
          <a:lstStyle/>
          <a:p>
            <a:pPr marL="12700" marR="5080">
              <a:lnSpc>
                <a:spcPct val="103499"/>
              </a:lnSpc>
            </a:pPr>
            <a:r>
              <a:rPr sz="750" dirty="0">
                <a:solidFill>
                  <a:srgbClr val="FFFFFF"/>
                </a:solidFill>
                <a:latin typeface="Trebuchet MS"/>
                <a:cs typeface="Trebuchet MS"/>
              </a:rPr>
              <a:t>Second </a:t>
            </a:r>
            <a:r>
              <a:rPr sz="750" spc="-5" dirty="0">
                <a:solidFill>
                  <a:srgbClr val="FFFFFF"/>
                </a:solidFill>
                <a:latin typeface="Trebuchet MS"/>
                <a:cs typeface="Trebuchet MS"/>
              </a:rPr>
              <a:t>Largest VIP Lounge</a:t>
            </a:r>
            <a:r>
              <a:rPr sz="750" spc="-90" dirty="0">
                <a:solidFill>
                  <a:srgbClr val="FFFFFF"/>
                </a:solidFill>
                <a:latin typeface="Trebuchet MS"/>
                <a:cs typeface="Trebuchet MS"/>
              </a:rPr>
              <a:t> </a:t>
            </a:r>
            <a:r>
              <a:rPr sz="750" spc="-5" dirty="0">
                <a:solidFill>
                  <a:srgbClr val="FFFFFF"/>
                </a:solidFill>
                <a:latin typeface="Trebuchet MS"/>
                <a:cs typeface="Trebuchet MS"/>
              </a:rPr>
              <a:t>in</a:t>
            </a:r>
            <a:r>
              <a:rPr lang="en-US" sz="750" spc="-5" dirty="0">
                <a:solidFill>
                  <a:srgbClr val="FFFFFF"/>
                </a:solidFill>
                <a:latin typeface="Trebuchet MS"/>
                <a:cs typeface="Trebuchet MS"/>
              </a:rPr>
              <a:t> </a:t>
            </a:r>
            <a:r>
              <a:rPr sz="750" dirty="0">
                <a:solidFill>
                  <a:srgbClr val="FFFFFF"/>
                </a:solidFill>
                <a:latin typeface="Trebuchet MS"/>
                <a:cs typeface="Trebuchet MS"/>
              </a:rPr>
              <a:t>South</a:t>
            </a:r>
            <a:r>
              <a:rPr sz="750" spc="-145" dirty="0">
                <a:solidFill>
                  <a:srgbClr val="FFFFFF"/>
                </a:solidFill>
                <a:latin typeface="Trebuchet MS"/>
                <a:cs typeface="Trebuchet MS"/>
              </a:rPr>
              <a:t> </a:t>
            </a:r>
            <a:r>
              <a:rPr sz="750" dirty="0">
                <a:solidFill>
                  <a:srgbClr val="FFFFFF"/>
                </a:solidFill>
                <a:latin typeface="Trebuchet MS"/>
                <a:cs typeface="Trebuchet MS"/>
              </a:rPr>
              <a:t>America</a:t>
            </a:r>
            <a:endParaRPr sz="750" dirty="0">
              <a:latin typeface="Trebuchet MS"/>
              <a:cs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149" r="13423"/>
          <a:stretch/>
        </p:blipFill>
        <p:spPr>
          <a:xfrm>
            <a:off x="5105400" y="3833001"/>
            <a:ext cx="4952987" cy="3826577"/>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149" r="13423" b="2074"/>
          <a:stretch/>
        </p:blipFill>
        <p:spPr>
          <a:xfrm>
            <a:off x="5105400" y="1"/>
            <a:ext cx="4952987" cy="3826196"/>
          </a:xfrm>
          <a:prstGeom prst="rect">
            <a:avLst/>
          </a:prstGeom>
        </p:spPr>
      </p:pic>
      <p:sp>
        <p:nvSpPr>
          <p:cNvPr id="288" name="object 288"/>
          <p:cNvSpPr/>
          <p:nvPr/>
        </p:nvSpPr>
        <p:spPr>
          <a:xfrm>
            <a:off x="5106121" y="0"/>
            <a:ext cx="320040" cy="7641336"/>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9" name="object 289"/>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grpSp>
        <p:nvGrpSpPr>
          <p:cNvPr id="15" name="Group 14"/>
          <p:cNvGrpSpPr/>
          <p:nvPr/>
        </p:nvGrpSpPr>
        <p:grpSpPr>
          <a:xfrm>
            <a:off x="583779" y="445101"/>
            <a:ext cx="1297074" cy="401773"/>
            <a:chOff x="583779" y="445101"/>
            <a:chExt cx="1297074" cy="401773"/>
          </a:xfrm>
        </p:grpSpPr>
        <p:sp>
          <p:nvSpPr>
            <p:cNvPr id="291" name="object 291"/>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292" name="object 292"/>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293" name="object 293"/>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294" name="object 294"/>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grpSp>
      <p:sp>
        <p:nvSpPr>
          <p:cNvPr id="295" name="object 295"/>
          <p:cNvSpPr txBox="1">
            <a:spLocks noGrp="1"/>
          </p:cNvSpPr>
          <p:nvPr>
            <p:ph type="title"/>
          </p:nvPr>
        </p:nvSpPr>
        <p:spPr>
          <a:xfrm>
            <a:off x="573615" y="1070890"/>
            <a:ext cx="3547592" cy="769441"/>
          </a:xfrm>
          <a:prstGeom prst="rect">
            <a:avLst/>
          </a:prstGeom>
        </p:spPr>
        <p:txBody>
          <a:bodyPr vert="horz" wrap="square" lIns="0" tIns="0" rIns="0" bIns="0" rtlCol="0">
            <a:spAutoFit/>
          </a:bodyPr>
          <a:lstStyle/>
          <a:p>
            <a:pPr marL="12700" marR="5080">
              <a:lnSpc>
                <a:spcPts val="3040"/>
              </a:lnSpc>
            </a:pPr>
            <a:r>
              <a:rPr lang="en-US" b="1" dirty="0"/>
              <a:t>LIMA VIP LOUNGE</a:t>
            </a:r>
            <a:r>
              <a:rPr lang="en-US" dirty="0"/>
              <a:t/>
            </a:r>
            <a:br>
              <a:rPr lang="en-US" dirty="0"/>
            </a:br>
            <a:r>
              <a:rPr lang="en-US" b="1" i="1" dirty="0">
                <a:solidFill>
                  <a:srgbClr val="ED1650"/>
                </a:solidFill>
              </a:rPr>
              <a:t>Now Open</a:t>
            </a:r>
            <a:endParaRPr b="1" i="1" spc="5" dirty="0">
              <a:solidFill>
                <a:srgbClr val="ED1650"/>
              </a:solidFill>
            </a:endParaRPr>
          </a:p>
        </p:txBody>
      </p:sp>
      <p:sp>
        <p:nvSpPr>
          <p:cNvPr id="17" name="object 285"/>
          <p:cNvSpPr txBox="1"/>
          <p:nvPr/>
        </p:nvSpPr>
        <p:spPr>
          <a:xfrm>
            <a:off x="578253" y="1935462"/>
            <a:ext cx="4146147" cy="1038746"/>
          </a:xfrm>
          <a:prstGeom prst="rect">
            <a:avLst/>
          </a:prstGeom>
        </p:spPr>
        <p:txBody>
          <a:bodyPr vert="horz" wrap="square" lIns="0" tIns="0" rIns="0" bIns="0" rtlCol="0">
            <a:spAutoFit/>
          </a:bodyPr>
          <a:lstStyle/>
          <a:p>
            <a:pPr>
              <a:spcAft>
                <a:spcPts val="600"/>
              </a:spcAft>
            </a:pPr>
            <a:r>
              <a:rPr lang="en-US" sz="1100" b="1" dirty="0">
                <a:solidFill>
                  <a:srgbClr val="1B0080"/>
                </a:solidFill>
                <a:latin typeface="Trebuchet MS" panose="020B0703020202090204" pitchFamily="34" charset="0"/>
              </a:rPr>
              <a:t>Access applies to:</a:t>
            </a:r>
          </a:p>
          <a:p>
            <a:pPr marL="171450" indent="-171450">
              <a:spcAft>
                <a:spcPts val="300"/>
              </a:spcAft>
              <a:buFont typeface="Arial" charset="0"/>
              <a:buChar char="•"/>
            </a:pPr>
            <a:r>
              <a:rPr lang="en-US" sz="1100" dirty="0">
                <a:solidFill>
                  <a:srgbClr val="1B0080"/>
                </a:solidFill>
                <a:latin typeface="Trebuchet MS" panose="020B0703020202090204" pitchFamily="34" charset="0"/>
              </a:rPr>
              <a:t>Premium Business / Premium Economy Passengers</a:t>
            </a:r>
          </a:p>
          <a:p>
            <a:pPr marL="171450" indent="-171450">
              <a:spcAft>
                <a:spcPts val="300"/>
              </a:spcAft>
              <a:buFont typeface="Arial" charset="0"/>
              <a:buChar char="•"/>
            </a:pPr>
            <a:r>
              <a:rPr lang="en-US" sz="1100" dirty="0">
                <a:solidFill>
                  <a:srgbClr val="1B0080"/>
                </a:solidFill>
                <a:latin typeface="Trebuchet MS" panose="020B0703020202090204" pitchFamily="34" charset="0"/>
              </a:rPr>
              <a:t>Black Signature, Black and Platinum Passengers + 1 Companion</a:t>
            </a:r>
          </a:p>
          <a:p>
            <a:pPr marL="171450" indent="-171450">
              <a:spcAft>
                <a:spcPts val="300"/>
              </a:spcAft>
              <a:buFont typeface="Arial" charset="0"/>
              <a:buChar char="•"/>
            </a:pPr>
            <a:r>
              <a:rPr lang="en-US" sz="1100" dirty="0">
                <a:solidFill>
                  <a:srgbClr val="1B0080"/>
                </a:solidFill>
                <a:latin typeface="Trebuchet MS" panose="020B0703020202090204" pitchFamily="34" charset="0"/>
              </a:rPr>
              <a:t>Emerald and </a:t>
            </a:r>
            <a:r>
              <a:rPr lang="en-US" sz="1100" dirty="0" err="1">
                <a:solidFill>
                  <a:srgbClr val="1B0080"/>
                </a:solidFill>
                <a:latin typeface="Trebuchet MS" panose="020B0703020202090204" pitchFamily="34" charset="0"/>
              </a:rPr>
              <a:t>oneworld</a:t>
            </a:r>
            <a:r>
              <a:rPr lang="en-US" sz="1100" baseline="30000" dirty="0">
                <a:solidFill>
                  <a:srgbClr val="1B0080"/>
                </a:solidFill>
                <a:latin typeface="Trebuchet MS" panose="020B0703020202090204" pitchFamily="34" charset="0"/>
              </a:rPr>
              <a:t>®</a:t>
            </a:r>
            <a:r>
              <a:rPr lang="en-US" sz="1100" dirty="0">
                <a:solidFill>
                  <a:srgbClr val="1B0080"/>
                </a:solidFill>
                <a:latin typeface="Trebuchet MS" panose="020B0703020202090204" pitchFamily="34" charset="0"/>
              </a:rPr>
              <a:t> Sapphire Passengers + 1 Companion</a:t>
            </a:r>
          </a:p>
          <a:p>
            <a:pPr>
              <a:spcAft>
                <a:spcPts val="300"/>
              </a:spcAft>
            </a:pPr>
            <a:endParaRPr lang="en-US" sz="1100" dirty="0">
              <a:solidFill>
                <a:srgbClr val="1B0080"/>
              </a:solidFill>
              <a:latin typeface="Trebuchet MS" panose="020B0703020202090204" pitchFamily="34" charset="0"/>
            </a:endParaRPr>
          </a:p>
        </p:txBody>
      </p:sp>
      <p:grpSp>
        <p:nvGrpSpPr>
          <p:cNvPr id="26" name="Group 25"/>
          <p:cNvGrpSpPr/>
          <p:nvPr/>
        </p:nvGrpSpPr>
        <p:grpSpPr>
          <a:xfrm>
            <a:off x="573615" y="3162128"/>
            <a:ext cx="3547592" cy="3957678"/>
            <a:chOff x="1345375" y="3684750"/>
            <a:chExt cx="3065814" cy="3420209"/>
          </a:xfrm>
        </p:grpSpPr>
        <p:sp>
          <p:nvSpPr>
            <p:cNvPr id="3" name="TextBox 2"/>
            <p:cNvSpPr txBox="1"/>
            <p:nvPr/>
          </p:nvSpPr>
          <p:spPr>
            <a:xfrm>
              <a:off x="1806765" y="3688639"/>
              <a:ext cx="2604424" cy="3416320"/>
            </a:xfrm>
            <a:prstGeom prst="rect">
              <a:avLst/>
            </a:prstGeom>
            <a:noFill/>
          </p:spPr>
          <p:txBody>
            <a:bodyPr wrap="square" rtlCol="0">
              <a:spAutoFit/>
            </a:bodyPr>
            <a:lstStyle/>
            <a:p>
              <a:pPr>
                <a:spcAft>
                  <a:spcPts val="600"/>
                </a:spcAft>
              </a:pPr>
              <a:r>
                <a:rPr lang="en-US" sz="1400" b="1" spc="-5" dirty="0">
                  <a:solidFill>
                    <a:srgbClr val="00B5AC"/>
                  </a:solidFill>
                  <a:latin typeface="Trebuchet MS"/>
                  <a:cs typeface="Trebuchet MS"/>
                </a:rPr>
                <a:t>480 passenger capacity</a:t>
              </a:r>
            </a:p>
            <a:p>
              <a:pPr>
                <a:spcAft>
                  <a:spcPts val="600"/>
                </a:spcAft>
              </a:pPr>
              <a:endParaRPr lang="en-US" sz="1400" b="1" spc="-5" dirty="0">
                <a:solidFill>
                  <a:srgbClr val="00B5AC"/>
                </a:solidFill>
                <a:latin typeface="Trebuchet MS"/>
                <a:cs typeface="Trebuchet MS"/>
              </a:endParaRPr>
            </a:p>
            <a:p>
              <a:pPr>
                <a:spcAft>
                  <a:spcPts val="600"/>
                </a:spcAft>
              </a:pPr>
              <a:r>
                <a:rPr lang="en-US" sz="1400" b="1" spc="-5" dirty="0">
                  <a:solidFill>
                    <a:srgbClr val="00B5AC"/>
                  </a:solidFill>
                  <a:latin typeface="Trebuchet MS"/>
                  <a:cs typeface="Trebuchet MS"/>
                </a:rPr>
                <a:t>Children area</a:t>
              </a:r>
            </a:p>
            <a:p>
              <a:pPr>
                <a:spcAft>
                  <a:spcPts val="600"/>
                </a:spcAft>
              </a:pPr>
              <a:endParaRPr lang="en-US" sz="1400" b="1" spc="-5" dirty="0">
                <a:solidFill>
                  <a:srgbClr val="00B5AC"/>
                </a:solidFill>
                <a:latin typeface="Trebuchet MS"/>
                <a:cs typeface="Trebuchet MS"/>
              </a:endParaRPr>
            </a:p>
            <a:p>
              <a:pPr>
                <a:spcAft>
                  <a:spcPts val="600"/>
                </a:spcAft>
              </a:pPr>
              <a:r>
                <a:rPr lang="en-US" sz="1400" b="1" spc="-5" dirty="0">
                  <a:solidFill>
                    <a:srgbClr val="00B5AC"/>
                  </a:solidFill>
                  <a:latin typeface="Trebuchet MS"/>
                  <a:cs typeface="Trebuchet MS"/>
                </a:rPr>
                <a:t>Business center</a:t>
              </a:r>
            </a:p>
            <a:p>
              <a:pPr>
                <a:spcAft>
                  <a:spcPts val="600"/>
                </a:spcAft>
              </a:pPr>
              <a:endParaRPr lang="en-US" sz="1400" b="1" spc="-5" dirty="0">
                <a:solidFill>
                  <a:srgbClr val="00B5AC"/>
                </a:solidFill>
                <a:latin typeface="Trebuchet MS"/>
                <a:cs typeface="Trebuchet MS"/>
              </a:endParaRPr>
            </a:p>
            <a:p>
              <a:pPr>
                <a:spcAft>
                  <a:spcPts val="600"/>
                </a:spcAft>
              </a:pPr>
              <a:r>
                <a:rPr lang="en-US" sz="1400" b="1" spc="-5" dirty="0">
                  <a:solidFill>
                    <a:srgbClr val="00B5AC"/>
                  </a:solidFill>
                  <a:latin typeface="Trebuchet MS"/>
                  <a:cs typeface="Trebuchet MS"/>
                </a:rPr>
                <a:t>Shower services</a:t>
              </a:r>
            </a:p>
            <a:p>
              <a:pPr>
                <a:spcAft>
                  <a:spcPts val="600"/>
                </a:spcAft>
              </a:pPr>
              <a:endParaRPr lang="en-US" sz="1400" b="1" spc="-5" dirty="0">
                <a:solidFill>
                  <a:srgbClr val="00B5AC"/>
                </a:solidFill>
                <a:latin typeface="Trebuchet MS"/>
                <a:cs typeface="Trebuchet MS"/>
              </a:endParaRPr>
            </a:p>
            <a:p>
              <a:pPr>
                <a:spcAft>
                  <a:spcPts val="600"/>
                </a:spcAft>
              </a:pPr>
              <a:r>
                <a:rPr lang="en-US" sz="1400" b="1" spc="-5" dirty="0">
                  <a:solidFill>
                    <a:srgbClr val="00B5AC"/>
                  </a:solidFill>
                  <a:latin typeface="Trebuchet MS"/>
                  <a:cs typeface="Trebuchet MS"/>
                </a:rPr>
                <a:t>Open 24h</a:t>
              </a:r>
            </a:p>
            <a:p>
              <a:pPr>
                <a:spcAft>
                  <a:spcPts val="600"/>
                </a:spcAft>
              </a:pPr>
              <a:endParaRPr lang="en-US" sz="1400" b="1" spc="-5" dirty="0">
                <a:solidFill>
                  <a:srgbClr val="00B5AC"/>
                </a:solidFill>
                <a:latin typeface="Trebuchet MS"/>
                <a:cs typeface="Trebuchet MS"/>
              </a:endParaRPr>
            </a:p>
            <a:p>
              <a:pPr>
                <a:spcAft>
                  <a:spcPts val="600"/>
                </a:spcAft>
              </a:pPr>
              <a:r>
                <a:rPr lang="en-US" sz="1400" b="1" spc="-5" dirty="0">
                  <a:solidFill>
                    <a:srgbClr val="00B5AC"/>
                  </a:solidFill>
                  <a:latin typeface="Trebuchet MS"/>
                  <a:cs typeface="Trebuchet MS"/>
                </a:rPr>
                <a:t>Rest area</a:t>
              </a:r>
            </a:p>
            <a:p>
              <a:pPr>
                <a:spcAft>
                  <a:spcPts val="600"/>
                </a:spcAft>
              </a:pPr>
              <a:endParaRPr lang="en-US" sz="1400" b="1" spc="-5" dirty="0">
                <a:solidFill>
                  <a:srgbClr val="00B5AC"/>
                </a:solidFill>
                <a:latin typeface="Trebuchet MS"/>
                <a:cs typeface="Trebuchet MS"/>
              </a:endParaRPr>
            </a:p>
            <a:p>
              <a:pPr>
                <a:spcAft>
                  <a:spcPts val="600"/>
                </a:spcAft>
              </a:pPr>
              <a:r>
                <a:rPr lang="en-US" sz="1400" b="1" spc="-5" dirty="0">
                  <a:solidFill>
                    <a:srgbClr val="00B5AC"/>
                  </a:solidFill>
                  <a:latin typeface="Trebuchet MS"/>
                  <a:cs typeface="Trebuchet MS"/>
                </a:rPr>
                <a:t>Bar area</a:t>
              </a:r>
              <a:endParaRPr lang="en-US" sz="1400" spc="-5" dirty="0">
                <a:solidFill>
                  <a:srgbClr val="616364"/>
                </a:solidFill>
                <a:latin typeface="Trebuchet MS"/>
                <a:cs typeface="Trebuchet MS"/>
              </a:endParaRPr>
            </a:p>
          </p:txBody>
        </p:sp>
        <p:pic>
          <p:nvPicPr>
            <p:cNvPr id="14" name="Picture 13">
              <a:extLst>
                <a:ext uri="{FF2B5EF4-FFF2-40B4-BE49-F238E27FC236}">
                  <a16:creationId xmlns:a16="http://schemas.microsoft.com/office/drawing/2014/main" xmlns="" id="{EDCAEFA7-CB47-A846-8C78-08D5A09EC01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4146" y="6327823"/>
              <a:ext cx="348218" cy="166104"/>
            </a:xfrm>
            <a:prstGeom prst="rect">
              <a:avLst/>
            </a:prstGeom>
          </p:spPr>
        </p:pic>
        <p:sp>
          <p:nvSpPr>
            <p:cNvPr id="23" name="object 19"/>
            <p:cNvSpPr/>
            <p:nvPr/>
          </p:nvSpPr>
          <p:spPr>
            <a:xfrm>
              <a:off x="1416495" y="6658610"/>
              <a:ext cx="223520" cy="351790"/>
            </a:xfrm>
            <a:custGeom>
              <a:avLst/>
              <a:gdLst/>
              <a:ahLst/>
              <a:cxnLst/>
              <a:rect l="l" t="t" r="r" b="b"/>
              <a:pathLst>
                <a:path w="223520" h="351789">
                  <a:moveTo>
                    <a:pt x="73024" y="0"/>
                  </a:moveTo>
                  <a:lnTo>
                    <a:pt x="39725" y="63"/>
                  </a:lnTo>
                  <a:lnTo>
                    <a:pt x="38557" y="355"/>
                  </a:lnTo>
                  <a:lnTo>
                    <a:pt x="38125" y="584"/>
                  </a:lnTo>
                  <a:lnTo>
                    <a:pt x="37820" y="863"/>
                  </a:lnTo>
                  <a:lnTo>
                    <a:pt x="36080" y="2197"/>
                  </a:lnTo>
                  <a:lnTo>
                    <a:pt x="35788" y="2476"/>
                  </a:lnTo>
                  <a:lnTo>
                    <a:pt x="35471" y="2920"/>
                  </a:lnTo>
                  <a:lnTo>
                    <a:pt x="34315" y="5283"/>
                  </a:lnTo>
                  <a:lnTo>
                    <a:pt x="34315" y="45313"/>
                  </a:lnTo>
                  <a:lnTo>
                    <a:pt x="33788" y="54185"/>
                  </a:lnTo>
                  <a:lnTo>
                    <a:pt x="22969" y="94445"/>
                  </a:lnTo>
                  <a:lnTo>
                    <a:pt x="13210" y="117671"/>
                  </a:lnTo>
                  <a:lnTo>
                    <a:pt x="10261" y="124809"/>
                  </a:lnTo>
                  <a:lnTo>
                    <a:pt x="23" y="164591"/>
                  </a:lnTo>
                  <a:lnTo>
                    <a:pt x="0" y="310260"/>
                  </a:lnTo>
                  <a:lnTo>
                    <a:pt x="753" y="318512"/>
                  </a:lnTo>
                  <a:lnTo>
                    <a:pt x="25346" y="348210"/>
                  </a:lnTo>
                  <a:lnTo>
                    <a:pt x="40906" y="351180"/>
                  </a:lnTo>
                  <a:lnTo>
                    <a:pt x="56172" y="351180"/>
                  </a:lnTo>
                  <a:lnTo>
                    <a:pt x="57873" y="350532"/>
                  </a:lnTo>
                  <a:lnTo>
                    <a:pt x="59169" y="349199"/>
                  </a:lnTo>
                  <a:lnTo>
                    <a:pt x="60490" y="347891"/>
                  </a:lnTo>
                  <a:lnTo>
                    <a:pt x="61150" y="346341"/>
                  </a:lnTo>
                  <a:lnTo>
                    <a:pt x="61150" y="342531"/>
                  </a:lnTo>
                  <a:lnTo>
                    <a:pt x="60490" y="340842"/>
                  </a:lnTo>
                  <a:lnTo>
                    <a:pt x="59169" y="339534"/>
                  </a:lnTo>
                  <a:lnTo>
                    <a:pt x="57873" y="338200"/>
                  </a:lnTo>
                  <a:lnTo>
                    <a:pt x="56172" y="337553"/>
                  </a:lnTo>
                  <a:lnTo>
                    <a:pt x="33286" y="337553"/>
                  </a:lnTo>
                  <a:lnTo>
                    <a:pt x="26822" y="334898"/>
                  </a:lnTo>
                  <a:lnTo>
                    <a:pt x="16268" y="324332"/>
                  </a:lnTo>
                  <a:lnTo>
                    <a:pt x="13639" y="317893"/>
                  </a:lnTo>
                  <a:lnTo>
                    <a:pt x="13639" y="163118"/>
                  </a:lnTo>
                  <a:lnTo>
                    <a:pt x="24788" y="125265"/>
                  </a:lnTo>
                  <a:lnTo>
                    <a:pt x="29019" y="115290"/>
                  </a:lnTo>
                  <a:lnTo>
                    <a:pt x="34066" y="103199"/>
                  </a:lnTo>
                  <a:lnTo>
                    <a:pt x="46582" y="59948"/>
                  </a:lnTo>
                  <a:lnTo>
                    <a:pt x="47510" y="45313"/>
                  </a:lnTo>
                  <a:lnTo>
                    <a:pt x="47510" y="13652"/>
                  </a:lnTo>
                  <a:lnTo>
                    <a:pt x="79209" y="13652"/>
                  </a:lnTo>
                  <a:lnTo>
                    <a:pt x="79209" y="5867"/>
                  </a:lnTo>
                  <a:lnTo>
                    <a:pt x="79057" y="5562"/>
                  </a:lnTo>
                  <a:lnTo>
                    <a:pt x="78765" y="5283"/>
                  </a:lnTo>
                  <a:lnTo>
                    <a:pt x="78765" y="4381"/>
                  </a:lnTo>
                  <a:lnTo>
                    <a:pt x="77889" y="3073"/>
                  </a:lnTo>
                  <a:lnTo>
                    <a:pt x="76111" y="1295"/>
                  </a:lnTo>
                  <a:lnTo>
                    <a:pt x="74802" y="419"/>
                  </a:lnTo>
                  <a:lnTo>
                    <a:pt x="73926" y="419"/>
                  </a:lnTo>
                  <a:lnTo>
                    <a:pt x="73024" y="0"/>
                  </a:lnTo>
                  <a:close/>
                </a:path>
                <a:path w="223520" h="351789">
                  <a:moveTo>
                    <a:pt x="195681" y="337553"/>
                  </a:moveTo>
                  <a:lnTo>
                    <a:pt x="106629" y="337553"/>
                  </a:lnTo>
                  <a:lnTo>
                    <a:pt x="104965" y="338200"/>
                  </a:lnTo>
                  <a:lnTo>
                    <a:pt x="102298" y="340842"/>
                  </a:lnTo>
                  <a:lnTo>
                    <a:pt x="101650" y="342531"/>
                  </a:lnTo>
                  <a:lnTo>
                    <a:pt x="101650" y="346341"/>
                  </a:lnTo>
                  <a:lnTo>
                    <a:pt x="102298" y="347891"/>
                  </a:lnTo>
                  <a:lnTo>
                    <a:pt x="104965" y="350532"/>
                  </a:lnTo>
                  <a:lnTo>
                    <a:pt x="106629" y="351180"/>
                  </a:lnTo>
                  <a:lnTo>
                    <a:pt x="195681" y="351180"/>
                  </a:lnTo>
                  <a:lnTo>
                    <a:pt x="197370" y="350532"/>
                  </a:lnTo>
                  <a:lnTo>
                    <a:pt x="200012" y="347891"/>
                  </a:lnTo>
                  <a:lnTo>
                    <a:pt x="200685" y="346341"/>
                  </a:lnTo>
                  <a:lnTo>
                    <a:pt x="200685" y="342531"/>
                  </a:lnTo>
                  <a:lnTo>
                    <a:pt x="200012" y="340842"/>
                  </a:lnTo>
                  <a:lnTo>
                    <a:pt x="197370" y="338200"/>
                  </a:lnTo>
                  <a:lnTo>
                    <a:pt x="195681" y="337553"/>
                  </a:lnTo>
                  <a:close/>
                </a:path>
                <a:path w="223520" h="351789">
                  <a:moveTo>
                    <a:pt x="210350" y="178968"/>
                  </a:moveTo>
                  <a:lnTo>
                    <a:pt x="208597" y="179552"/>
                  </a:lnTo>
                  <a:lnTo>
                    <a:pt x="88442" y="179552"/>
                  </a:lnTo>
                  <a:lnTo>
                    <a:pt x="86245" y="181165"/>
                  </a:lnTo>
                  <a:lnTo>
                    <a:pt x="85356" y="184391"/>
                  </a:lnTo>
                  <a:lnTo>
                    <a:pt x="80326" y="205739"/>
                  </a:lnTo>
                  <a:lnTo>
                    <a:pt x="78863" y="224443"/>
                  </a:lnTo>
                  <a:lnTo>
                    <a:pt x="80977" y="240505"/>
                  </a:lnTo>
                  <a:lnTo>
                    <a:pt x="107041" y="273069"/>
                  </a:lnTo>
                  <a:lnTo>
                    <a:pt x="140817" y="285622"/>
                  </a:lnTo>
                  <a:lnTo>
                    <a:pt x="140817" y="337553"/>
                  </a:lnTo>
                  <a:lnTo>
                    <a:pt x="154470" y="337553"/>
                  </a:lnTo>
                  <a:lnTo>
                    <a:pt x="154470" y="278409"/>
                  </a:lnTo>
                  <a:lnTo>
                    <a:pt x="153923" y="277025"/>
                  </a:lnTo>
                  <a:lnTo>
                    <a:pt x="151879" y="274383"/>
                  </a:lnTo>
                  <a:lnTo>
                    <a:pt x="150507" y="273583"/>
                  </a:lnTo>
                  <a:lnTo>
                    <a:pt x="148742" y="273291"/>
                  </a:lnTo>
                  <a:lnTo>
                    <a:pt x="131056" y="269003"/>
                  </a:lnTo>
                  <a:lnTo>
                    <a:pt x="98145" y="246900"/>
                  </a:lnTo>
                  <a:lnTo>
                    <a:pt x="92306" y="224339"/>
                  </a:lnTo>
                  <a:lnTo>
                    <a:pt x="93262" y="209674"/>
                  </a:lnTo>
                  <a:lnTo>
                    <a:pt x="96812" y="192747"/>
                  </a:lnTo>
                  <a:lnTo>
                    <a:pt x="219034" y="192747"/>
                  </a:lnTo>
                  <a:lnTo>
                    <a:pt x="216941" y="184391"/>
                  </a:lnTo>
                  <a:lnTo>
                    <a:pt x="216357" y="182333"/>
                  </a:lnTo>
                  <a:lnTo>
                    <a:pt x="215252" y="180860"/>
                  </a:lnTo>
                  <a:lnTo>
                    <a:pt x="212026" y="179108"/>
                  </a:lnTo>
                  <a:lnTo>
                    <a:pt x="210350" y="178968"/>
                  </a:lnTo>
                  <a:close/>
                </a:path>
                <a:path w="223520" h="351789">
                  <a:moveTo>
                    <a:pt x="219034" y="192747"/>
                  </a:moveTo>
                  <a:lnTo>
                    <a:pt x="205066" y="192747"/>
                  </a:lnTo>
                  <a:lnTo>
                    <a:pt x="208074" y="205739"/>
                  </a:lnTo>
                  <a:lnTo>
                    <a:pt x="209584" y="217341"/>
                  </a:lnTo>
                  <a:lnTo>
                    <a:pt x="194118" y="257464"/>
                  </a:lnTo>
                  <a:lnTo>
                    <a:pt x="184657" y="263613"/>
                  </a:lnTo>
                  <a:lnTo>
                    <a:pt x="183641" y="264921"/>
                  </a:lnTo>
                  <a:lnTo>
                    <a:pt x="182595" y="268074"/>
                  </a:lnTo>
                  <a:lnTo>
                    <a:pt x="182526" y="269003"/>
                  </a:lnTo>
                  <a:lnTo>
                    <a:pt x="182638" y="270205"/>
                  </a:lnTo>
                  <a:lnTo>
                    <a:pt x="183476" y="271970"/>
                  </a:lnTo>
                  <a:lnTo>
                    <a:pt x="184975" y="274319"/>
                  </a:lnTo>
                  <a:lnTo>
                    <a:pt x="187032" y="275488"/>
                  </a:lnTo>
                  <a:lnTo>
                    <a:pt x="189661" y="275488"/>
                  </a:lnTo>
                  <a:lnTo>
                    <a:pt x="221360" y="241388"/>
                  </a:lnTo>
                  <a:lnTo>
                    <a:pt x="223392" y="229823"/>
                  </a:lnTo>
                  <a:lnTo>
                    <a:pt x="223332" y="216466"/>
                  </a:lnTo>
                  <a:lnTo>
                    <a:pt x="221182" y="201321"/>
                  </a:lnTo>
                  <a:lnTo>
                    <a:pt x="219034" y="192747"/>
                  </a:lnTo>
                  <a:close/>
                </a:path>
                <a:path w="223520" h="351789">
                  <a:moveTo>
                    <a:pt x="79209" y="13652"/>
                  </a:moveTo>
                  <a:lnTo>
                    <a:pt x="65570" y="13652"/>
                  </a:lnTo>
                  <a:lnTo>
                    <a:pt x="65570" y="45313"/>
                  </a:lnTo>
                  <a:lnTo>
                    <a:pt x="71622" y="82950"/>
                  </a:lnTo>
                  <a:lnTo>
                    <a:pt x="88282" y="125265"/>
                  </a:lnTo>
                  <a:lnTo>
                    <a:pt x="91744" y="134059"/>
                  </a:lnTo>
                  <a:lnTo>
                    <a:pt x="94435" y="141670"/>
                  </a:lnTo>
                  <a:lnTo>
                    <a:pt x="96449" y="148450"/>
                  </a:lnTo>
                  <a:lnTo>
                    <a:pt x="98412" y="155854"/>
                  </a:lnTo>
                  <a:lnTo>
                    <a:pt x="99453" y="163118"/>
                  </a:lnTo>
                  <a:lnTo>
                    <a:pt x="99453" y="179552"/>
                  </a:lnTo>
                  <a:lnTo>
                    <a:pt x="113080" y="179552"/>
                  </a:lnTo>
                  <a:lnTo>
                    <a:pt x="113080" y="164591"/>
                  </a:lnTo>
                  <a:lnTo>
                    <a:pt x="112572" y="159156"/>
                  </a:lnTo>
                  <a:lnTo>
                    <a:pt x="99823" y="117483"/>
                  </a:lnTo>
                  <a:lnTo>
                    <a:pt x="96354" y="109575"/>
                  </a:lnTo>
                  <a:lnTo>
                    <a:pt x="93154" y="102053"/>
                  </a:lnTo>
                  <a:lnTo>
                    <a:pt x="80797" y="62757"/>
                  </a:lnTo>
                  <a:lnTo>
                    <a:pt x="79209" y="45313"/>
                  </a:lnTo>
                  <a:lnTo>
                    <a:pt x="79209" y="13652"/>
                  </a:lnTo>
                  <a:close/>
                </a:path>
              </a:pathLst>
            </a:custGeom>
            <a:solidFill>
              <a:srgbClr val="EC1550"/>
            </a:solidFill>
          </p:spPr>
          <p:txBody>
            <a:bodyPr wrap="square" lIns="0" tIns="0" rIns="0" bIns="0" rtlCol="0"/>
            <a:lstStyle/>
            <a:p>
              <a:endParaRPr/>
            </a:p>
          </p:txBody>
        </p:sp>
        <p:pic>
          <p:nvPicPr>
            <p:cNvPr id="11" name="Picture 10"/>
            <p:cNvPicPr>
              <a:picLocks noChangeAspect="1"/>
            </p:cNvPicPr>
            <p:nvPr/>
          </p:nvPicPr>
          <p:blipFill>
            <a:blip r:embed="rId7"/>
            <a:stretch>
              <a:fillRect/>
            </a:stretch>
          </p:blipFill>
          <p:spPr>
            <a:xfrm>
              <a:off x="1386015" y="4610411"/>
              <a:ext cx="284480" cy="365760"/>
            </a:xfrm>
            <a:prstGeom prst="rect">
              <a:avLst/>
            </a:prstGeom>
          </p:spPr>
        </p:pic>
        <p:pic>
          <p:nvPicPr>
            <p:cNvPr id="16" name="Picture 15"/>
            <p:cNvPicPr>
              <a:picLocks noChangeAspect="1"/>
            </p:cNvPicPr>
            <p:nvPr/>
          </p:nvPicPr>
          <p:blipFill>
            <a:blip r:embed="rId8"/>
            <a:stretch>
              <a:fillRect/>
            </a:stretch>
          </p:blipFill>
          <p:spPr>
            <a:xfrm>
              <a:off x="1397780" y="5746290"/>
              <a:ext cx="260950" cy="260950"/>
            </a:xfrm>
            <a:prstGeom prst="rect">
              <a:avLst/>
            </a:prstGeom>
          </p:spPr>
        </p:pic>
        <p:pic>
          <p:nvPicPr>
            <p:cNvPr id="19" name="Picture 18"/>
            <p:cNvPicPr>
              <a:picLocks noChangeAspect="1"/>
            </p:cNvPicPr>
            <p:nvPr/>
          </p:nvPicPr>
          <p:blipFill>
            <a:blip r:embed="rId9"/>
            <a:stretch>
              <a:fillRect/>
            </a:stretch>
          </p:blipFill>
          <p:spPr>
            <a:xfrm>
              <a:off x="1345375" y="3684750"/>
              <a:ext cx="365760" cy="240866"/>
            </a:xfrm>
            <a:prstGeom prst="rect">
              <a:avLst/>
            </a:prstGeom>
          </p:spPr>
        </p:pic>
        <p:pic>
          <p:nvPicPr>
            <p:cNvPr id="20" name="Picture 19"/>
            <p:cNvPicPr>
              <a:picLocks noChangeAspect="1"/>
            </p:cNvPicPr>
            <p:nvPr/>
          </p:nvPicPr>
          <p:blipFill>
            <a:blip r:embed="rId10"/>
            <a:stretch>
              <a:fillRect/>
            </a:stretch>
          </p:blipFill>
          <p:spPr>
            <a:xfrm>
              <a:off x="1422858" y="4138676"/>
              <a:ext cx="210795" cy="275324"/>
            </a:xfrm>
            <a:prstGeom prst="rect">
              <a:avLst/>
            </a:prstGeom>
          </p:spPr>
        </p:pic>
        <p:pic>
          <p:nvPicPr>
            <p:cNvPr id="21" name="Picture 20"/>
            <p:cNvPicPr>
              <a:picLocks noChangeAspect="1"/>
            </p:cNvPicPr>
            <p:nvPr/>
          </p:nvPicPr>
          <p:blipFill>
            <a:blip r:embed="rId11"/>
            <a:stretch>
              <a:fillRect/>
            </a:stretch>
          </p:blipFill>
          <p:spPr>
            <a:xfrm>
              <a:off x="1393312" y="5170584"/>
              <a:ext cx="269887" cy="357204"/>
            </a:xfrm>
            <a:prstGeom prst="rect">
              <a:avLst/>
            </a:prstGeom>
          </p:spPr>
        </p:pic>
      </p:grpSp>
    </p:spTree>
    <p:extLst>
      <p:ext uri="{BB962C8B-B14F-4D97-AF65-F5344CB8AC3E}">
        <p14:creationId xmlns:p14="http://schemas.microsoft.com/office/powerpoint/2010/main" val="1233805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493" y="-28127"/>
            <a:ext cx="10073894" cy="531178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5252249"/>
            <a:ext cx="10058400" cy="252014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3564" y="7237691"/>
            <a:ext cx="10025380" cy="535305"/>
          </a:xfrm>
          <a:custGeom>
            <a:avLst/>
            <a:gdLst/>
            <a:ahLst/>
            <a:cxnLst/>
            <a:rect l="l" t="t" r="r" b="b"/>
            <a:pathLst>
              <a:path w="10025380" h="535304">
                <a:moveTo>
                  <a:pt x="10024833" y="0"/>
                </a:moveTo>
                <a:lnTo>
                  <a:pt x="0" y="534708"/>
                </a:lnTo>
                <a:lnTo>
                  <a:pt x="10024833" y="534708"/>
                </a:lnTo>
                <a:lnTo>
                  <a:pt x="10024833" y="0"/>
                </a:lnTo>
                <a:close/>
              </a:path>
            </a:pathLst>
          </a:custGeom>
          <a:solidFill>
            <a:srgbClr val="EC1550"/>
          </a:solidFill>
        </p:spPr>
        <p:txBody>
          <a:bodyPr wrap="square" lIns="0" tIns="0" rIns="0" bIns="0" rtlCol="0"/>
          <a:lstStyle/>
          <a:p>
            <a:endParaRPr/>
          </a:p>
        </p:txBody>
      </p:sp>
      <p:sp>
        <p:nvSpPr>
          <p:cNvPr id="5" name="object 5"/>
          <p:cNvSpPr/>
          <p:nvPr/>
        </p:nvSpPr>
        <p:spPr>
          <a:xfrm>
            <a:off x="909358" y="742353"/>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1" y="91046"/>
                </a:lnTo>
                <a:lnTo>
                  <a:pt x="824991" y="78041"/>
                </a:lnTo>
                <a:lnTo>
                  <a:pt x="767397" y="78041"/>
                </a:lnTo>
                <a:lnTo>
                  <a:pt x="767397" y="50165"/>
                </a:lnTo>
                <a:lnTo>
                  <a:pt x="817549" y="50165"/>
                </a:lnTo>
                <a:lnTo>
                  <a:pt x="817549" y="38087"/>
                </a:lnTo>
                <a:lnTo>
                  <a:pt x="767397" y="38087"/>
                </a:lnTo>
                <a:lnTo>
                  <a:pt x="767397" y="13944"/>
                </a:lnTo>
                <a:lnTo>
                  <a:pt x="823125" y="13944"/>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20" y="52031"/>
                </a:lnTo>
                <a:lnTo>
                  <a:pt x="287083" y="52031"/>
                </a:lnTo>
                <a:lnTo>
                  <a:pt x="279473" y="51539"/>
                </a:lnTo>
                <a:lnTo>
                  <a:pt x="272211" y="50176"/>
                </a:lnTo>
                <a:lnTo>
                  <a:pt x="265645" y="48115"/>
                </a:lnTo>
                <a:lnTo>
                  <a:pt x="260121" y="45529"/>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9"/>
                </a:lnTo>
                <a:lnTo>
                  <a:pt x="271741" y="62712"/>
                </a:lnTo>
                <a:lnTo>
                  <a:pt x="278680" y="63759"/>
                </a:lnTo>
                <a:lnTo>
                  <a:pt x="286143" y="64109"/>
                </a:lnTo>
                <a:lnTo>
                  <a:pt x="295440" y="64109"/>
                </a:lnTo>
                <a:lnTo>
                  <a:pt x="300075" y="63169"/>
                </a:lnTo>
                <a:lnTo>
                  <a:pt x="315492" y="63169"/>
                </a:lnTo>
                <a:lnTo>
                  <a:pt x="313093" y="59461"/>
                </a:lnTo>
                <a:lnTo>
                  <a:pt x="314675" y="58534"/>
                </a:lnTo>
                <a:close/>
              </a:path>
              <a:path w="963930" h="92075">
                <a:moveTo>
                  <a:pt x="326849" y="12077"/>
                </a:moveTo>
                <a:lnTo>
                  <a:pt x="296367" y="12077"/>
                </a:lnTo>
                <a:lnTo>
                  <a:pt x="307588" y="13660"/>
                </a:lnTo>
                <a:lnTo>
                  <a:pt x="315064" y="17770"/>
                </a:lnTo>
                <a:lnTo>
                  <a:pt x="319230" y="23446"/>
                </a:lnTo>
                <a:lnTo>
                  <a:pt x="320522" y="29730"/>
                </a:lnTo>
                <a:lnTo>
                  <a:pt x="318692" y="38310"/>
                </a:lnTo>
                <a:lnTo>
                  <a:pt x="312856" y="45410"/>
                </a:lnTo>
                <a:lnTo>
                  <a:pt x="302493" y="50245"/>
                </a:lnTo>
                <a:lnTo>
                  <a:pt x="287083" y="52031"/>
                </a:lnTo>
                <a:lnTo>
                  <a:pt x="324120" y="52031"/>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5" y="67818"/>
                </a:lnTo>
                <a:lnTo>
                  <a:pt x="84925" y="55752"/>
                </a:lnTo>
                <a:lnTo>
                  <a:pt x="30657" y="55752"/>
                </a:lnTo>
                <a:lnTo>
                  <a:pt x="51092" y="13944"/>
                </a:lnTo>
                <a:lnTo>
                  <a:pt x="64481" y="13944"/>
                </a:lnTo>
                <a:lnTo>
                  <a:pt x="60388" y="5575"/>
                </a:lnTo>
                <a:lnTo>
                  <a:pt x="58534" y="2781"/>
                </a:lnTo>
                <a:lnTo>
                  <a:pt x="56667" y="1854"/>
                </a:lnTo>
                <a:close/>
              </a:path>
              <a:path w="963930" h="92075">
                <a:moveTo>
                  <a:pt x="90825" y="67818"/>
                </a:moveTo>
                <a:lnTo>
                  <a:pt x="77114" y="67818"/>
                </a:lnTo>
                <a:lnTo>
                  <a:pt x="88265" y="91046"/>
                </a:lnTo>
                <a:lnTo>
                  <a:pt x="102184" y="91046"/>
                </a:lnTo>
                <a:lnTo>
                  <a:pt x="90825" y="67818"/>
                </a:lnTo>
                <a:close/>
              </a:path>
              <a:path w="963930" h="92075">
                <a:moveTo>
                  <a:pt x="64481" y="13944"/>
                </a:moveTo>
                <a:lnTo>
                  <a:pt x="51092" y="13944"/>
                </a:lnTo>
                <a:lnTo>
                  <a:pt x="71526" y="55752"/>
                </a:lnTo>
                <a:lnTo>
                  <a:pt x="84925" y="55752"/>
                </a:lnTo>
                <a:lnTo>
                  <a:pt x="64481" y="13944"/>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37"/>
                </a:lnTo>
                <a:lnTo>
                  <a:pt x="668909" y="90119"/>
                </a:lnTo>
                <a:lnTo>
                  <a:pt x="671703"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28" y="71539"/>
                </a:moveTo>
                <a:lnTo>
                  <a:pt x="922540" y="91986"/>
                </a:lnTo>
                <a:lnTo>
                  <a:pt x="939906" y="90140"/>
                </a:lnTo>
                <a:lnTo>
                  <a:pt x="952739" y="84894"/>
                </a:lnTo>
                <a:lnTo>
                  <a:pt x="957573" y="79908"/>
                </a:lnTo>
                <a:lnTo>
                  <a:pt x="923467" y="79908"/>
                </a:lnTo>
                <a:lnTo>
                  <a:pt x="911713" y="78991"/>
                </a:lnTo>
                <a:lnTo>
                  <a:pt x="901871" y="76766"/>
                </a:lnTo>
                <a:lnTo>
                  <a:pt x="894467" y="74020"/>
                </a:lnTo>
                <a:lnTo>
                  <a:pt x="890028"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6" y="52031"/>
                </a:lnTo>
                <a:lnTo>
                  <a:pt x="937336" y="54482"/>
                </a:lnTo>
                <a:lnTo>
                  <a:pt x="944025" y="57718"/>
                </a:lnTo>
                <a:lnTo>
                  <a:pt x="948100" y="61825"/>
                </a:lnTo>
                <a:lnTo>
                  <a:pt x="949477" y="66890"/>
                </a:lnTo>
                <a:lnTo>
                  <a:pt x="948028" y="72059"/>
                </a:lnTo>
                <a:lnTo>
                  <a:pt x="943444" y="76185"/>
                </a:lnTo>
                <a:lnTo>
                  <a:pt x="935375" y="78919"/>
                </a:lnTo>
                <a:lnTo>
                  <a:pt x="923467" y="79908"/>
                </a:lnTo>
                <a:lnTo>
                  <a:pt x="957573" y="79908"/>
                </a:lnTo>
                <a:lnTo>
                  <a:pt x="960693" y="76689"/>
                </a:lnTo>
                <a:lnTo>
                  <a:pt x="963422" y="65963"/>
                </a:lnTo>
                <a:lnTo>
                  <a:pt x="961068" y="56154"/>
                </a:lnTo>
                <a:lnTo>
                  <a:pt x="920686" y="38087"/>
                </a:lnTo>
                <a:lnTo>
                  <a:pt x="905814" y="35305"/>
                </a:lnTo>
                <a:lnTo>
                  <a:pt x="901166" y="32512"/>
                </a:lnTo>
                <a:lnTo>
                  <a:pt x="901166" y="25082"/>
                </a:lnTo>
                <a:lnTo>
                  <a:pt x="902735" y="19916"/>
                </a:lnTo>
                <a:lnTo>
                  <a:pt x="907441" y="15794"/>
                </a:lnTo>
                <a:lnTo>
                  <a:pt x="915284" y="13064"/>
                </a:lnTo>
                <a:lnTo>
                  <a:pt x="926261" y="12077"/>
                </a:lnTo>
                <a:lnTo>
                  <a:pt x="956224" y="12077"/>
                </a:lnTo>
                <a:lnTo>
                  <a:pt x="957846" y="5575"/>
                </a:lnTo>
                <a:lnTo>
                  <a:pt x="952801" y="3921"/>
                </a:lnTo>
                <a:lnTo>
                  <a:pt x="946008" y="2092"/>
                </a:lnTo>
                <a:lnTo>
                  <a:pt x="937470"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FFFFFF"/>
          </a:solidFill>
        </p:spPr>
        <p:txBody>
          <a:bodyPr wrap="square" lIns="0" tIns="0" rIns="0" bIns="0" rtlCol="0"/>
          <a:lstStyle/>
          <a:p>
            <a:endParaRPr/>
          </a:p>
        </p:txBody>
      </p:sp>
      <p:sp>
        <p:nvSpPr>
          <p:cNvPr id="6" name="object 6"/>
          <p:cNvSpPr/>
          <p:nvPr/>
        </p:nvSpPr>
        <p:spPr>
          <a:xfrm>
            <a:off x="912820" y="502119"/>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FFFFFF"/>
          </a:solidFill>
        </p:spPr>
        <p:txBody>
          <a:bodyPr wrap="square" lIns="0" tIns="0" rIns="0" bIns="0" rtlCol="0"/>
          <a:lstStyle/>
          <a:p>
            <a:endParaRPr/>
          </a:p>
        </p:txBody>
      </p:sp>
      <p:sp>
        <p:nvSpPr>
          <p:cNvPr id="7" name="object 7"/>
          <p:cNvSpPr/>
          <p:nvPr/>
        </p:nvSpPr>
        <p:spPr>
          <a:xfrm>
            <a:off x="576501" y="432649"/>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98"/>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87"/>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576505" y="498763"/>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41"/>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FFFFFF"/>
          </a:solidFill>
        </p:spPr>
        <p:txBody>
          <a:bodyPr wrap="square" lIns="0" tIns="0" rIns="0" bIns="0" rtlCol="0"/>
          <a:lstStyle/>
          <a:p>
            <a:endParaRPr/>
          </a:p>
        </p:txBody>
      </p:sp>
      <p:sp>
        <p:nvSpPr>
          <p:cNvPr id="9" name="object 9"/>
          <p:cNvSpPr txBox="1"/>
          <p:nvPr/>
        </p:nvSpPr>
        <p:spPr>
          <a:xfrm>
            <a:off x="860431" y="5650086"/>
            <a:ext cx="997585" cy="706120"/>
          </a:xfrm>
          <a:prstGeom prst="rect">
            <a:avLst/>
          </a:prstGeom>
        </p:spPr>
        <p:txBody>
          <a:bodyPr vert="horz" wrap="square" lIns="0" tIns="0" rIns="0" bIns="0" rtlCol="0">
            <a:spAutoFit/>
          </a:bodyPr>
          <a:lstStyle/>
          <a:p>
            <a:pPr marL="12700">
              <a:lnSpc>
                <a:spcPts val="5555"/>
              </a:lnSpc>
            </a:pPr>
            <a:r>
              <a:rPr sz="5250" b="1" spc="10" dirty="0">
                <a:solidFill>
                  <a:srgbClr val="00B5AC"/>
                </a:solidFill>
                <a:latin typeface="Trebuchet MS"/>
                <a:cs typeface="Trebuchet MS"/>
              </a:rPr>
              <a:t>WE</a:t>
            </a:r>
            <a:endParaRPr sz="5250" dirty="0">
              <a:latin typeface="Trebuchet MS"/>
              <a:cs typeface="Trebuchet MS"/>
            </a:endParaRPr>
          </a:p>
        </p:txBody>
      </p:sp>
      <p:sp>
        <p:nvSpPr>
          <p:cNvPr id="10" name="object 10"/>
          <p:cNvSpPr txBox="1"/>
          <p:nvPr/>
        </p:nvSpPr>
        <p:spPr>
          <a:xfrm>
            <a:off x="860431" y="6355646"/>
            <a:ext cx="2788285" cy="515620"/>
          </a:xfrm>
          <a:prstGeom prst="rect">
            <a:avLst/>
          </a:prstGeom>
        </p:spPr>
        <p:txBody>
          <a:bodyPr vert="horz" wrap="square" lIns="0" tIns="0" rIns="0" bIns="0" rtlCol="0">
            <a:spAutoFit/>
          </a:bodyPr>
          <a:lstStyle/>
          <a:p>
            <a:pPr marL="12700">
              <a:lnSpc>
                <a:spcPts val="4054"/>
              </a:lnSpc>
            </a:pPr>
            <a:r>
              <a:rPr sz="4000" spc="-5" dirty="0">
                <a:solidFill>
                  <a:srgbClr val="FFFFFF"/>
                </a:solidFill>
                <a:latin typeface="Trebuchet MS"/>
                <a:cs typeface="Trebuchet MS"/>
              </a:rPr>
              <a:t>connect</a:t>
            </a:r>
            <a:r>
              <a:rPr sz="4000" spc="-90" dirty="0">
                <a:solidFill>
                  <a:srgbClr val="FFFFFF"/>
                </a:solidFill>
                <a:latin typeface="Trebuchet MS"/>
                <a:cs typeface="Trebuchet MS"/>
              </a:rPr>
              <a:t> </a:t>
            </a:r>
            <a:r>
              <a:rPr sz="4000" spc="-5" dirty="0">
                <a:solidFill>
                  <a:srgbClr val="FFFFFF"/>
                </a:solidFill>
                <a:latin typeface="Trebuchet MS"/>
                <a:cs typeface="Trebuchet MS"/>
              </a:rPr>
              <a:t>you</a:t>
            </a:r>
            <a:endParaRPr sz="4000">
              <a:latin typeface="Trebuchet MS"/>
              <a:cs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bk object 16"/>
          <p:cNvSpPr/>
          <p:nvPr/>
        </p:nvSpPr>
        <p:spPr>
          <a:xfrm>
            <a:off x="0" y="1295400"/>
            <a:ext cx="10058400" cy="6477000"/>
          </a:xfrm>
          <a:prstGeom prst="rect">
            <a:avLst/>
          </a:prstGeom>
          <a:blipFill>
            <a:blip r:embed="rId3" cstate="print">
              <a:alphaModFix/>
            </a:blip>
            <a:stretch>
              <a:fillRect/>
            </a:stretch>
          </a:blipFill>
          <a:effectLst/>
        </p:spPr>
        <p:txBody>
          <a:bodyPr wrap="square" lIns="0" tIns="0" rIns="0" bIns="0" rtlCol="0"/>
          <a:lstStyle/>
          <a:p>
            <a:pPr algn="r"/>
            <a:endParaRPr dirty="0"/>
          </a:p>
        </p:txBody>
      </p:sp>
      <p:sp>
        <p:nvSpPr>
          <p:cNvPr id="2" name="object 2"/>
          <p:cNvSpPr/>
          <p:nvPr/>
        </p:nvSpPr>
        <p:spPr>
          <a:xfrm>
            <a:off x="901776" y="754799"/>
            <a:ext cx="963930" cy="92075"/>
          </a:xfrm>
          <a:custGeom>
            <a:avLst/>
            <a:gdLst/>
            <a:ahLst/>
            <a:cxnLst/>
            <a:rect l="l" t="t" r="r" b="b"/>
            <a:pathLst>
              <a:path w="963930" h="92075">
                <a:moveTo>
                  <a:pt x="524002" y="1854"/>
                </a:moveTo>
                <a:lnTo>
                  <a:pt x="510057" y="1854"/>
                </a:lnTo>
                <a:lnTo>
                  <a:pt x="510057" y="91046"/>
                </a:lnTo>
                <a:lnTo>
                  <a:pt x="524002" y="91046"/>
                </a:lnTo>
                <a:lnTo>
                  <a:pt x="524002" y="1854"/>
                </a:lnTo>
                <a:close/>
              </a:path>
              <a:path w="963930" h="92075">
                <a:moveTo>
                  <a:pt x="823137" y="1866"/>
                </a:moveTo>
                <a:lnTo>
                  <a:pt x="753452" y="1866"/>
                </a:lnTo>
                <a:lnTo>
                  <a:pt x="753452" y="91046"/>
                </a:lnTo>
                <a:lnTo>
                  <a:pt x="824992" y="91046"/>
                </a:lnTo>
                <a:lnTo>
                  <a:pt x="824992" y="78041"/>
                </a:lnTo>
                <a:lnTo>
                  <a:pt x="767397" y="78041"/>
                </a:lnTo>
                <a:lnTo>
                  <a:pt x="767397" y="50177"/>
                </a:lnTo>
                <a:lnTo>
                  <a:pt x="817562" y="50177"/>
                </a:lnTo>
                <a:lnTo>
                  <a:pt x="817562" y="38100"/>
                </a:lnTo>
                <a:lnTo>
                  <a:pt x="767397" y="38100"/>
                </a:lnTo>
                <a:lnTo>
                  <a:pt x="767397" y="13944"/>
                </a:lnTo>
                <a:lnTo>
                  <a:pt x="823137" y="13944"/>
                </a:lnTo>
                <a:lnTo>
                  <a:pt x="823137"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52" y="939"/>
                </a:moveTo>
                <a:lnTo>
                  <a:pt x="246202" y="939"/>
                </a:lnTo>
                <a:lnTo>
                  <a:pt x="246202" y="91046"/>
                </a:lnTo>
                <a:lnTo>
                  <a:pt x="260134" y="91046"/>
                </a:lnTo>
                <a:lnTo>
                  <a:pt x="260134" y="58534"/>
                </a:lnTo>
                <a:lnTo>
                  <a:pt x="314697" y="58534"/>
                </a:lnTo>
                <a:lnTo>
                  <a:pt x="321922" y="54303"/>
                </a:lnTo>
                <a:lnTo>
                  <a:pt x="324134" y="52031"/>
                </a:lnTo>
                <a:lnTo>
                  <a:pt x="287083" y="52031"/>
                </a:lnTo>
                <a:lnTo>
                  <a:pt x="279474" y="51539"/>
                </a:lnTo>
                <a:lnTo>
                  <a:pt x="272213" y="50176"/>
                </a:lnTo>
                <a:lnTo>
                  <a:pt x="265650" y="48115"/>
                </a:lnTo>
                <a:lnTo>
                  <a:pt x="260134" y="45529"/>
                </a:lnTo>
                <a:lnTo>
                  <a:pt x="260134" y="12090"/>
                </a:lnTo>
                <a:lnTo>
                  <a:pt x="326854" y="12090"/>
                </a:lnTo>
                <a:lnTo>
                  <a:pt x="324359" y="9069"/>
                </a:lnTo>
                <a:lnTo>
                  <a:pt x="312128" y="3088"/>
                </a:lnTo>
                <a:lnTo>
                  <a:pt x="295452" y="939"/>
                </a:lnTo>
                <a:close/>
              </a:path>
              <a:path w="963930" h="92075">
                <a:moveTo>
                  <a:pt x="315494" y="63182"/>
                </a:moveTo>
                <a:lnTo>
                  <a:pt x="300088" y="63182"/>
                </a:lnTo>
                <a:lnTo>
                  <a:pt x="318655" y="91046"/>
                </a:lnTo>
                <a:lnTo>
                  <a:pt x="333540" y="91046"/>
                </a:lnTo>
                <a:lnTo>
                  <a:pt x="315494" y="63182"/>
                </a:lnTo>
                <a:close/>
              </a:path>
              <a:path w="963930" h="92075">
                <a:moveTo>
                  <a:pt x="314697" y="58534"/>
                </a:moveTo>
                <a:lnTo>
                  <a:pt x="260134" y="58534"/>
                </a:lnTo>
                <a:lnTo>
                  <a:pt x="265505" y="60975"/>
                </a:lnTo>
                <a:lnTo>
                  <a:pt x="271749" y="62717"/>
                </a:lnTo>
                <a:lnTo>
                  <a:pt x="278691" y="63761"/>
                </a:lnTo>
                <a:lnTo>
                  <a:pt x="286156" y="64109"/>
                </a:lnTo>
                <a:lnTo>
                  <a:pt x="295452" y="64109"/>
                </a:lnTo>
                <a:lnTo>
                  <a:pt x="300088" y="63182"/>
                </a:lnTo>
                <a:lnTo>
                  <a:pt x="315494" y="63182"/>
                </a:lnTo>
                <a:lnTo>
                  <a:pt x="313093" y="59474"/>
                </a:lnTo>
                <a:lnTo>
                  <a:pt x="314697" y="58534"/>
                </a:lnTo>
                <a:close/>
              </a:path>
              <a:path w="963930" h="92075">
                <a:moveTo>
                  <a:pt x="326854"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34" y="52031"/>
                </a:lnTo>
                <a:lnTo>
                  <a:pt x="328655" y="47390"/>
                </a:lnTo>
                <a:lnTo>
                  <a:pt x="332947" y="39085"/>
                </a:lnTo>
                <a:lnTo>
                  <a:pt x="334454" y="29743"/>
                </a:lnTo>
                <a:lnTo>
                  <a:pt x="331887" y="18186"/>
                </a:lnTo>
                <a:lnTo>
                  <a:pt x="326854" y="12090"/>
                </a:lnTo>
                <a:close/>
              </a:path>
              <a:path w="963930" h="92075">
                <a:moveTo>
                  <a:pt x="56667" y="1866"/>
                </a:moveTo>
                <a:lnTo>
                  <a:pt x="43675" y="1866"/>
                </a:lnTo>
                <a:lnTo>
                  <a:pt x="0" y="91046"/>
                </a:lnTo>
                <a:lnTo>
                  <a:pt x="13944" y="91046"/>
                </a:lnTo>
                <a:lnTo>
                  <a:pt x="25095" y="67830"/>
                </a:lnTo>
                <a:lnTo>
                  <a:pt x="90839" y="67830"/>
                </a:lnTo>
                <a:lnTo>
                  <a:pt x="84930" y="55752"/>
                </a:lnTo>
                <a:lnTo>
                  <a:pt x="30670" y="55752"/>
                </a:lnTo>
                <a:lnTo>
                  <a:pt x="51104"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104" y="13944"/>
                </a:lnTo>
                <a:lnTo>
                  <a:pt x="71539" y="55752"/>
                </a:lnTo>
                <a:lnTo>
                  <a:pt x="84930" y="55752"/>
                </a:lnTo>
                <a:lnTo>
                  <a:pt x="64476" y="13944"/>
                </a:lnTo>
                <a:close/>
              </a:path>
              <a:path w="963930" h="92075">
                <a:moveTo>
                  <a:pt x="606679" y="1866"/>
                </a:moveTo>
                <a:lnTo>
                  <a:pt x="592734" y="1866"/>
                </a:lnTo>
                <a:lnTo>
                  <a:pt x="592734" y="91046"/>
                </a:lnTo>
                <a:lnTo>
                  <a:pt x="605739" y="91046"/>
                </a:lnTo>
                <a:lnTo>
                  <a:pt x="605739" y="17665"/>
                </a:lnTo>
                <a:lnTo>
                  <a:pt x="621291" y="17665"/>
                </a:lnTo>
                <a:lnTo>
                  <a:pt x="610387" y="5588"/>
                </a:lnTo>
                <a:lnTo>
                  <a:pt x="608533" y="2794"/>
                </a:lnTo>
                <a:lnTo>
                  <a:pt x="606679" y="1866"/>
                </a:lnTo>
                <a:close/>
              </a:path>
              <a:path w="963930" h="92075">
                <a:moveTo>
                  <a:pt x="621291" y="17665"/>
                </a:moveTo>
                <a:lnTo>
                  <a:pt x="605739" y="17665"/>
                </a:lnTo>
                <a:lnTo>
                  <a:pt x="667054" y="87337"/>
                </a:lnTo>
                <a:lnTo>
                  <a:pt x="668909" y="90131"/>
                </a:lnTo>
                <a:lnTo>
                  <a:pt x="671703" y="91046"/>
                </a:lnTo>
                <a:lnTo>
                  <a:pt x="683780" y="91046"/>
                </a:lnTo>
                <a:lnTo>
                  <a:pt x="683780" y="72478"/>
                </a:lnTo>
                <a:lnTo>
                  <a:pt x="670775" y="72478"/>
                </a:lnTo>
                <a:lnTo>
                  <a:pt x="621291" y="17665"/>
                </a:lnTo>
                <a:close/>
              </a:path>
              <a:path w="963930" h="92075">
                <a:moveTo>
                  <a:pt x="683780" y="1866"/>
                </a:moveTo>
                <a:lnTo>
                  <a:pt x="670775" y="1866"/>
                </a:lnTo>
                <a:lnTo>
                  <a:pt x="670775"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24" y="78993"/>
                </a:lnTo>
                <a:lnTo>
                  <a:pt x="901877" y="76773"/>
                </a:lnTo>
                <a:lnTo>
                  <a:pt x="894469" y="74030"/>
                </a:lnTo>
                <a:lnTo>
                  <a:pt x="890028" y="71551"/>
                </a:lnTo>
                <a:close/>
              </a:path>
              <a:path w="963930" h="92075">
                <a:moveTo>
                  <a:pt x="927201" y="0"/>
                </a:moveTo>
                <a:lnTo>
                  <a:pt x="910762" y="1846"/>
                </a:lnTo>
                <a:lnTo>
                  <a:pt x="898161" y="7091"/>
                </a:lnTo>
                <a:lnTo>
                  <a:pt x="890091" y="15296"/>
                </a:lnTo>
                <a:lnTo>
                  <a:pt x="887247" y="26022"/>
                </a:lnTo>
                <a:lnTo>
                  <a:pt x="889437" y="35541"/>
                </a:lnTo>
                <a:lnTo>
                  <a:pt x="895719" y="42276"/>
                </a:lnTo>
                <a:lnTo>
                  <a:pt x="905662" y="46923"/>
                </a:lnTo>
                <a:lnTo>
                  <a:pt x="918832" y="50177"/>
                </a:lnTo>
                <a:lnTo>
                  <a:pt x="928116" y="52031"/>
                </a:lnTo>
                <a:lnTo>
                  <a:pt x="937338" y="54489"/>
                </a:lnTo>
                <a:lnTo>
                  <a:pt x="944032" y="57727"/>
                </a:lnTo>
                <a:lnTo>
                  <a:pt x="948111" y="61833"/>
                </a:lnTo>
                <a:lnTo>
                  <a:pt x="949490" y="66890"/>
                </a:lnTo>
                <a:lnTo>
                  <a:pt x="948038" y="72064"/>
                </a:lnTo>
                <a:lnTo>
                  <a:pt x="943452" y="76190"/>
                </a:lnTo>
                <a:lnTo>
                  <a:pt x="935382"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1" y="2098"/>
                </a:lnTo>
                <a:lnTo>
                  <a:pt x="937476" y="612"/>
                </a:lnTo>
                <a:lnTo>
                  <a:pt x="927201"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3" name="object 3"/>
          <p:cNvSpPr/>
          <p:nvPr/>
        </p:nvSpPr>
        <p:spPr>
          <a:xfrm>
            <a:off x="905243" y="514572"/>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4" name="object 4"/>
          <p:cNvSpPr/>
          <p:nvPr/>
        </p:nvSpPr>
        <p:spPr>
          <a:xfrm>
            <a:off x="568924" y="445101"/>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5" name="object 5"/>
          <p:cNvSpPr/>
          <p:nvPr/>
        </p:nvSpPr>
        <p:spPr>
          <a:xfrm>
            <a:off x="568926"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26" name="object 16"/>
          <p:cNvSpPr/>
          <p:nvPr/>
        </p:nvSpPr>
        <p:spPr>
          <a:xfrm>
            <a:off x="0" y="7421621"/>
            <a:ext cx="10058400" cy="351155"/>
          </a:xfrm>
          <a:custGeom>
            <a:avLst/>
            <a:gdLst/>
            <a:ahLst/>
            <a:cxnLst/>
            <a:rect l="l" t="t" r="r" b="b"/>
            <a:pathLst>
              <a:path w="10058400" h="351154">
                <a:moveTo>
                  <a:pt x="10058400" y="0"/>
                </a:moveTo>
                <a:lnTo>
                  <a:pt x="0" y="348440"/>
                </a:lnTo>
                <a:lnTo>
                  <a:pt x="0" y="350773"/>
                </a:lnTo>
                <a:lnTo>
                  <a:pt x="10058400" y="350773"/>
                </a:lnTo>
                <a:lnTo>
                  <a:pt x="10058400" y="0"/>
                </a:lnTo>
                <a:close/>
              </a:path>
            </a:pathLst>
          </a:custGeom>
          <a:solidFill>
            <a:srgbClr val="EC1550"/>
          </a:solidFill>
        </p:spPr>
        <p:txBody>
          <a:bodyPr wrap="square" lIns="0" tIns="0" rIns="0" bIns="0" rtlCol="0"/>
          <a:lstStyle/>
          <a:p>
            <a:endParaRPr/>
          </a:p>
        </p:txBody>
      </p:sp>
      <p:sp>
        <p:nvSpPr>
          <p:cNvPr id="14" name="TextBox 13"/>
          <p:cNvSpPr txBox="1"/>
          <p:nvPr/>
        </p:nvSpPr>
        <p:spPr>
          <a:xfrm>
            <a:off x="2366128" y="5820523"/>
            <a:ext cx="184731" cy="369332"/>
          </a:xfrm>
          <a:prstGeom prst="rect">
            <a:avLst/>
          </a:prstGeom>
          <a:noFill/>
        </p:spPr>
        <p:txBody>
          <a:bodyPr wrap="none" rtlCol="0">
            <a:spAutoFit/>
          </a:bodyPr>
          <a:lstStyle/>
          <a:p>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5410" y="1403796"/>
            <a:ext cx="4509180" cy="5556718"/>
          </a:xfrm>
          <a:prstGeom prst="rect">
            <a:avLst/>
          </a:prstGeom>
        </p:spPr>
      </p:pic>
      <p:sp>
        <p:nvSpPr>
          <p:cNvPr id="37" name="object 40"/>
          <p:cNvSpPr txBox="1"/>
          <p:nvPr/>
        </p:nvSpPr>
        <p:spPr>
          <a:xfrm>
            <a:off x="8851470" y="849811"/>
            <a:ext cx="600850" cy="161583"/>
          </a:xfrm>
          <a:prstGeom prst="rect">
            <a:avLst/>
          </a:prstGeom>
        </p:spPr>
        <p:txBody>
          <a:bodyPr vert="horz" wrap="square" lIns="0" tIns="0" rIns="0" bIns="0" rtlCol="0">
            <a:spAutoFit/>
          </a:bodyPr>
          <a:lstStyle/>
          <a:p>
            <a:pPr marL="12700" algn="r">
              <a:lnSpc>
                <a:spcPct val="100000"/>
              </a:lnSpc>
            </a:pPr>
            <a:r>
              <a:rPr sz="1050" dirty="0">
                <a:solidFill>
                  <a:srgbClr val="FFFFFF"/>
                </a:solidFill>
                <a:latin typeface="Trebuchet MS" charset="0"/>
                <a:ea typeface="Trebuchet MS" charset="0"/>
                <a:cs typeface="Trebuchet MS" charset="0"/>
              </a:rPr>
              <a:t>Aircraft</a:t>
            </a:r>
            <a:endParaRPr sz="1050" dirty="0">
              <a:latin typeface="Trebuchet MS" charset="0"/>
              <a:ea typeface="Trebuchet MS" charset="0"/>
              <a:cs typeface="Trebuchet MS" charset="0"/>
            </a:endParaRPr>
          </a:p>
        </p:txBody>
      </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917" y="2982942"/>
            <a:ext cx="2224997" cy="3762718"/>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4364" y="1673046"/>
            <a:ext cx="2055638" cy="2610662"/>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7964" y="2263405"/>
            <a:ext cx="464271" cy="468824"/>
          </a:xfrm>
          <a:prstGeom prst="rect">
            <a:avLst/>
          </a:prstGeom>
        </p:spPr>
      </p:pic>
      <p:sp>
        <p:nvSpPr>
          <p:cNvPr id="8" name="Rectangle 7"/>
          <p:cNvSpPr/>
          <p:nvPr/>
        </p:nvSpPr>
        <p:spPr>
          <a:xfrm>
            <a:off x="7785918" y="1649347"/>
            <a:ext cx="2272481" cy="2564338"/>
          </a:xfrm>
          <a:prstGeom prst="rect">
            <a:avLst/>
          </a:prstGeom>
          <a:solidFill>
            <a:srgbClr val="F03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66"/>
              </a:solidFill>
            </a:endParaRPr>
          </a:p>
        </p:txBody>
      </p:sp>
      <p:sp>
        <p:nvSpPr>
          <p:cNvPr id="16" name="object 285"/>
          <p:cNvSpPr txBox="1"/>
          <p:nvPr/>
        </p:nvSpPr>
        <p:spPr>
          <a:xfrm>
            <a:off x="8090719" y="2254158"/>
            <a:ext cx="1662881" cy="215444"/>
          </a:xfrm>
          <a:prstGeom prst="rect">
            <a:avLst/>
          </a:prstGeom>
        </p:spPr>
        <p:txBody>
          <a:bodyPr vert="horz" wrap="square" lIns="0" tIns="0" rIns="0" bIns="0" rtlCol="0">
            <a:spAutoFit/>
          </a:bodyPr>
          <a:lstStyle/>
          <a:p>
            <a:r>
              <a:rPr lang="en-US" sz="1400" b="1" dirty="0">
                <a:solidFill>
                  <a:schemeClr val="bg1"/>
                </a:solidFill>
                <a:latin typeface="Trebuchet MS"/>
                <a:cs typeface="Trebuchet MS"/>
              </a:rPr>
              <a:t>WEEKLY FLIGHTS</a:t>
            </a:r>
            <a:endParaRPr lang="en-US" sz="1400" dirty="0">
              <a:solidFill>
                <a:schemeClr val="bg1"/>
              </a:solidFill>
            </a:endParaRPr>
          </a:p>
        </p:txBody>
      </p:sp>
      <p:sp>
        <p:nvSpPr>
          <p:cNvPr id="7" name="TextBox 6"/>
          <p:cNvSpPr txBox="1"/>
          <p:nvPr/>
        </p:nvSpPr>
        <p:spPr>
          <a:xfrm>
            <a:off x="7962221" y="1676400"/>
            <a:ext cx="997389" cy="646331"/>
          </a:xfrm>
          <a:prstGeom prst="rect">
            <a:avLst/>
          </a:prstGeom>
          <a:noFill/>
        </p:spPr>
        <p:txBody>
          <a:bodyPr wrap="none" rtlCol="0">
            <a:spAutoFit/>
          </a:bodyPr>
          <a:lstStyle/>
          <a:p>
            <a:r>
              <a:rPr lang="en-US" sz="3600" b="1" dirty="0">
                <a:solidFill>
                  <a:schemeClr val="bg1"/>
                </a:solidFill>
                <a:latin typeface="Trebuchet MS"/>
                <a:cs typeface="Trebuchet MS"/>
              </a:rPr>
              <a:t>142</a:t>
            </a:r>
            <a:endParaRPr lang="en-US" sz="3600" dirty="0">
              <a:solidFill>
                <a:schemeClr val="bg1"/>
              </a:solidFill>
              <a:latin typeface="Trebuchet MS"/>
              <a:cs typeface="Trebuchet MS"/>
            </a:endParaRPr>
          </a:p>
        </p:txBody>
      </p:sp>
      <p:sp>
        <p:nvSpPr>
          <p:cNvPr id="20" name="object 285"/>
          <p:cNvSpPr txBox="1"/>
          <p:nvPr/>
        </p:nvSpPr>
        <p:spPr>
          <a:xfrm>
            <a:off x="8959611" y="2541653"/>
            <a:ext cx="641590" cy="1508105"/>
          </a:xfrm>
          <a:prstGeom prst="rect">
            <a:avLst/>
          </a:prstGeom>
        </p:spPr>
        <p:txBody>
          <a:bodyPr vert="horz" wrap="square" lIns="0" tIns="0" rIns="0" bIns="0" rtlCol="0">
            <a:spAutoFit/>
          </a:bodyPr>
          <a:lstStyle/>
          <a:p>
            <a:r>
              <a:rPr lang="en-US" sz="1400" dirty="0">
                <a:solidFill>
                  <a:schemeClr val="bg1"/>
                </a:solidFill>
              </a:rPr>
              <a:t>BR (50)</a:t>
            </a:r>
          </a:p>
          <a:p>
            <a:r>
              <a:rPr lang="en-US" sz="1400" dirty="0">
                <a:solidFill>
                  <a:schemeClr val="bg1"/>
                </a:solidFill>
              </a:rPr>
              <a:t>CL (24)</a:t>
            </a:r>
          </a:p>
          <a:p>
            <a:r>
              <a:rPr lang="en-US" sz="1400" dirty="0">
                <a:solidFill>
                  <a:schemeClr val="bg1"/>
                </a:solidFill>
              </a:rPr>
              <a:t>PE (40)</a:t>
            </a:r>
          </a:p>
          <a:p>
            <a:r>
              <a:rPr lang="en-US" sz="1400" dirty="0">
                <a:solidFill>
                  <a:schemeClr val="bg1"/>
                </a:solidFill>
              </a:rPr>
              <a:t>AR (8)</a:t>
            </a:r>
          </a:p>
          <a:p>
            <a:r>
              <a:rPr lang="en-US" sz="1400" dirty="0">
                <a:solidFill>
                  <a:schemeClr val="bg1"/>
                </a:solidFill>
              </a:rPr>
              <a:t>EC (9)</a:t>
            </a:r>
          </a:p>
          <a:p>
            <a:r>
              <a:rPr lang="en-US" sz="1400" dirty="0">
                <a:solidFill>
                  <a:schemeClr val="bg1"/>
                </a:solidFill>
              </a:rPr>
              <a:t>CO (7)</a:t>
            </a:r>
          </a:p>
          <a:p>
            <a:r>
              <a:rPr lang="en-US" sz="1400" dirty="0">
                <a:solidFill>
                  <a:schemeClr val="bg1"/>
                </a:solidFill>
              </a:rPr>
              <a:t>RD (1)</a:t>
            </a:r>
          </a:p>
        </p:txBody>
      </p:sp>
      <p:sp>
        <p:nvSpPr>
          <p:cNvPr id="21" name="object 285"/>
          <p:cNvSpPr txBox="1"/>
          <p:nvPr/>
        </p:nvSpPr>
        <p:spPr>
          <a:xfrm>
            <a:off x="8090120" y="2541653"/>
            <a:ext cx="641590" cy="1292662"/>
          </a:xfrm>
          <a:prstGeom prst="rect">
            <a:avLst/>
          </a:prstGeom>
        </p:spPr>
        <p:txBody>
          <a:bodyPr vert="horz" wrap="square" lIns="0" tIns="0" rIns="0" bIns="0" rtlCol="0">
            <a:spAutoFit/>
          </a:bodyPr>
          <a:lstStyle/>
          <a:p>
            <a:r>
              <a:rPr lang="en-US" sz="1400" dirty="0">
                <a:solidFill>
                  <a:schemeClr val="bg1"/>
                </a:solidFill>
              </a:rPr>
              <a:t>MIA (67)</a:t>
            </a:r>
          </a:p>
          <a:p>
            <a:r>
              <a:rPr lang="en-US" sz="1400" dirty="0">
                <a:solidFill>
                  <a:schemeClr val="bg1"/>
                </a:solidFill>
              </a:rPr>
              <a:t>ORL (22)</a:t>
            </a:r>
          </a:p>
          <a:p>
            <a:r>
              <a:rPr lang="en-US" sz="1400" dirty="0">
                <a:solidFill>
                  <a:schemeClr val="bg1"/>
                </a:solidFill>
              </a:rPr>
              <a:t>NYC (32)</a:t>
            </a:r>
          </a:p>
          <a:p>
            <a:r>
              <a:rPr lang="en-US" sz="1400" dirty="0">
                <a:solidFill>
                  <a:schemeClr val="bg1"/>
                </a:solidFill>
              </a:rPr>
              <a:t>LAX (15)</a:t>
            </a:r>
          </a:p>
          <a:p>
            <a:r>
              <a:rPr lang="en-US" sz="1400" dirty="0">
                <a:solidFill>
                  <a:schemeClr val="bg1"/>
                </a:solidFill>
              </a:rPr>
              <a:t>BOS (3)</a:t>
            </a:r>
          </a:p>
          <a:p>
            <a:r>
              <a:rPr lang="en-US" sz="1400" dirty="0">
                <a:solidFill>
                  <a:schemeClr val="bg1"/>
                </a:solidFill>
              </a:rPr>
              <a:t>LAS (3)</a:t>
            </a:r>
          </a:p>
        </p:txBody>
      </p:sp>
      <p:cxnSp>
        <p:nvCxnSpPr>
          <p:cNvPr id="11" name="Straight Connector 10"/>
          <p:cNvCxnSpPr/>
          <p:nvPr/>
        </p:nvCxnSpPr>
        <p:spPr>
          <a:xfrm>
            <a:off x="8851470" y="2541653"/>
            <a:ext cx="0" cy="150810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85574" y="4345975"/>
            <a:ext cx="2499360" cy="3002280"/>
          </a:xfrm>
          <a:prstGeom prst="rect">
            <a:avLst/>
          </a:prstGeom>
        </p:spPr>
      </p:pic>
    </p:spTree>
    <p:extLst>
      <p:ext uri="{BB962C8B-B14F-4D97-AF65-F5344CB8AC3E}">
        <p14:creationId xmlns:p14="http://schemas.microsoft.com/office/powerpoint/2010/main" val="512008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5108178" y="-1"/>
            <a:ext cx="4950222" cy="7772781"/>
          </a:xfrm>
          <a:prstGeom prst="rect">
            <a:avLst/>
          </a:prstGeom>
        </p:spPr>
      </p:pic>
      <p:pic>
        <p:nvPicPr>
          <p:cNvPr id="41" name="Picture 4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19577" y="1433095"/>
            <a:ext cx="2234830" cy="4700130"/>
          </a:xfrm>
          <a:prstGeom prst="rect">
            <a:avLst/>
          </a:prstGeom>
        </p:spPr>
      </p:pic>
      <p:sp>
        <p:nvSpPr>
          <p:cNvPr id="43" name="object 2"/>
          <p:cNvSpPr txBox="1"/>
          <p:nvPr/>
        </p:nvSpPr>
        <p:spPr>
          <a:xfrm>
            <a:off x="6843680" y="5779112"/>
            <a:ext cx="275221" cy="182024"/>
          </a:xfrm>
          <a:prstGeom prst="rect">
            <a:avLst/>
          </a:prstGeom>
        </p:spPr>
        <p:txBody>
          <a:bodyPr vert="horz" wrap="square" lIns="0" tIns="12700" rIns="0" bIns="0" rtlCol="0">
            <a:spAutoFit/>
          </a:bodyPr>
          <a:lstStyle/>
          <a:p>
            <a:pPr marL="12700">
              <a:lnSpc>
                <a:spcPct val="100000"/>
              </a:lnSpc>
              <a:spcBef>
                <a:spcPts val="100"/>
              </a:spcBef>
            </a:pPr>
            <a:r>
              <a:rPr sz="800" b="1" spc="40" dirty="0">
                <a:solidFill>
                  <a:srgbClr val="FFFFFF"/>
                </a:solidFill>
                <a:latin typeface="Latam Sans"/>
                <a:cs typeface="Latam Sans"/>
              </a:rPr>
              <a:t>SCL</a:t>
            </a:r>
            <a:endParaRPr sz="800">
              <a:latin typeface="Latam Sans"/>
              <a:cs typeface="Latam Sans"/>
            </a:endParaRPr>
          </a:p>
        </p:txBody>
      </p:sp>
      <p:sp>
        <p:nvSpPr>
          <p:cNvPr id="44" name="object 3"/>
          <p:cNvSpPr txBox="1"/>
          <p:nvPr/>
        </p:nvSpPr>
        <p:spPr>
          <a:xfrm>
            <a:off x="6513469" y="4614938"/>
            <a:ext cx="277306" cy="182024"/>
          </a:xfrm>
          <a:prstGeom prst="rect">
            <a:avLst/>
          </a:prstGeom>
        </p:spPr>
        <p:txBody>
          <a:bodyPr vert="horz" wrap="square" lIns="0" tIns="12700" rIns="0" bIns="0" rtlCol="0">
            <a:spAutoFit/>
          </a:bodyPr>
          <a:lstStyle/>
          <a:p>
            <a:pPr marL="12700">
              <a:lnSpc>
                <a:spcPct val="100000"/>
              </a:lnSpc>
              <a:spcBef>
                <a:spcPts val="100"/>
              </a:spcBef>
            </a:pPr>
            <a:r>
              <a:rPr sz="800" b="1" spc="40" dirty="0">
                <a:solidFill>
                  <a:srgbClr val="FFFFFF"/>
                </a:solidFill>
                <a:latin typeface="Latam Sans"/>
                <a:cs typeface="Latam Sans"/>
              </a:rPr>
              <a:t>LIM</a:t>
            </a:r>
            <a:endParaRPr sz="800" dirty="0">
              <a:latin typeface="Latam Sans"/>
              <a:cs typeface="Latam Sans"/>
            </a:endParaRPr>
          </a:p>
        </p:txBody>
      </p:sp>
      <p:sp>
        <p:nvSpPr>
          <p:cNvPr id="45" name="object 4"/>
          <p:cNvSpPr txBox="1"/>
          <p:nvPr/>
        </p:nvSpPr>
        <p:spPr>
          <a:xfrm>
            <a:off x="7318369" y="5714059"/>
            <a:ext cx="333601" cy="182024"/>
          </a:xfrm>
          <a:prstGeom prst="rect">
            <a:avLst/>
          </a:prstGeom>
        </p:spPr>
        <p:txBody>
          <a:bodyPr vert="horz" wrap="square" lIns="0" tIns="12700" rIns="0" bIns="0" rtlCol="0">
            <a:spAutoFit/>
          </a:bodyPr>
          <a:lstStyle/>
          <a:p>
            <a:pPr marL="12700">
              <a:lnSpc>
                <a:spcPct val="100000"/>
              </a:lnSpc>
              <a:spcBef>
                <a:spcPts val="100"/>
              </a:spcBef>
            </a:pPr>
            <a:r>
              <a:rPr sz="800" b="1" spc="75" dirty="0">
                <a:solidFill>
                  <a:srgbClr val="FFFFFF"/>
                </a:solidFill>
                <a:latin typeface="Latam Sans"/>
                <a:cs typeface="Latam Sans"/>
              </a:rPr>
              <a:t>M</a:t>
            </a:r>
            <a:r>
              <a:rPr sz="800" b="1" spc="25" dirty="0">
                <a:solidFill>
                  <a:srgbClr val="FFFFFF"/>
                </a:solidFill>
                <a:latin typeface="Latam Sans"/>
                <a:cs typeface="Latam Sans"/>
              </a:rPr>
              <a:t>DZ</a:t>
            </a:r>
            <a:endParaRPr sz="800">
              <a:latin typeface="Latam Sans"/>
              <a:cs typeface="Latam Sans"/>
            </a:endParaRPr>
          </a:p>
        </p:txBody>
      </p:sp>
      <p:sp>
        <p:nvSpPr>
          <p:cNvPr id="46" name="object 5"/>
          <p:cNvSpPr txBox="1"/>
          <p:nvPr/>
        </p:nvSpPr>
        <p:spPr>
          <a:xfrm>
            <a:off x="7596926" y="6021537"/>
            <a:ext cx="283561" cy="182024"/>
          </a:xfrm>
          <a:prstGeom prst="rect">
            <a:avLst/>
          </a:prstGeom>
        </p:spPr>
        <p:txBody>
          <a:bodyPr vert="horz" wrap="square" lIns="0" tIns="12700" rIns="0" bIns="0" rtlCol="0">
            <a:spAutoFit/>
          </a:bodyPr>
          <a:lstStyle/>
          <a:p>
            <a:pPr marL="12700">
              <a:lnSpc>
                <a:spcPct val="100000"/>
              </a:lnSpc>
              <a:spcBef>
                <a:spcPts val="100"/>
              </a:spcBef>
            </a:pPr>
            <a:r>
              <a:rPr sz="800" b="1" spc="40" dirty="0">
                <a:solidFill>
                  <a:srgbClr val="FFFFFF"/>
                </a:solidFill>
                <a:latin typeface="Latam Sans"/>
                <a:cs typeface="Latam Sans"/>
              </a:rPr>
              <a:t>EZE</a:t>
            </a:r>
            <a:endParaRPr sz="800">
              <a:latin typeface="Latam Sans"/>
              <a:cs typeface="Latam Sans"/>
            </a:endParaRPr>
          </a:p>
        </p:txBody>
      </p:sp>
      <p:sp>
        <p:nvSpPr>
          <p:cNvPr id="47" name="object 6"/>
          <p:cNvSpPr txBox="1"/>
          <p:nvPr/>
        </p:nvSpPr>
        <p:spPr>
          <a:xfrm>
            <a:off x="8135506" y="5989279"/>
            <a:ext cx="301283" cy="182024"/>
          </a:xfrm>
          <a:prstGeom prst="rect">
            <a:avLst/>
          </a:prstGeom>
        </p:spPr>
        <p:txBody>
          <a:bodyPr vert="horz" wrap="square" lIns="0" tIns="12700" rIns="0" bIns="0" rtlCol="0">
            <a:spAutoFit/>
          </a:bodyPr>
          <a:lstStyle/>
          <a:p>
            <a:pPr marL="12700">
              <a:lnSpc>
                <a:spcPct val="100000"/>
              </a:lnSpc>
              <a:spcBef>
                <a:spcPts val="100"/>
              </a:spcBef>
            </a:pPr>
            <a:r>
              <a:rPr sz="800" b="1" spc="50" dirty="0">
                <a:solidFill>
                  <a:srgbClr val="FFFFFF"/>
                </a:solidFill>
                <a:latin typeface="Latam Sans"/>
                <a:cs typeface="Latam Sans"/>
              </a:rPr>
              <a:t>PDP</a:t>
            </a:r>
            <a:endParaRPr sz="800">
              <a:latin typeface="Latam Sans"/>
              <a:cs typeface="Latam Sans"/>
            </a:endParaRPr>
          </a:p>
        </p:txBody>
      </p:sp>
      <p:sp>
        <p:nvSpPr>
          <p:cNvPr id="67" name="object 7"/>
          <p:cNvSpPr txBox="1"/>
          <p:nvPr/>
        </p:nvSpPr>
        <p:spPr>
          <a:xfrm>
            <a:off x="7572423" y="5363345"/>
            <a:ext cx="399015" cy="222894"/>
          </a:xfrm>
          <a:prstGeom prst="rect">
            <a:avLst/>
          </a:prstGeom>
        </p:spPr>
        <p:txBody>
          <a:bodyPr vert="horz" wrap="square" lIns="0" tIns="12700" rIns="0" bIns="0" rtlCol="0">
            <a:spAutoFit/>
          </a:bodyPr>
          <a:lstStyle/>
          <a:p>
            <a:pPr marL="52705" marR="5080" indent="-40640">
              <a:lnSpc>
                <a:spcPct val="133300"/>
              </a:lnSpc>
              <a:spcBef>
                <a:spcPts val="100"/>
              </a:spcBef>
            </a:pPr>
            <a:r>
              <a:rPr sz="800" b="1" spc="50">
                <a:solidFill>
                  <a:srgbClr val="FFFFFF"/>
                </a:solidFill>
                <a:latin typeface="Latam Sans"/>
                <a:cs typeface="Latam Sans"/>
              </a:rPr>
              <a:t>TUC</a:t>
            </a:r>
            <a:endParaRPr sz="800" dirty="0">
              <a:latin typeface="Latam Sans"/>
              <a:cs typeface="Latam Sans"/>
            </a:endParaRPr>
          </a:p>
        </p:txBody>
      </p:sp>
      <p:sp>
        <p:nvSpPr>
          <p:cNvPr id="68" name="object 8"/>
          <p:cNvSpPr txBox="1"/>
          <p:nvPr/>
        </p:nvSpPr>
        <p:spPr>
          <a:xfrm>
            <a:off x="8062610" y="5383780"/>
            <a:ext cx="302326" cy="182024"/>
          </a:xfrm>
          <a:prstGeom prst="rect">
            <a:avLst/>
          </a:prstGeom>
        </p:spPr>
        <p:txBody>
          <a:bodyPr vert="horz" wrap="square" lIns="0" tIns="12700" rIns="0" bIns="0" rtlCol="0">
            <a:spAutoFit/>
          </a:bodyPr>
          <a:lstStyle/>
          <a:p>
            <a:pPr marL="12700">
              <a:lnSpc>
                <a:spcPct val="100000"/>
              </a:lnSpc>
              <a:spcBef>
                <a:spcPts val="100"/>
              </a:spcBef>
            </a:pPr>
            <a:r>
              <a:rPr sz="800" b="1" spc="25" dirty="0">
                <a:solidFill>
                  <a:srgbClr val="FFFFFF"/>
                </a:solidFill>
                <a:latin typeface="Latam Sans"/>
                <a:cs typeface="Latam Sans"/>
              </a:rPr>
              <a:t>A</a:t>
            </a:r>
            <a:r>
              <a:rPr sz="800" b="1" spc="50" dirty="0">
                <a:solidFill>
                  <a:srgbClr val="FFFFFF"/>
                </a:solidFill>
                <a:latin typeface="Latam Sans"/>
                <a:cs typeface="Latam Sans"/>
              </a:rPr>
              <a:t>SU</a:t>
            </a:r>
            <a:endParaRPr sz="800" dirty="0">
              <a:latin typeface="Latam Sans"/>
              <a:cs typeface="Latam Sans"/>
            </a:endParaRPr>
          </a:p>
        </p:txBody>
      </p:sp>
      <p:sp>
        <p:nvSpPr>
          <p:cNvPr id="69" name="object 9"/>
          <p:cNvSpPr txBox="1"/>
          <p:nvPr/>
        </p:nvSpPr>
        <p:spPr>
          <a:xfrm>
            <a:off x="7835121" y="5856186"/>
            <a:ext cx="306496" cy="182024"/>
          </a:xfrm>
          <a:prstGeom prst="rect">
            <a:avLst/>
          </a:prstGeom>
        </p:spPr>
        <p:txBody>
          <a:bodyPr vert="horz" wrap="square" lIns="0" tIns="12700" rIns="0" bIns="0" rtlCol="0">
            <a:spAutoFit/>
          </a:bodyPr>
          <a:lstStyle/>
          <a:p>
            <a:pPr marL="12700">
              <a:lnSpc>
                <a:spcPct val="100000"/>
              </a:lnSpc>
              <a:spcBef>
                <a:spcPts val="100"/>
              </a:spcBef>
            </a:pPr>
            <a:r>
              <a:rPr sz="800" b="1" spc="50" dirty="0">
                <a:solidFill>
                  <a:srgbClr val="FFFFFF"/>
                </a:solidFill>
                <a:latin typeface="Latam Sans"/>
                <a:cs typeface="Latam Sans"/>
              </a:rPr>
              <a:t>ROS</a:t>
            </a:r>
            <a:endParaRPr sz="800" dirty="0">
              <a:latin typeface="Latam Sans"/>
              <a:cs typeface="Latam Sans"/>
            </a:endParaRPr>
          </a:p>
        </p:txBody>
      </p:sp>
      <p:sp>
        <p:nvSpPr>
          <p:cNvPr id="70" name="object 10"/>
          <p:cNvSpPr txBox="1"/>
          <p:nvPr/>
        </p:nvSpPr>
        <p:spPr>
          <a:xfrm>
            <a:off x="8890686" y="4932218"/>
            <a:ext cx="311709" cy="420128"/>
          </a:xfrm>
          <a:prstGeom prst="rect">
            <a:avLst/>
          </a:prstGeom>
        </p:spPr>
        <p:txBody>
          <a:bodyPr vert="horz" wrap="square" lIns="0" tIns="12700" rIns="0" bIns="0" rtlCol="0">
            <a:spAutoFit/>
          </a:bodyPr>
          <a:lstStyle/>
          <a:p>
            <a:pPr marL="41275" marR="5080" indent="-29209">
              <a:lnSpc>
                <a:spcPct val="125800"/>
              </a:lnSpc>
              <a:spcBef>
                <a:spcPts val="100"/>
              </a:spcBef>
            </a:pPr>
            <a:r>
              <a:rPr sz="800" b="1" spc="35" dirty="0">
                <a:solidFill>
                  <a:srgbClr val="FFFFFF"/>
                </a:solidFill>
                <a:latin typeface="Latam Sans"/>
                <a:cs typeface="Latam Sans"/>
              </a:rPr>
              <a:t>BHZ RIO</a:t>
            </a:r>
            <a:endParaRPr sz="800" dirty="0">
              <a:latin typeface="Latam Sans"/>
              <a:cs typeface="Latam Sans"/>
            </a:endParaRPr>
          </a:p>
        </p:txBody>
      </p:sp>
      <p:sp>
        <p:nvSpPr>
          <p:cNvPr id="71" name="object 11"/>
          <p:cNvSpPr txBox="1"/>
          <p:nvPr/>
        </p:nvSpPr>
        <p:spPr>
          <a:xfrm>
            <a:off x="9046541" y="4662120"/>
            <a:ext cx="259584" cy="182024"/>
          </a:xfrm>
          <a:prstGeom prst="rect">
            <a:avLst/>
          </a:prstGeom>
        </p:spPr>
        <p:txBody>
          <a:bodyPr vert="horz" wrap="square" lIns="0" tIns="12700" rIns="0" bIns="0" rtlCol="0">
            <a:spAutoFit/>
          </a:bodyPr>
          <a:lstStyle/>
          <a:p>
            <a:pPr marL="12700">
              <a:lnSpc>
                <a:spcPct val="100000"/>
              </a:lnSpc>
              <a:spcBef>
                <a:spcPts val="100"/>
              </a:spcBef>
            </a:pPr>
            <a:r>
              <a:rPr sz="800" b="1" spc="35" dirty="0">
                <a:solidFill>
                  <a:srgbClr val="FFFFFF"/>
                </a:solidFill>
                <a:latin typeface="Latam Sans"/>
                <a:cs typeface="Latam Sans"/>
              </a:rPr>
              <a:t>VIX</a:t>
            </a:r>
            <a:endParaRPr sz="800">
              <a:latin typeface="Latam Sans"/>
              <a:cs typeface="Latam Sans"/>
            </a:endParaRPr>
          </a:p>
        </p:txBody>
      </p:sp>
      <p:sp>
        <p:nvSpPr>
          <p:cNvPr id="72" name="object 12"/>
          <p:cNvSpPr txBox="1"/>
          <p:nvPr/>
        </p:nvSpPr>
        <p:spPr>
          <a:xfrm>
            <a:off x="8459380" y="4573277"/>
            <a:ext cx="312751" cy="182024"/>
          </a:xfrm>
          <a:prstGeom prst="rect">
            <a:avLst/>
          </a:prstGeom>
        </p:spPr>
        <p:txBody>
          <a:bodyPr vert="horz" wrap="square" lIns="0" tIns="12700" rIns="0" bIns="0" rtlCol="0">
            <a:spAutoFit/>
          </a:bodyPr>
          <a:lstStyle/>
          <a:p>
            <a:pPr marL="12700">
              <a:lnSpc>
                <a:spcPct val="100000"/>
              </a:lnSpc>
              <a:spcBef>
                <a:spcPts val="100"/>
              </a:spcBef>
            </a:pPr>
            <a:r>
              <a:rPr sz="800" b="1" spc="50" dirty="0">
                <a:solidFill>
                  <a:srgbClr val="FFFFFF"/>
                </a:solidFill>
                <a:latin typeface="Latam Sans"/>
                <a:cs typeface="Latam Sans"/>
              </a:rPr>
              <a:t>GYN</a:t>
            </a:r>
            <a:endParaRPr sz="800" dirty="0">
              <a:latin typeface="Latam Sans"/>
              <a:cs typeface="Latam Sans"/>
            </a:endParaRPr>
          </a:p>
        </p:txBody>
      </p:sp>
      <p:sp>
        <p:nvSpPr>
          <p:cNvPr id="73" name="object 13"/>
          <p:cNvSpPr txBox="1"/>
          <p:nvPr/>
        </p:nvSpPr>
        <p:spPr>
          <a:xfrm>
            <a:off x="8528266" y="5525973"/>
            <a:ext cx="345069" cy="182024"/>
          </a:xfrm>
          <a:prstGeom prst="rect">
            <a:avLst/>
          </a:prstGeom>
        </p:spPr>
        <p:txBody>
          <a:bodyPr vert="horz" wrap="square" lIns="0" tIns="12700" rIns="0" bIns="0" rtlCol="0">
            <a:spAutoFit/>
          </a:bodyPr>
          <a:lstStyle/>
          <a:p>
            <a:pPr marL="12700">
              <a:lnSpc>
                <a:spcPct val="100000"/>
              </a:lnSpc>
              <a:spcBef>
                <a:spcPts val="100"/>
              </a:spcBef>
            </a:pPr>
            <a:r>
              <a:rPr sz="800" b="1" spc="40" dirty="0">
                <a:solidFill>
                  <a:srgbClr val="FFFFFF"/>
                </a:solidFill>
                <a:latin typeface="Latam Sans"/>
                <a:cs typeface="Latam Sans"/>
              </a:rPr>
              <a:t>C</a:t>
            </a:r>
            <a:r>
              <a:rPr sz="800" b="1" spc="35" dirty="0">
                <a:solidFill>
                  <a:srgbClr val="FFFFFF"/>
                </a:solidFill>
                <a:latin typeface="Latam Sans"/>
                <a:cs typeface="Latam Sans"/>
              </a:rPr>
              <a:t>BW</a:t>
            </a:r>
            <a:endParaRPr sz="800" dirty="0">
              <a:latin typeface="Latam Sans"/>
              <a:cs typeface="Latam Sans"/>
            </a:endParaRPr>
          </a:p>
        </p:txBody>
      </p:sp>
      <p:sp>
        <p:nvSpPr>
          <p:cNvPr id="74" name="object 14"/>
          <p:cNvSpPr txBox="1"/>
          <p:nvPr/>
        </p:nvSpPr>
        <p:spPr>
          <a:xfrm>
            <a:off x="7004913" y="1548912"/>
            <a:ext cx="733793" cy="243843"/>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E92152"/>
                </a:solidFill>
                <a:latin typeface="Latam Sans"/>
                <a:cs typeface="Latam Sans"/>
              </a:rPr>
              <a:t>Boston</a:t>
            </a:r>
            <a:endParaRPr sz="1100" dirty="0">
              <a:latin typeface="Latam Sans"/>
              <a:cs typeface="Latam Sans"/>
            </a:endParaRPr>
          </a:p>
        </p:txBody>
      </p:sp>
      <p:sp>
        <p:nvSpPr>
          <p:cNvPr id="75" name="object 15"/>
          <p:cNvSpPr txBox="1"/>
          <p:nvPr/>
        </p:nvSpPr>
        <p:spPr>
          <a:xfrm>
            <a:off x="8724285" y="5299370"/>
            <a:ext cx="1011297" cy="243843"/>
          </a:xfrm>
          <a:prstGeom prst="rect">
            <a:avLst/>
          </a:prstGeom>
        </p:spPr>
        <p:txBody>
          <a:bodyPr vert="horz" wrap="square" lIns="0" tIns="12700" rIns="0" bIns="0" rtlCol="0">
            <a:spAutoFit/>
          </a:bodyPr>
          <a:lstStyle/>
          <a:p>
            <a:pPr marL="12700">
              <a:lnSpc>
                <a:spcPct val="100000"/>
              </a:lnSpc>
              <a:spcBef>
                <a:spcPts val="100"/>
              </a:spcBef>
            </a:pPr>
            <a:r>
              <a:rPr sz="1100" b="1" spc="55" dirty="0">
                <a:solidFill>
                  <a:srgbClr val="E92152"/>
                </a:solidFill>
                <a:latin typeface="Latam Sans"/>
                <a:cs typeface="Latam Sans"/>
              </a:rPr>
              <a:t>São</a:t>
            </a:r>
            <a:r>
              <a:rPr sz="1100" b="1" spc="-25" dirty="0">
                <a:solidFill>
                  <a:srgbClr val="E92152"/>
                </a:solidFill>
                <a:latin typeface="Latam Sans"/>
                <a:cs typeface="Latam Sans"/>
              </a:rPr>
              <a:t> </a:t>
            </a:r>
            <a:r>
              <a:rPr sz="1100" b="1" spc="50" dirty="0">
                <a:solidFill>
                  <a:srgbClr val="E92152"/>
                </a:solidFill>
                <a:latin typeface="Latam Sans"/>
                <a:cs typeface="Latam Sans"/>
              </a:rPr>
              <a:t>Paulo</a:t>
            </a:r>
            <a:endParaRPr sz="1100" dirty="0">
              <a:latin typeface="Latam Sans"/>
              <a:cs typeface="Latam Sans"/>
            </a:endParaRPr>
          </a:p>
        </p:txBody>
      </p:sp>
      <p:sp>
        <p:nvSpPr>
          <p:cNvPr id="77" name="object 7"/>
          <p:cNvSpPr txBox="1"/>
          <p:nvPr/>
        </p:nvSpPr>
        <p:spPr>
          <a:xfrm>
            <a:off x="7651929" y="5562956"/>
            <a:ext cx="399015" cy="222894"/>
          </a:xfrm>
          <a:prstGeom prst="rect">
            <a:avLst/>
          </a:prstGeom>
        </p:spPr>
        <p:txBody>
          <a:bodyPr vert="horz" wrap="square" lIns="0" tIns="12700" rIns="0" bIns="0" rtlCol="0">
            <a:spAutoFit/>
          </a:bodyPr>
          <a:lstStyle/>
          <a:p>
            <a:pPr marL="52705" marR="5080" indent="-40640">
              <a:lnSpc>
                <a:spcPct val="133300"/>
              </a:lnSpc>
              <a:spcBef>
                <a:spcPts val="100"/>
              </a:spcBef>
            </a:pPr>
            <a:r>
              <a:rPr lang="en-US" sz="800" b="1" spc="30" dirty="0">
                <a:solidFill>
                  <a:srgbClr val="FFFFFF"/>
                </a:solidFill>
                <a:latin typeface="Latam Sans"/>
                <a:cs typeface="Latam Sans"/>
              </a:rPr>
              <a:t>C</a:t>
            </a:r>
            <a:r>
              <a:rPr lang="en-US" sz="800" b="1" spc="50" dirty="0">
                <a:solidFill>
                  <a:srgbClr val="FFFFFF"/>
                </a:solidFill>
                <a:latin typeface="Latam Sans"/>
                <a:cs typeface="Latam Sans"/>
              </a:rPr>
              <a:t>OR</a:t>
            </a:r>
            <a:endParaRPr sz="800" dirty="0">
              <a:latin typeface="Latam Sans"/>
              <a:cs typeface="Latam Sans"/>
            </a:endParaRPr>
          </a:p>
        </p:txBody>
      </p:sp>
      <p:sp>
        <p:nvSpPr>
          <p:cNvPr id="288" name="object 288"/>
          <p:cNvSpPr/>
          <p:nvPr/>
        </p:nvSpPr>
        <p:spPr>
          <a:xfrm>
            <a:off x="5106121" y="0"/>
            <a:ext cx="320040" cy="7641336"/>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9" name="object 289"/>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290" name="object 290"/>
          <p:cNvSpPr txBox="1"/>
          <p:nvPr/>
        </p:nvSpPr>
        <p:spPr>
          <a:xfrm>
            <a:off x="1071892" y="6242492"/>
            <a:ext cx="2533650" cy="538609"/>
          </a:xfrm>
          <a:prstGeom prst="rect">
            <a:avLst/>
          </a:prstGeom>
        </p:spPr>
        <p:txBody>
          <a:bodyPr vert="horz" wrap="square" lIns="0" tIns="0" rIns="0" bIns="0" rtlCol="0">
            <a:spAutoFit/>
          </a:bodyPr>
          <a:lstStyle/>
          <a:p>
            <a:pPr marL="12700">
              <a:lnSpc>
                <a:spcPts val="1590"/>
              </a:lnSpc>
            </a:pPr>
            <a:r>
              <a:rPr sz="1350" b="1" spc="-5" dirty="0">
                <a:solidFill>
                  <a:srgbClr val="00B5AC"/>
                </a:solidFill>
                <a:latin typeface="Trebuchet MS"/>
                <a:cs typeface="Trebuchet MS"/>
              </a:rPr>
              <a:t>Boeing</a:t>
            </a:r>
            <a:r>
              <a:rPr sz="1350" b="1" spc="-95" dirty="0">
                <a:solidFill>
                  <a:srgbClr val="00B5AC"/>
                </a:solidFill>
                <a:latin typeface="Trebuchet MS"/>
                <a:cs typeface="Trebuchet MS"/>
              </a:rPr>
              <a:t> </a:t>
            </a:r>
            <a:r>
              <a:rPr sz="1350" b="1" dirty="0">
                <a:solidFill>
                  <a:srgbClr val="00B5AC"/>
                </a:solidFill>
                <a:latin typeface="Trebuchet MS"/>
                <a:cs typeface="Trebuchet MS"/>
              </a:rPr>
              <a:t>767</a:t>
            </a:r>
            <a:endParaRPr sz="1350" dirty="0">
              <a:latin typeface="Trebuchet MS"/>
              <a:cs typeface="Trebuchet MS"/>
            </a:endParaRPr>
          </a:p>
          <a:p>
            <a:pPr marL="12700" marR="5080">
              <a:lnSpc>
                <a:spcPts val="1260"/>
              </a:lnSpc>
              <a:spcBef>
                <a:spcPts val="10"/>
              </a:spcBef>
            </a:pPr>
            <a:r>
              <a:rPr sz="1050" dirty="0">
                <a:solidFill>
                  <a:srgbClr val="5D5D5D"/>
                </a:solidFill>
                <a:latin typeface="Trebuchet MS"/>
                <a:cs typeface="Trebuchet MS"/>
              </a:rPr>
              <a:t>free of </a:t>
            </a:r>
            <a:r>
              <a:rPr sz="1050" spc="-5" dirty="0">
                <a:solidFill>
                  <a:srgbClr val="5D5D5D"/>
                </a:solidFill>
                <a:latin typeface="Trebuchet MS"/>
                <a:cs typeface="Trebuchet MS"/>
              </a:rPr>
              <a:t>charge baggage allowance,</a:t>
            </a:r>
            <a:r>
              <a:rPr lang="en-US" sz="1050" spc="-5" dirty="0">
                <a:solidFill>
                  <a:srgbClr val="5D5D5D"/>
                </a:solidFill>
                <a:latin typeface="Trebuchet MS"/>
                <a:cs typeface="Trebuchet MS"/>
              </a:rPr>
              <a:t> </a:t>
            </a:r>
            <a:r>
              <a:rPr sz="1050" spc="-5" dirty="0">
                <a:solidFill>
                  <a:srgbClr val="5D5D5D"/>
                </a:solidFill>
                <a:latin typeface="Trebuchet MS"/>
                <a:cs typeface="Trebuchet MS"/>
              </a:rPr>
              <a:t>complimentary </a:t>
            </a:r>
            <a:r>
              <a:rPr sz="1050" dirty="0">
                <a:solidFill>
                  <a:srgbClr val="5D5D5D"/>
                </a:solidFill>
                <a:latin typeface="Trebuchet MS"/>
                <a:cs typeface="Trebuchet MS"/>
              </a:rPr>
              <a:t>food </a:t>
            </a:r>
            <a:r>
              <a:rPr sz="1050" spc="-5" dirty="0">
                <a:solidFill>
                  <a:srgbClr val="5D5D5D"/>
                </a:solidFill>
                <a:latin typeface="Trebuchet MS"/>
                <a:cs typeface="Trebuchet MS"/>
              </a:rPr>
              <a:t>and beverage</a:t>
            </a:r>
            <a:r>
              <a:rPr sz="1050" spc="-65" dirty="0">
                <a:solidFill>
                  <a:srgbClr val="5D5D5D"/>
                </a:solidFill>
                <a:latin typeface="Trebuchet MS"/>
                <a:cs typeface="Trebuchet MS"/>
              </a:rPr>
              <a:t> </a:t>
            </a:r>
            <a:r>
              <a:rPr sz="1050" spc="-5" dirty="0">
                <a:solidFill>
                  <a:srgbClr val="5D5D5D"/>
                </a:solidFill>
                <a:latin typeface="Trebuchet MS"/>
                <a:cs typeface="Trebuchet MS"/>
              </a:rPr>
              <a:t>service</a:t>
            </a:r>
            <a:endParaRPr sz="1050" dirty="0">
              <a:latin typeface="Trebuchet MS"/>
              <a:cs typeface="Trebuchet MS"/>
            </a:endParaRPr>
          </a:p>
        </p:txBody>
      </p:sp>
      <p:grpSp>
        <p:nvGrpSpPr>
          <p:cNvPr id="15" name="Group 14"/>
          <p:cNvGrpSpPr/>
          <p:nvPr/>
        </p:nvGrpSpPr>
        <p:grpSpPr>
          <a:xfrm>
            <a:off x="583779" y="445101"/>
            <a:ext cx="1297074" cy="401773"/>
            <a:chOff x="583779" y="445101"/>
            <a:chExt cx="1297074" cy="401773"/>
          </a:xfrm>
        </p:grpSpPr>
        <p:sp>
          <p:nvSpPr>
            <p:cNvPr id="291" name="object 291"/>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292" name="object 292"/>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293" name="object 293"/>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294" name="object 294"/>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grpSp>
      <p:sp>
        <p:nvSpPr>
          <p:cNvPr id="295" name="object 295"/>
          <p:cNvSpPr txBox="1">
            <a:spLocks noGrp="1"/>
          </p:cNvSpPr>
          <p:nvPr>
            <p:ph type="title"/>
          </p:nvPr>
        </p:nvSpPr>
        <p:spPr>
          <a:xfrm>
            <a:off x="567434" y="1143000"/>
            <a:ext cx="4075646" cy="1538883"/>
          </a:xfrm>
          <a:prstGeom prst="rect">
            <a:avLst/>
          </a:prstGeom>
        </p:spPr>
        <p:txBody>
          <a:bodyPr vert="horz" wrap="square" lIns="0" tIns="0" rIns="0" bIns="0" rtlCol="0">
            <a:spAutoFit/>
          </a:bodyPr>
          <a:lstStyle/>
          <a:p>
            <a:pPr marL="12700" marR="5080">
              <a:lnSpc>
                <a:spcPts val="3040"/>
              </a:lnSpc>
            </a:pPr>
            <a:r>
              <a:rPr lang="en-US" b="1" i="1" spc="-155" dirty="0">
                <a:solidFill>
                  <a:srgbClr val="ED1650"/>
                </a:solidFill>
              </a:rPr>
              <a:t>  </a:t>
            </a:r>
            <a:r>
              <a:rPr lang="en-US" b="1" spc="-30" dirty="0"/>
              <a:t/>
            </a:r>
            <a:br>
              <a:rPr lang="en-US" b="1" spc="-30" dirty="0"/>
            </a:br>
            <a:r>
              <a:rPr lang="en-US" b="1" spc="-30" dirty="0"/>
              <a:t>BOSTON</a:t>
            </a:r>
            <a:r>
              <a:rPr b="1" spc="-40" dirty="0"/>
              <a:t> </a:t>
            </a:r>
            <a:r>
              <a:rPr lang="en-US" b="1" dirty="0"/>
              <a:t>– SÃO PAULO</a:t>
            </a:r>
            <a:r>
              <a:rPr lang="en-US" dirty="0"/>
              <a:t/>
            </a:r>
            <a:br>
              <a:rPr lang="en-US" dirty="0"/>
            </a:br>
            <a:r>
              <a:rPr lang="en-US" i="1" dirty="0">
                <a:solidFill>
                  <a:srgbClr val="ED1650"/>
                </a:solidFill>
              </a:rPr>
              <a:t>The only </a:t>
            </a:r>
            <a:r>
              <a:rPr lang="en-US" b="1" i="1" spc="-25" dirty="0">
                <a:solidFill>
                  <a:srgbClr val="ED1650"/>
                </a:solidFill>
              </a:rPr>
              <a:t>NON-STOP</a:t>
            </a:r>
            <a:r>
              <a:rPr lang="en-US" b="1" i="1" spc="-155" dirty="0">
                <a:solidFill>
                  <a:srgbClr val="ED1650"/>
                </a:solidFill>
              </a:rPr>
              <a:t> </a:t>
            </a:r>
            <a:br>
              <a:rPr lang="en-US" b="1" i="1" spc="-155" dirty="0">
                <a:solidFill>
                  <a:srgbClr val="ED1650"/>
                </a:solidFill>
              </a:rPr>
            </a:br>
            <a:r>
              <a:rPr lang="en-US" b="1" i="1" spc="-155" dirty="0">
                <a:solidFill>
                  <a:srgbClr val="ED1650"/>
                </a:solidFill>
              </a:rPr>
              <a:t> </a:t>
            </a:r>
            <a:r>
              <a:rPr lang="en-US" b="1" i="1" dirty="0">
                <a:solidFill>
                  <a:srgbClr val="ED1650"/>
                </a:solidFill>
              </a:rPr>
              <a:t>ROUTE</a:t>
            </a:r>
            <a:r>
              <a:rPr lang="en-US" b="1" i="1" spc="5" dirty="0">
                <a:solidFill>
                  <a:srgbClr val="ED1650"/>
                </a:solidFill>
              </a:rPr>
              <a:t> </a:t>
            </a:r>
            <a:endParaRPr b="1" i="1" spc="5" dirty="0">
              <a:solidFill>
                <a:srgbClr val="ED1650"/>
              </a:solidFill>
            </a:endParaRPr>
          </a:p>
        </p:txBody>
      </p:sp>
      <p:sp>
        <p:nvSpPr>
          <p:cNvPr id="298" name="object 298"/>
          <p:cNvSpPr/>
          <p:nvPr/>
        </p:nvSpPr>
        <p:spPr>
          <a:xfrm>
            <a:off x="541753" y="6301779"/>
            <a:ext cx="352425" cy="231775"/>
          </a:xfrm>
          <a:custGeom>
            <a:avLst/>
            <a:gdLst/>
            <a:ahLst/>
            <a:cxnLst/>
            <a:rect l="l" t="t" r="r" b="b"/>
            <a:pathLst>
              <a:path w="352425" h="231775">
                <a:moveTo>
                  <a:pt x="170378" y="156565"/>
                </a:moveTo>
                <a:lnTo>
                  <a:pt x="156133" y="156565"/>
                </a:lnTo>
                <a:lnTo>
                  <a:pt x="134035" y="218960"/>
                </a:lnTo>
                <a:lnTo>
                  <a:pt x="132880" y="222427"/>
                </a:lnTo>
                <a:lnTo>
                  <a:pt x="133286" y="225463"/>
                </a:lnTo>
                <a:lnTo>
                  <a:pt x="135343" y="228066"/>
                </a:lnTo>
                <a:lnTo>
                  <a:pt x="137350" y="230670"/>
                </a:lnTo>
                <a:lnTo>
                  <a:pt x="140373" y="231533"/>
                </a:lnTo>
                <a:lnTo>
                  <a:pt x="144449" y="230670"/>
                </a:lnTo>
                <a:lnTo>
                  <a:pt x="179527" y="222427"/>
                </a:lnTo>
                <a:lnTo>
                  <a:pt x="185864" y="220129"/>
                </a:lnTo>
                <a:lnTo>
                  <a:pt x="189928" y="217373"/>
                </a:lnTo>
                <a:lnTo>
                  <a:pt x="190716" y="215925"/>
                </a:lnTo>
                <a:lnTo>
                  <a:pt x="149199" y="215925"/>
                </a:lnTo>
                <a:lnTo>
                  <a:pt x="170378" y="156565"/>
                </a:lnTo>
                <a:close/>
              </a:path>
              <a:path w="352425" h="231775">
                <a:moveTo>
                  <a:pt x="344213" y="41808"/>
                </a:moveTo>
                <a:lnTo>
                  <a:pt x="320789" y="41808"/>
                </a:lnTo>
                <a:lnTo>
                  <a:pt x="324840" y="42456"/>
                </a:lnTo>
                <a:lnTo>
                  <a:pt x="330593" y="45364"/>
                </a:lnTo>
                <a:lnTo>
                  <a:pt x="332714" y="47091"/>
                </a:lnTo>
                <a:lnTo>
                  <a:pt x="335318" y="51130"/>
                </a:lnTo>
                <a:lnTo>
                  <a:pt x="336245" y="52997"/>
                </a:lnTo>
                <a:lnTo>
                  <a:pt x="336829" y="54736"/>
                </a:lnTo>
                <a:lnTo>
                  <a:pt x="339115" y="61112"/>
                </a:lnTo>
                <a:lnTo>
                  <a:pt x="238442" y="112814"/>
                </a:lnTo>
                <a:lnTo>
                  <a:pt x="237299" y="113093"/>
                </a:lnTo>
                <a:lnTo>
                  <a:pt x="236143" y="114096"/>
                </a:lnTo>
                <a:lnTo>
                  <a:pt x="235000" y="115836"/>
                </a:lnTo>
                <a:lnTo>
                  <a:pt x="180416" y="206832"/>
                </a:lnTo>
                <a:lnTo>
                  <a:pt x="179819" y="207695"/>
                </a:lnTo>
                <a:lnTo>
                  <a:pt x="178358" y="208559"/>
                </a:lnTo>
                <a:lnTo>
                  <a:pt x="176072" y="209435"/>
                </a:lnTo>
                <a:lnTo>
                  <a:pt x="149199" y="215925"/>
                </a:lnTo>
                <a:lnTo>
                  <a:pt x="190716" y="215925"/>
                </a:lnTo>
                <a:lnTo>
                  <a:pt x="191655" y="214198"/>
                </a:lnTo>
                <a:lnTo>
                  <a:pt x="245389" y="124498"/>
                </a:lnTo>
                <a:lnTo>
                  <a:pt x="320789" y="97218"/>
                </a:lnTo>
                <a:lnTo>
                  <a:pt x="328574" y="94322"/>
                </a:lnTo>
                <a:lnTo>
                  <a:pt x="335076" y="90563"/>
                </a:lnTo>
                <a:lnTo>
                  <a:pt x="345478" y="81318"/>
                </a:lnTo>
                <a:lnTo>
                  <a:pt x="348970" y="76047"/>
                </a:lnTo>
                <a:lnTo>
                  <a:pt x="352412" y="64198"/>
                </a:lnTo>
                <a:lnTo>
                  <a:pt x="351993" y="57632"/>
                </a:lnTo>
                <a:lnTo>
                  <a:pt x="349402" y="50406"/>
                </a:lnTo>
                <a:lnTo>
                  <a:pt x="344213" y="41808"/>
                </a:lnTo>
                <a:close/>
              </a:path>
              <a:path w="352425" h="231775">
                <a:moveTo>
                  <a:pt x="37261" y="73380"/>
                </a:moveTo>
                <a:lnTo>
                  <a:pt x="32638" y="75107"/>
                </a:lnTo>
                <a:lnTo>
                  <a:pt x="9664" y="83337"/>
                </a:lnTo>
                <a:lnTo>
                  <a:pt x="1879" y="86232"/>
                </a:lnTo>
                <a:lnTo>
                  <a:pt x="33921" y="151803"/>
                </a:lnTo>
                <a:lnTo>
                  <a:pt x="72786" y="178263"/>
                </a:lnTo>
                <a:lnTo>
                  <a:pt x="82735" y="178776"/>
                </a:lnTo>
                <a:lnTo>
                  <a:pt x="93040" y="177610"/>
                </a:lnTo>
                <a:lnTo>
                  <a:pt x="103695" y="174764"/>
                </a:lnTo>
                <a:lnTo>
                  <a:pt x="130385" y="165501"/>
                </a:lnTo>
                <a:lnTo>
                  <a:pt x="82572" y="165501"/>
                </a:lnTo>
                <a:lnTo>
                  <a:pt x="74687" y="165296"/>
                </a:lnTo>
                <a:lnTo>
                  <a:pt x="17030" y="95046"/>
                </a:lnTo>
                <a:lnTo>
                  <a:pt x="36969" y="87668"/>
                </a:lnTo>
                <a:lnTo>
                  <a:pt x="59552" y="87668"/>
                </a:lnTo>
                <a:lnTo>
                  <a:pt x="45631" y="77266"/>
                </a:lnTo>
                <a:lnTo>
                  <a:pt x="41579" y="74104"/>
                </a:lnTo>
                <a:lnTo>
                  <a:pt x="37261" y="73380"/>
                </a:lnTo>
                <a:close/>
              </a:path>
              <a:path w="352425" h="231775">
                <a:moveTo>
                  <a:pt x="167119" y="138366"/>
                </a:moveTo>
                <a:lnTo>
                  <a:pt x="164782" y="139230"/>
                </a:lnTo>
                <a:lnTo>
                  <a:pt x="99783" y="161772"/>
                </a:lnTo>
                <a:lnTo>
                  <a:pt x="90937" y="164328"/>
                </a:lnTo>
                <a:lnTo>
                  <a:pt x="82572" y="165501"/>
                </a:lnTo>
                <a:lnTo>
                  <a:pt x="130385" y="165501"/>
                </a:lnTo>
                <a:lnTo>
                  <a:pt x="156133" y="156565"/>
                </a:lnTo>
                <a:lnTo>
                  <a:pt x="170378" y="156565"/>
                </a:lnTo>
                <a:lnTo>
                  <a:pt x="173469" y="147904"/>
                </a:lnTo>
                <a:lnTo>
                  <a:pt x="174345" y="145008"/>
                </a:lnTo>
                <a:lnTo>
                  <a:pt x="173913" y="142697"/>
                </a:lnTo>
                <a:lnTo>
                  <a:pt x="172148" y="140969"/>
                </a:lnTo>
                <a:lnTo>
                  <a:pt x="169583" y="138950"/>
                </a:lnTo>
                <a:lnTo>
                  <a:pt x="167119" y="138366"/>
                </a:lnTo>
                <a:close/>
              </a:path>
              <a:path w="352425" h="231775">
                <a:moveTo>
                  <a:pt x="59552" y="87668"/>
                </a:moveTo>
                <a:lnTo>
                  <a:pt x="36969" y="87668"/>
                </a:lnTo>
                <a:lnTo>
                  <a:pt x="82016" y="121043"/>
                </a:lnTo>
                <a:lnTo>
                  <a:pt x="83477" y="122199"/>
                </a:lnTo>
                <a:lnTo>
                  <a:pt x="85483" y="122478"/>
                </a:lnTo>
                <a:lnTo>
                  <a:pt x="88087" y="121894"/>
                </a:lnTo>
                <a:lnTo>
                  <a:pt x="125896" y="108038"/>
                </a:lnTo>
                <a:lnTo>
                  <a:pt x="86817" y="108038"/>
                </a:lnTo>
                <a:lnTo>
                  <a:pt x="59552" y="87668"/>
                </a:lnTo>
                <a:close/>
              </a:path>
              <a:path w="352425" h="231775">
                <a:moveTo>
                  <a:pt x="113372" y="0"/>
                </a:moveTo>
                <a:lnTo>
                  <a:pt x="109334" y="1447"/>
                </a:lnTo>
                <a:lnTo>
                  <a:pt x="76403" y="10540"/>
                </a:lnTo>
                <a:lnTo>
                  <a:pt x="75958" y="10540"/>
                </a:lnTo>
                <a:lnTo>
                  <a:pt x="73075" y="11696"/>
                </a:lnTo>
                <a:lnTo>
                  <a:pt x="71196" y="13715"/>
                </a:lnTo>
                <a:lnTo>
                  <a:pt x="70332" y="16598"/>
                </a:lnTo>
                <a:lnTo>
                  <a:pt x="70040" y="19507"/>
                </a:lnTo>
                <a:lnTo>
                  <a:pt x="70916" y="22237"/>
                </a:lnTo>
                <a:lnTo>
                  <a:pt x="72923" y="24841"/>
                </a:lnTo>
                <a:lnTo>
                  <a:pt x="138379" y="88976"/>
                </a:lnTo>
                <a:lnTo>
                  <a:pt x="86817" y="108038"/>
                </a:lnTo>
                <a:lnTo>
                  <a:pt x="125896" y="108038"/>
                </a:lnTo>
                <a:lnTo>
                  <a:pt x="155422" y="97218"/>
                </a:lnTo>
                <a:lnTo>
                  <a:pt x="156844" y="95618"/>
                </a:lnTo>
                <a:lnTo>
                  <a:pt x="157721" y="92163"/>
                </a:lnTo>
                <a:lnTo>
                  <a:pt x="157645" y="90995"/>
                </a:lnTo>
                <a:lnTo>
                  <a:pt x="156768" y="88684"/>
                </a:lnTo>
                <a:lnTo>
                  <a:pt x="156260" y="87668"/>
                </a:lnTo>
                <a:lnTo>
                  <a:pt x="155676" y="86804"/>
                </a:lnTo>
                <a:lnTo>
                  <a:pt x="88544" y="21374"/>
                </a:lnTo>
                <a:lnTo>
                  <a:pt x="113220" y="14452"/>
                </a:lnTo>
                <a:lnTo>
                  <a:pt x="114109" y="14160"/>
                </a:lnTo>
                <a:lnTo>
                  <a:pt x="142305" y="14160"/>
                </a:lnTo>
                <a:lnTo>
                  <a:pt x="121462" y="2743"/>
                </a:lnTo>
                <a:lnTo>
                  <a:pt x="117436" y="431"/>
                </a:lnTo>
                <a:lnTo>
                  <a:pt x="113372" y="0"/>
                </a:lnTo>
                <a:close/>
              </a:path>
              <a:path w="352425" h="231775">
                <a:moveTo>
                  <a:pt x="311854" y="28791"/>
                </a:moveTo>
                <a:lnTo>
                  <a:pt x="290448" y="33934"/>
                </a:lnTo>
                <a:lnTo>
                  <a:pt x="232816" y="54736"/>
                </a:lnTo>
                <a:lnTo>
                  <a:pt x="231089" y="55333"/>
                </a:lnTo>
                <a:lnTo>
                  <a:pt x="229793" y="56413"/>
                </a:lnTo>
                <a:lnTo>
                  <a:pt x="228904" y="57988"/>
                </a:lnTo>
                <a:lnTo>
                  <a:pt x="228066" y="59588"/>
                </a:lnTo>
                <a:lnTo>
                  <a:pt x="227914" y="61391"/>
                </a:lnTo>
                <a:lnTo>
                  <a:pt x="228511" y="63411"/>
                </a:lnTo>
                <a:lnTo>
                  <a:pt x="229069" y="65138"/>
                </a:lnTo>
                <a:lnTo>
                  <a:pt x="230238" y="66370"/>
                </a:lnTo>
                <a:lnTo>
                  <a:pt x="233692" y="67817"/>
                </a:lnTo>
                <a:lnTo>
                  <a:pt x="235419" y="67881"/>
                </a:lnTo>
                <a:lnTo>
                  <a:pt x="237159" y="67297"/>
                </a:lnTo>
                <a:lnTo>
                  <a:pt x="294805" y="46507"/>
                </a:lnTo>
                <a:lnTo>
                  <a:pt x="303453" y="43624"/>
                </a:lnTo>
                <a:lnTo>
                  <a:pt x="310375" y="42113"/>
                </a:lnTo>
                <a:lnTo>
                  <a:pt x="320789" y="41808"/>
                </a:lnTo>
                <a:lnTo>
                  <a:pt x="344213" y="41808"/>
                </a:lnTo>
                <a:lnTo>
                  <a:pt x="341326" y="37025"/>
                </a:lnTo>
                <a:lnTo>
                  <a:pt x="328812" y="29821"/>
                </a:lnTo>
                <a:lnTo>
                  <a:pt x="311854" y="28791"/>
                </a:lnTo>
                <a:close/>
              </a:path>
              <a:path w="352425" h="231775">
                <a:moveTo>
                  <a:pt x="142305" y="14160"/>
                </a:moveTo>
                <a:lnTo>
                  <a:pt x="114680" y="14160"/>
                </a:lnTo>
                <a:lnTo>
                  <a:pt x="114960" y="14452"/>
                </a:lnTo>
                <a:lnTo>
                  <a:pt x="183019" y="52146"/>
                </a:lnTo>
                <a:lnTo>
                  <a:pt x="184721" y="52997"/>
                </a:lnTo>
                <a:lnTo>
                  <a:pt x="186474" y="53162"/>
                </a:lnTo>
                <a:lnTo>
                  <a:pt x="189928" y="52006"/>
                </a:lnTo>
                <a:lnTo>
                  <a:pt x="191236" y="50838"/>
                </a:lnTo>
                <a:lnTo>
                  <a:pt x="192087" y="49110"/>
                </a:lnTo>
                <a:lnTo>
                  <a:pt x="192963" y="47675"/>
                </a:lnTo>
                <a:lnTo>
                  <a:pt x="193166" y="45999"/>
                </a:lnTo>
                <a:lnTo>
                  <a:pt x="192303" y="42252"/>
                </a:lnTo>
                <a:lnTo>
                  <a:pt x="191236" y="40881"/>
                </a:lnTo>
                <a:lnTo>
                  <a:pt x="189509" y="40017"/>
                </a:lnTo>
                <a:lnTo>
                  <a:pt x="142305" y="14160"/>
                </a:lnTo>
                <a:close/>
              </a:path>
            </a:pathLst>
          </a:custGeom>
          <a:solidFill>
            <a:srgbClr val="EC1550"/>
          </a:solidFill>
        </p:spPr>
        <p:txBody>
          <a:bodyPr wrap="square" lIns="0" tIns="0" rIns="0" bIns="0" rtlCol="0"/>
          <a:lstStyle/>
          <a:p>
            <a:endParaRPr/>
          </a:p>
        </p:txBody>
      </p:sp>
      <p:sp>
        <p:nvSpPr>
          <p:cNvPr id="17" name="object 285"/>
          <p:cNvSpPr txBox="1"/>
          <p:nvPr/>
        </p:nvSpPr>
        <p:spPr>
          <a:xfrm>
            <a:off x="572072" y="2798023"/>
            <a:ext cx="3770275" cy="1510670"/>
          </a:xfrm>
          <a:prstGeom prst="rect">
            <a:avLst/>
          </a:prstGeom>
        </p:spPr>
        <p:txBody>
          <a:bodyPr vert="horz" wrap="square" lIns="0" tIns="0" rIns="0" bIns="0" rtlCol="0">
            <a:spAutoFit/>
          </a:bodyPr>
          <a:lstStyle/>
          <a:p>
            <a:pPr marL="12700">
              <a:lnSpc>
                <a:spcPts val="1660"/>
              </a:lnSpc>
            </a:pPr>
            <a:r>
              <a:rPr lang="en-US" sz="1400" b="1" dirty="0">
                <a:solidFill>
                  <a:srgbClr val="00B5AC"/>
                </a:solidFill>
                <a:latin typeface="Trebuchet MS"/>
                <a:cs typeface="Trebuchet MS"/>
              </a:rPr>
              <a:t>Connecting flights from São Paulo</a:t>
            </a:r>
            <a:endParaRPr lang="en-US" sz="1400" dirty="0">
              <a:latin typeface="Trebuchet MS"/>
              <a:cs typeface="Trebuchet MS"/>
            </a:endParaRPr>
          </a:p>
          <a:p>
            <a:r>
              <a:rPr lang="en-US" sz="1400" dirty="0">
                <a:solidFill>
                  <a:srgbClr val="1B0080"/>
                </a:solidFill>
              </a:rPr>
              <a:t> continuing service to Rio de Janeiro (GIG), Vitória (VIX), Belo Horizonte (BHZ) in Brazil, Buenos Aires (EZE) , Mendoza (MDZ), Córdoba (COR), Tucumán (TUC) in Argentina, Santiago de Chile (SCL), Lima (LIM) Peru, Asunción (ASU) Paraguay , among other destinations.</a:t>
            </a:r>
          </a:p>
        </p:txBody>
      </p:sp>
      <p:sp>
        <p:nvSpPr>
          <p:cNvPr id="3" name="TextBox 2"/>
          <p:cNvSpPr txBox="1"/>
          <p:nvPr/>
        </p:nvSpPr>
        <p:spPr>
          <a:xfrm>
            <a:off x="963839" y="5004102"/>
            <a:ext cx="2549110" cy="307777"/>
          </a:xfrm>
          <a:prstGeom prst="rect">
            <a:avLst/>
          </a:prstGeom>
          <a:noFill/>
        </p:spPr>
        <p:txBody>
          <a:bodyPr wrap="square" rtlCol="0">
            <a:spAutoFit/>
          </a:bodyPr>
          <a:lstStyle/>
          <a:p>
            <a:r>
              <a:rPr lang="en-US" sz="1350" b="1" spc="-5" dirty="0">
                <a:solidFill>
                  <a:srgbClr val="00B5AC"/>
                </a:solidFill>
                <a:latin typeface="Trebuchet MS"/>
                <a:cs typeface="Trebuchet MS"/>
              </a:rPr>
              <a:t>Starting on July 2nd, 2018</a:t>
            </a:r>
          </a:p>
        </p:txBody>
      </p:sp>
      <p:sp>
        <p:nvSpPr>
          <p:cNvPr id="5" name="Rectangle 4"/>
          <p:cNvSpPr/>
          <p:nvPr/>
        </p:nvSpPr>
        <p:spPr>
          <a:xfrm>
            <a:off x="982968" y="5583361"/>
            <a:ext cx="3065908" cy="464230"/>
          </a:xfrm>
          <a:prstGeom prst="rect">
            <a:avLst/>
          </a:prstGeom>
        </p:spPr>
        <p:txBody>
          <a:bodyPr wrap="square">
            <a:spAutoFit/>
          </a:bodyPr>
          <a:lstStyle/>
          <a:p>
            <a:pPr marL="12700">
              <a:lnSpc>
                <a:spcPts val="1590"/>
              </a:lnSpc>
              <a:spcBef>
                <a:spcPts val="795"/>
              </a:spcBef>
            </a:pPr>
            <a:r>
              <a:rPr lang="en-US" sz="1350" b="1" spc="-5" dirty="0">
                <a:solidFill>
                  <a:srgbClr val="00B5AC"/>
                </a:solidFill>
                <a:latin typeface="Trebuchet MS"/>
                <a:cs typeface="Trebuchet MS"/>
              </a:rPr>
              <a:t>4 flights per week</a:t>
            </a:r>
          </a:p>
          <a:p>
            <a:pPr marL="12700" lvl="0">
              <a:lnSpc>
                <a:spcPts val="1260"/>
              </a:lnSpc>
            </a:pPr>
            <a:r>
              <a:rPr lang="en-US" sz="1050" dirty="0">
                <a:solidFill>
                  <a:srgbClr val="5D5D5D"/>
                </a:solidFill>
                <a:latin typeface="Trebuchet MS"/>
                <a:cs typeface="Trebuchet MS"/>
              </a:rPr>
              <a:t>with a travel time of ten hours and 20 minutes</a:t>
            </a:r>
            <a:endParaRPr lang="en-US" sz="1350" b="1" spc="-5" dirty="0">
              <a:solidFill>
                <a:srgbClr val="00B5AC"/>
              </a:solidFill>
              <a:latin typeface="Trebuchet MS"/>
              <a:cs typeface="Trebuchet MS"/>
            </a:endParaRPr>
          </a:p>
        </p:txBody>
      </p:sp>
      <p:sp>
        <p:nvSpPr>
          <p:cNvPr id="37" name="object 297"/>
          <p:cNvSpPr/>
          <p:nvPr/>
        </p:nvSpPr>
        <p:spPr>
          <a:xfrm>
            <a:off x="609986" y="4983887"/>
            <a:ext cx="217804" cy="283845"/>
          </a:xfrm>
          <a:custGeom>
            <a:avLst/>
            <a:gdLst/>
            <a:ahLst/>
            <a:cxnLst/>
            <a:rect l="l" t="t" r="r" b="b"/>
            <a:pathLst>
              <a:path w="217805" h="283845">
                <a:moveTo>
                  <a:pt x="60324" y="0"/>
                </a:moveTo>
                <a:lnTo>
                  <a:pt x="56794" y="0"/>
                </a:lnTo>
                <a:lnTo>
                  <a:pt x="55232" y="609"/>
                </a:lnTo>
                <a:lnTo>
                  <a:pt x="52768" y="3048"/>
                </a:lnTo>
                <a:lnTo>
                  <a:pt x="52196" y="4622"/>
                </a:lnTo>
                <a:lnTo>
                  <a:pt x="52196" y="30568"/>
                </a:lnTo>
                <a:lnTo>
                  <a:pt x="19697" y="30568"/>
                </a:lnTo>
                <a:lnTo>
                  <a:pt x="12903" y="33223"/>
                </a:lnTo>
                <a:lnTo>
                  <a:pt x="2565" y="43827"/>
                </a:lnTo>
                <a:lnTo>
                  <a:pt x="0" y="50685"/>
                </a:lnTo>
                <a:lnTo>
                  <a:pt x="0" y="279476"/>
                </a:lnTo>
                <a:lnTo>
                  <a:pt x="546" y="280974"/>
                </a:lnTo>
                <a:lnTo>
                  <a:pt x="2705" y="283133"/>
                </a:lnTo>
                <a:lnTo>
                  <a:pt x="4216" y="283692"/>
                </a:lnTo>
                <a:lnTo>
                  <a:pt x="197954" y="283692"/>
                </a:lnTo>
                <a:lnTo>
                  <a:pt x="204596" y="281241"/>
                </a:lnTo>
                <a:lnTo>
                  <a:pt x="209499" y="276352"/>
                </a:lnTo>
                <a:lnTo>
                  <a:pt x="214642" y="271462"/>
                </a:lnTo>
                <a:lnTo>
                  <a:pt x="214805" y="271043"/>
                </a:lnTo>
                <a:lnTo>
                  <a:pt x="12636" y="271043"/>
                </a:lnTo>
                <a:lnTo>
                  <a:pt x="12636" y="106794"/>
                </a:lnTo>
                <a:lnTo>
                  <a:pt x="217233" y="106794"/>
                </a:lnTo>
                <a:lnTo>
                  <a:pt x="217233" y="94157"/>
                </a:lnTo>
                <a:lnTo>
                  <a:pt x="12636" y="94157"/>
                </a:lnTo>
                <a:lnTo>
                  <a:pt x="12636" y="53962"/>
                </a:lnTo>
                <a:lnTo>
                  <a:pt x="13982" y="49999"/>
                </a:lnTo>
                <a:lnTo>
                  <a:pt x="19418" y="44564"/>
                </a:lnTo>
                <a:lnTo>
                  <a:pt x="23228" y="43205"/>
                </a:lnTo>
                <a:lnTo>
                  <a:pt x="64808" y="43205"/>
                </a:lnTo>
                <a:lnTo>
                  <a:pt x="64808" y="4622"/>
                </a:lnTo>
                <a:lnTo>
                  <a:pt x="64185" y="3048"/>
                </a:lnTo>
                <a:lnTo>
                  <a:pt x="61747" y="609"/>
                </a:lnTo>
                <a:lnTo>
                  <a:pt x="60324" y="0"/>
                </a:lnTo>
                <a:close/>
              </a:path>
              <a:path w="217805" h="283845">
                <a:moveTo>
                  <a:pt x="217233" y="106794"/>
                </a:moveTo>
                <a:lnTo>
                  <a:pt x="204596" y="106794"/>
                </a:lnTo>
                <a:lnTo>
                  <a:pt x="204596" y="261264"/>
                </a:lnTo>
                <a:lnTo>
                  <a:pt x="203377" y="264947"/>
                </a:lnTo>
                <a:lnTo>
                  <a:pt x="198488" y="269811"/>
                </a:lnTo>
                <a:lnTo>
                  <a:pt x="194678" y="271043"/>
                </a:lnTo>
                <a:lnTo>
                  <a:pt x="214805" y="271043"/>
                </a:lnTo>
                <a:lnTo>
                  <a:pt x="217174" y="264947"/>
                </a:lnTo>
                <a:lnTo>
                  <a:pt x="217233" y="106794"/>
                </a:lnTo>
                <a:close/>
              </a:path>
              <a:path w="217805" h="283845">
                <a:moveTo>
                  <a:pt x="105307" y="207073"/>
                </a:moveTo>
                <a:lnTo>
                  <a:pt x="93738" y="207073"/>
                </a:lnTo>
                <a:lnTo>
                  <a:pt x="82727" y="245376"/>
                </a:lnTo>
                <a:lnTo>
                  <a:pt x="82207" y="247281"/>
                </a:lnTo>
                <a:lnTo>
                  <a:pt x="82461" y="248907"/>
                </a:lnTo>
                <a:lnTo>
                  <a:pt x="83553" y="250278"/>
                </a:lnTo>
                <a:lnTo>
                  <a:pt x="84924" y="251625"/>
                </a:lnTo>
                <a:lnTo>
                  <a:pt x="86423" y="252310"/>
                </a:lnTo>
                <a:lnTo>
                  <a:pt x="106908" y="252310"/>
                </a:lnTo>
                <a:lnTo>
                  <a:pt x="112344" y="249593"/>
                </a:lnTo>
                <a:lnTo>
                  <a:pt x="116166" y="244157"/>
                </a:lnTo>
                <a:lnTo>
                  <a:pt x="116700" y="243332"/>
                </a:lnTo>
                <a:lnTo>
                  <a:pt x="117913" y="241287"/>
                </a:lnTo>
                <a:lnTo>
                  <a:pt x="95351" y="241287"/>
                </a:lnTo>
                <a:lnTo>
                  <a:pt x="105307" y="207073"/>
                </a:lnTo>
                <a:close/>
              </a:path>
              <a:path w="217805" h="283845">
                <a:moveTo>
                  <a:pt x="106629" y="123901"/>
                </a:moveTo>
                <a:lnTo>
                  <a:pt x="98488" y="123901"/>
                </a:lnTo>
                <a:lnTo>
                  <a:pt x="97281" y="124460"/>
                </a:lnTo>
                <a:lnTo>
                  <a:pt x="95097" y="126631"/>
                </a:lnTo>
                <a:lnTo>
                  <a:pt x="94551" y="127990"/>
                </a:lnTo>
                <a:lnTo>
                  <a:pt x="94551" y="130975"/>
                </a:lnTo>
                <a:lnTo>
                  <a:pt x="95097" y="132194"/>
                </a:lnTo>
                <a:lnTo>
                  <a:pt x="97281" y="134378"/>
                </a:lnTo>
                <a:lnTo>
                  <a:pt x="98488" y="134912"/>
                </a:lnTo>
                <a:lnTo>
                  <a:pt x="103111" y="134912"/>
                </a:lnTo>
                <a:lnTo>
                  <a:pt x="105702" y="136283"/>
                </a:lnTo>
                <a:lnTo>
                  <a:pt x="129209" y="176504"/>
                </a:lnTo>
                <a:lnTo>
                  <a:pt x="130555" y="178396"/>
                </a:lnTo>
                <a:lnTo>
                  <a:pt x="132181" y="179349"/>
                </a:lnTo>
                <a:lnTo>
                  <a:pt x="167106" y="179349"/>
                </a:lnTo>
                <a:lnTo>
                  <a:pt x="169824" y="180098"/>
                </a:lnTo>
                <a:lnTo>
                  <a:pt x="174167" y="183083"/>
                </a:lnTo>
                <a:lnTo>
                  <a:pt x="175259" y="185318"/>
                </a:lnTo>
                <a:lnTo>
                  <a:pt x="175259" y="191312"/>
                </a:lnTo>
                <a:lnTo>
                  <a:pt x="174167" y="193548"/>
                </a:lnTo>
                <a:lnTo>
                  <a:pt x="169824" y="196532"/>
                </a:lnTo>
                <a:lnTo>
                  <a:pt x="167106" y="197269"/>
                </a:lnTo>
                <a:lnTo>
                  <a:pt x="131914" y="197269"/>
                </a:lnTo>
                <a:lnTo>
                  <a:pt x="130428" y="198094"/>
                </a:lnTo>
                <a:lnTo>
                  <a:pt x="114528" y="225869"/>
                </a:lnTo>
                <a:lnTo>
                  <a:pt x="109626" y="234302"/>
                </a:lnTo>
                <a:lnTo>
                  <a:pt x="101752" y="241287"/>
                </a:lnTo>
                <a:lnTo>
                  <a:pt x="117913" y="241287"/>
                </a:lnTo>
                <a:lnTo>
                  <a:pt x="120565" y="236816"/>
                </a:lnTo>
                <a:lnTo>
                  <a:pt x="122745" y="233083"/>
                </a:lnTo>
                <a:lnTo>
                  <a:pt x="125463" y="228523"/>
                </a:lnTo>
                <a:lnTo>
                  <a:pt x="131724" y="218211"/>
                </a:lnTo>
                <a:lnTo>
                  <a:pt x="134645" y="213169"/>
                </a:lnTo>
                <a:lnTo>
                  <a:pt x="137363" y="208280"/>
                </a:lnTo>
                <a:lnTo>
                  <a:pt x="170637" y="208280"/>
                </a:lnTo>
                <a:lnTo>
                  <a:pt x="176072" y="206451"/>
                </a:lnTo>
                <a:lnTo>
                  <a:pt x="184226" y="199097"/>
                </a:lnTo>
                <a:lnTo>
                  <a:pt x="186270" y="194297"/>
                </a:lnTo>
                <a:lnTo>
                  <a:pt x="186270" y="182333"/>
                </a:lnTo>
                <a:lnTo>
                  <a:pt x="184162" y="177507"/>
                </a:lnTo>
                <a:lnTo>
                  <a:pt x="175729" y="170180"/>
                </a:lnTo>
                <a:lnTo>
                  <a:pt x="170357" y="168338"/>
                </a:lnTo>
                <a:lnTo>
                  <a:pt x="137363" y="168338"/>
                </a:lnTo>
                <a:lnTo>
                  <a:pt x="129766" y="154629"/>
                </a:lnTo>
                <a:lnTo>
                  <a:pt x="123428" y="143632"/>
                </a:lnTo>
                <a:lnTo>
                  <a:pt x="119169" y="136689"/>
                </a:lnTo>
                <a:lnTo>
                  <a:pt x="112090" y="126758"/>
                </a:lnTo>
                <a:lnTo>
                  <a:pt x="106629" y="123901"/>
                </a:lnTo>
                <a:close/>
              </a:path>
              <a:path w="217805" h="283845">
                <a:moveTo>
                  <a:pt x="64655" y="158965"/>
                </a:moveTo>
                <a:lnTo>
                  <a:pt x="41033" y="158965"/>
                </a:lnTo>
                <a:lnTo>
                  <a:pt x="39535" y="159778"/>
                </a:lnTo>
                <a:lnTo>
                  <a:pt x="38709" y="161417"/>
                </a:lnTo>
                <a:lnTo>
                  <a:pt x="37617" y="162496"/>
                </a:lnTo>
                <a:lnTo>
                  <a:pt x="37363" y="164134"/>
                </a:lnTo>
                <a:lnTo>
                  <a:pt x="37884" y="166293"/>
                </a:lnTo>
                <a:lnTo>
                  <a:pt x="46469" y="188302"/>
                </a:lnTo>
                <a:lnTo>
                  <a:pt x="37884" y="210312"/>
                </a:lnTo>
                <a:lnTo>
                  <a:pt x="37363" y="212217"/>
                </a:lnTo>
                <a:lnTo>
                  <a:pt x="37617" y="213842"/>
                </a:lnTo>
                <a:lnTo>
                  <a:pt x="38709" y="215201"/>
                </a:lnTo>
                <a:lnTo>
                  <a:pt x="39535" y="216852"/>
                </a:lnTo>
                <a:lnTo>
                  <a:pt x="41033" y="217665"/>
                </a:lnTo>
                <a:lnTo>
                  <a:pt x="64388" y="217665"/>
                </a:lnTo>
                <a:lnTo>
                  <a:pt x="65874" y="216979"/>
                </a:lnTo>
                <a:lnTo>
                  <a:pt x="67233" y="215620"/>
                </a:lnTo>
                <a:lnTo>
                  <a:pt x="74587" y="207073"/>
                </a:lnTo>
                <a:lnTo>
                  <a:pt x="105307" y="207073"/>
                </a:lnTo>
                <a:lnTo>
                  <a:pt x="105429" y="206654"/>
                </a:lnTo>
                <a:lnTo>
                  <a:pt x="50939" y="206654"/>
                </a:lnTo>
                <a:lnTo>
                  <a:pt x="57061" y="190347"/>
                </a:lnTo>
                <a:lnTo>
                  <a:pt x="57873" y="188988"/>
                </a:lnTo>
                <a:lnTo>
                  <a:pt x="57873" y="187642"/>
                </a:lnTo>
                <a:lnTo>
                  <a:pt x="57061" y="186270"/>
                </a:lnTo>
                <a:lnTo>
                  <a:pt x="50939" y="169964"/>
                </a:lnTo>
                <a:lnTo>
                  <a:pt x="104663" y="169964"/>
                </a:lnTo>
                <a:lnTo>
                  <a:pt x="104440" y="169151"/>
                </a:lnTo>
                <a:lnTo>
                  <a:pt x="74587" y="169151"/>
                </a:lnTo>
                <a:lnTo>
                  <a:pt x="66840" y="161010"/>
                </a:lnTo>
                <a:lnTo>
                  <a:pt x="66014" y="159639"/>
                </a:lnTo>
                <a:lnTo>
                  <a:pt x="64655" y="158965"/>
                </a:lnTo>
                <a:close/>
              </a:path>
              <a:path w="217805" h="283845">
                <a:moveTo>
                  <a:pt x="103263" y="196469"/>
                </a:moveTo>
                <a:lnTo>
                  <a:pt x="70218" y="196469"/>
                </a:lnTo>
                <a:lnTo>
                  <a:pt x="68732" y="197015"/>
                </a:lnTo>
                <a:lnTo>
                  <a:pt x="67652" y="198094"/>
                </a:lnTo>
                <a:lnTo>
                  <a:pt x="60324" y="206654"/>
                </a:lnTo>
                <a:lnTo>
                  <a:pt x="105429" y="206654"/>
                </a:lnTo>
                <a:lnTo>
                  <a:pt x="106375" y="203403"/>
                </a:lnTo>
                <a:lnTo>
                  <a:pt x="106908" y="201485"/>
                </a:lnTo>
                <a:lnTo>
                  <a:pt x="106514" y="199872"/>
                </a:lnTo>
                <a:lnTo>
                  <a:pt x="105155" y="198513"/>
                </a:lnTo>
                <a:lnTo>
                  <a:pt x="104597" y="197142"/>
                </a:lnTo>
                <a:lnTo>
                  <a:pt x="103263" y="196469"/>
                </a:lnTo>
                <a:close/>
              </a:path>
              <a:path w="217805" h="283845">
                <a:moveTo>
                  <a:pt x="104663" y="169964"/>
                </a:moveTo>
                <a:lnTo>
                  <a:pt x="60324" y="169964"/>
                </a:lnTo>
                <a:lnTo>
                  <a:pt x="67652" y="178523"/>
                </a:lnTo>
                <a:lnTo>
                  <a:pt x="68732" y="179616"/>
                </a:lnTo>
                <a:lnTo>
                  <a:pt x="70218" y="180162"/>
                </a:lnTo>
                <a:lnTo>
                  <a:pt x="102565" y="180162"/>
                </a:lnTo>
                <a:lnTo>
                  <a:pt x="103924" y="179476"/>
                </a:lnTo>
                <a:lnTo>
                  <a:pt x="104749" y="178130"/>
                </a:lnTo>
                <a:lnTo>
                  <a:pt x="106108" y="176758"/>
                </a:lnTo>
                <a:lnTo>
                  <a:pt x="106375" y="175133"/>
                </a:lnTo>
                <a:lnTo>
                  <a:pt x="105562" y="173240"/>
                </a:lnTo>
                <a:lnTo>
                  <a:pt x="104663" y="169964"/>
                </a:lnTo>
                <a:close/>
              </a:path>
              <a:path w="217805" h="283845">
                <a:moveTo>
                  <a:pt x="93065" y="143738"/>
                </a:moveTo>
                <a:lnTo>
                  <a:pt x="91693" y="144297"/>
                </a:lnTo>
                <a:lnTo>
                  <a:pt x="90347" y="144564"/>
                </a:lnTo>
                <a:lnTo>
                  <a:pt x="89268" y="145453"/>
                </a:lnTo>
                <a:lnTo>
                  <a:pt x="88417" y="146939"/>
                </a:lnTo>
                <a:lnTo>
                  <a:pt x="87642" y="148437"/>
                </a:lnTo>
                <a:lnTo>
                  <a:pt x="87490" y="149860"/>
                </a:lnTo>
                <a:lnTo>
                  <a:pt x="88023" y="151218"/>
                </a:lnTo>
                <a:lnTo>
                  <a:pt x="93332" y="169151"/>
                </a:lnTo>
                <a:lnTo>
                  <a:pt x="104440" y="169151"/>
                </a:lnTo>
                <a:lnTo>
                  <a:pt x="98628" y="147955"/>
                </a:lnTo>
                <a:lnTo>
                  <a:pt x="98348" y="146596"/>
                </a:lnTo>
                <a:lnTo>
                  <a:pt x="97459" y="145516"/>
                </a:lnTo>
                <a:lnTo>
                  <a:pt x="94487" y="143878"/>
                </a:lnTo>
                <a:lnTo>
                  <a:pt x="93065" y="143738"/>
                </a:lnTo>
                <a:close/>
              </a:path>
              <a:path w="217805" h="283845">
                <a:moveTo>
                  <a:pt x="212610" y="30568"/>
                </a:moveTo>
                <a:lnTo>
                  <a:pt x="174447" y="30568"/>
                </a:lnTo>
                <a:lnTo>
                  <a:pt x="173012" y="31178"/>
                </a:lnTo>
                <a:lnTo>
                  <a:pt x="170548" y="33642"/>
                </a:lnTo>
                <a:lnTo>
                  <a:pt x="169964" y="35191"/>
                </a:lnTo>
                <a:lnTo>
                  <a:pt x="169964" y="38735"/>
                </a:lnTo>
                <a:lnTo>
                  <a:pt x="170548" y="40157"/>
                </a:lnTo>
                <a:lnTo>
                  <a:pt x="173012" y="42595"/>
                </a:lnTo>
                <a:lnTo>
                  <a:pt x="174447" y="43205"/>
                </a:lnTo>
                <a:lnTo>
                  <a:pt x="204596" y="43205"/>
                </a:lnTo>
                <a:lnTo>
                  <a:pt x="204596" y="94157"/>
                </a:lnTo>
                <a:lnTo>
                  <a:pt x="217233" y="94157"/>
                </a:lnTo>
                <a:lnTo>
                  <a:pt x="217233" y="35191"/>
                </a:lnTo>
                <a:lnTo>
                  <a:pt x="216649" y="33642"/>
                </a:lnTo>
                <a:lnTo>
                  <a:pt x="215391" y="32410"/>
                </a:lnTo>
                <a:lnTo>
                  <a:pt x="214185" y="31178"/>
                </a:lnTo>
                <a:lnTo>
                  <a:pt x="212610" y="30568"/>
                </a:lnTo>
                <a:close/>
              </a:path>
              <a:path w="217805" h="283845">
                <a:moveTo>
                  <a:pt x="64808" y="43205"/>
                </a:moveTo>
                <a:lnTo>
                  <a:pt x="52196" y="43205"/>
                </a:lnTo>
                <a:lnTo>
                  <a:pt x="52196" y="59918"/>
                </a:lnTo>
                <a:lnTo>
                  <a:pt x="52768" y="61341"/>
                </a:lnTo>
                <a:lnTo>
                  <a:pt x="55232" y="63792"/>
                </a:lnTo>
                <a:lnTo>
                  <a:pt x="56794" y="64401"/>
                </a:lnTo>
                <a:lnTo>
                  <a:pt x="60324" y="64401"/>
                </a:lnTo>
                <a:lnTo>
                  <a:pt x="61747" y="63792"/>
                </a:lnTo>
                <a:lnTo>
                  <a:pt x="64185" y="61341"/>
                </a:lnTo>
                <a:lnTo>
                  <a:pt x="64808" y="59918"/>
                </a:lnTo>
                <a:lnTo>
                  <a:pt x="64808" y="43205"/>
                </a:lnTo>
                <a:close/>
              </a:path>
              <a:path w="217805" h="283845">
                <a:moveTo>
                  <a:pt x="137198" y="0"/>
                </a:moveTo>
                <a:lnTo>
                  <a:pt x="133680" y="0"/>
                </a:lnTo>
                <a:lnTo>
                  <a:pt x="132245" y="609"/>
                </a:lnTo>
                <a:lnTo>
                  <a:pt x="131038" y="1841"/>
                </a:lnTo>
                <a:lnTo>
                  <a:pt x="129819" y="3048"/>
                </a:lnTo>
                <a:lnTo>
                  <a:pt x="129209" y="4622"/>
                </a:lnTo>
                <a:lnTo>
                  <a:pt x="129209" y="30568"/>
                </a:lnTo>
                <a:lnTo>
                  <a:pt x="99580" y="30568"/>
                </a:lnTo>
                <a:lnTo>
                  <a:pt x="98031" y="31178"/>
                </a:lnTo>
                <a:lnTo>
                  <a:pt x="95554" y="33642"/>
                </a:lnTo>
                <a:lnTo>
                  <a:pt x="94970" y="35191"/>
                </a:lnTo>
                <a:lnTo>
                  <a:pt x="94970" y="38735"/>
                </a:lnTo>
                <a:lnTo>
                  <a:pt x="95554" y="40157"/>
                </a:lnTo>
                <a:lnTo>
                  <a:pt x="98031" y="42595"/>
                </a:lnTo>
                <a:lnTo>
                  <a:pt x="99580" y="43205"/>
                </a:lnTo>
                <a:lnTo>
                  <a:pt x="129209" y="43205"/>
                </a:lnTo>
                <a:lnTo>
                  <a:pt x="129209" y="59918"/>
                </a:lnTo>
                <a:lnTo>
                  <a:pt x="129819" y="61341"/>
                </a:lnTo>
                <a:lnTo>
                  <a:pt x="132245" y="63792"/>
                </a:lnTo>
                <a:lnTo>
                  <a:pt x="133680" y="64401"/>
                </a:lnTo>
                <a:lnTo>
                  <a:pt x="137198" y="64401"/>
                </a:lnTo>
                <a:lnTo>
                  <a:pt x="138798" y="63792"/>
                </a:lnTo>
                <a:lnTo>
                  <a:pt x="141223" y="61341"/>
                </a:lnTo>
                <a:lnTo>
                  <a:pt x="141833" y="59918"/>
                </a:lnTo>
                <a:lnTo>
                  <a:pt x="141833" y="4622"/>
                </a:lnTo>
                <a:lnTo>
                  <a:pt x="141223" y="3048"/>
                </a:lnTo>
                <a:lnTo>
                  <a:pt x="140004" y="1841"/>
                </a:lnTo>
                <a:lnTo>
                  <a:pt x="138798" y="609"/>
                </a:lnTo>
                <a:lnTo>
                  <a:pt x="137198" y="0"/>
                </a:lnTo>
                <a:close/>
              </a:path>
            </a:pathLst>
          </a:custGeom>
          <a:solidFill>
            <a:srgbClr val="EC1550"/>
          </a:solidFill>
        </p:spPr>
        <p:txBody>
          <a:bodyPr wrap="square" lIns="0" tIns="0" rIns="0" bIns="0" rtlCol="0"/>
          <a:lstStyle/>
          <a:p>
            <a:endParaRPr/>
          </a:p>
        </p:txBody>
      </p:sp>
      <p:sp>
        <p:nvSpPr>
          <p:cNvPr id="38" name="object 13"/>
          <p:cNvSpPr/>
          <p:nvPr/>
        </p:nvSpPr>
        <p:spPr>
          <a:xfrm>
            <a:off x="528280" y="5620385"/>
            <a:ext cx="377825" cy="247015"/>
          </a:xfrm>
          <a:custGeom>
            <a:avLst/>
            <a:gdLst/>
            <a:ahLst/>
            <a:cxnLst/>
            <a:rect l="l" t="t" r="r" b="b"/>
            <a:pathLst>
              <a:path w="377825" h="247014">
                <a:moveTo>
                  <a:pt x="60109" y="181711"/>
                </a:moveTo>
                <a:lnTo>
                  <a:pt x="33489" y="181711"/>
                </a:lnTo>
                <a:lnTo>
                  <a:pt x="26451" y="182286"/>
                </a:lnTo>
                <a:lnTo>
                  <a:pt x="0" y="204787"/>
                </a:lnTo>
                <a:lnTo>
                  <a:pt x="0" y="223850"/>
                </a:lnTo>
                <a:lnTo>
                  <a:pt x="33489" y="246913"/>
                </a:lnTo>
                <a:lnTo>
                  <a:pt x="212940" y="246913"/>
                </a:lnTo>
                <a:lnTo>
                  <a:pt x="249132" y="233502"/>
                </a:lnTo>
                <a:lnTo>
                  <a:pt x="27520" y="233502"/>
                </a:lnTo>
                <a:lnTo>
                  <a:pt x="22771" y="231787"/>
                </a:lnTo>
                <a:lnTo>
                  <a:pt x="19164" y="228384"/>
                </a:lnTo>
                <a:lnTo>
                  <a:pt x="15608" y="224955"/>
                </a:lnTo>
                <a:lnTo>
                  <a:pt x="13842" y="220256"/>
                </a:lnTo>
                <a:lnTo>
                  <a:pt x="13842" y="208356"/>
                </a:lnTo>
                <a:lnTo>
                  <a:pt x="15557" y="203746"/>
                </a:lnTo>
                <a:lnTo>
                  <a:pt x="22377" y="197205"/>
                </a:lnTo>
                <a:lnTo>
                  <a:pt x="27216" y="195554"/>
                </a:lnTo>
                <a:lnTo>
                  <a:pt x="60109" y="195554"/>
                </a:lnTo>
                <a:lnTo>
                  <a:pt x="61823" y="194881"/>
                </a:lnTo>
                <a:lnTo>
                  <a:pt x="63169" y="193548"/>
                </a:lnTo>
                <a:lnTo>
                  <a:pt x="64490" y="192201"/>
                </a:lnTo>
                <a:lnTo>
                  <a:pt x="65091" y="190868"/>
                </a:lnTo>
                <a:lnTo>
                  <a:pt x="65189" y="186778"/>
                </a:lnTo>
                <a:lnTo>
                  <a:pt x="64490" y="185077"/>
                </a:lnTo>
                <a:lnTo>
                  <a:pt x="61823" y="182384"/>
                </a:lnTo>
                <a:lnTo>
                  <a:pt x="60109" y="181711"/>
                </a:lnTo>
                <a:close/>
              </a:path>
              <a:path w="377825" h="247014">
                <a:moveTo>
                  <a:pt x="274414" y="154927"/>
                </a:moveTo>
                <a:lnTo>
                  <a:pt x="260286" y="154927"/>
                </a:lnTo>
                <a:lnTo>
                  <a:pt x="251777" y="203606"/>
                </a:lnTo>
                <a:lnTo>
                  <a:pt x="246651" y="215678"/>
                </a:lnTo>
                <a:lnTo>
                  <a:pt x="238398" y="224688"/>
                </a:lnTo>
                <a:lnTo>
                  <a:pt x="227020" y="230631"/>
                </a:lnTo>
                <a:lnTo>
                  <a:pt x="212521" y="233502"/>
                </a:lnTo>
                <a:lnTo>
                  <a:pt x="249132" y="233502"/>
                </a:lnTo>
                <a:lnTo>
                  <a:pt x="253048" y="229979"/>
                </a:lnTo>
                <a:lnTo>
                  <a:pt x="258154" y="223408"/>
                </a:lnTo>
                <a:lnTo>
                  <a:pt x="262205" y="215804"/>
                </a:lnTo>
                <a:lnTo>
                  <a:pt x="265201" y="207162"/>
                </a:lnTo>
                <a:lnTo>
                  <a:pt x="265201" y="206273"/>
                </a:lnTo>
                <a:lnTo>
                  <a:pt x="274414" y="154927"/>
                </a:lnTo>
                <a:close/>
              </a:path>
              <a:path w="377825" h="247014">
                <a:moveTo>
                  <a:pt x="185458" y="126809"/>
                </a:moveTo>
                <a:lnTo>
                  <a:pt x="170091" y="126809"/>
                </a:lnTo>
                <a:lnTo>
                  <a:pt x="139738" y="187071"/>
                </a:lnTo>
                <a:lnTo>
                  <a:pt x="138239" y="189166"/>
                </a:lnTo>
                <a:lnTo>
                  <a:pt x="138239" y="191389"/>
                </a:lnTo>
                <a:lnTo>
                  <a:pt x="139738" y="193776"/>
                </a:lnTo>
                <a:lnTo>
                  <a:pt x="141223" y="195872"/>
                </a:lnTo>
                <a:lnTo>
                  <a:pt x="143154" y="196900"/>
                </a:lnTo>
                <a:lnTo>
                  <a:pt x="209092" y="196900"/>
                </a:lnTo>
                <a:lnTo>
                  <a:pt x="211035" y="195872"/>
                </a:lnTo>
                <a:lnTo>
                  <a:pt x="212521" y="193776"/>
                </a:lnTo>
                <a:lnTo>
                  <a:pt x="219993" y="183057"/>
                </a:lnTo>
                <a:lnTo>
                  <a:pt x="156705" y="183057"/>
                </a:lnTo>
                <a:lnTo>
                  <a:pt x="185458" y="126809"/>
                </a:lnTo>
                <a:close/>
              </a:path>
              <a:path w="377825" h="247014">
                <a:moveTo>
                  <a:pt x="239280" y="141084"/>
                </a:moveTo>
                <a:lnTo>
                  <a:pt x="234378" y="141084"/>
                </a:lnTo>
                <a:lnTo>
                  <a:pt x="230822" y="143179"/>
                </a:lnTo>
                <a:lnTo>
                  <a:pt x="228130" y="147332"/>
                </a:lnTo>
                <a:lnTo>
                  <a:pt x="222173" y="156273"/>
                </a:lnTo>
                <a:lnTo>
                  <a:pt x="217716" y="162674"/>
                </a:lnTo>
                <a:lnTo>
                  <a:pt x="214744" y="166535"/>
                </a:lnTo>
                <a:lnTo>
                  <a:pt x="203136" y="183057"/>
                </a:lnTo>
                <a:lnTo>
                  <a:pt x="219993" y="183057"/>
                </a:lnTo>
                <a:lnTo>
                  <a:pt x="227481" y="172339"/>
                </a:lnTo>
                <a:lnTo>
                  <a:pt x="239737" y="154927"/>
                </a:lnTo>
                <a:lnTo>
                  <a:pt x="274414" y="154927"/>
                </a:lnTo>
                <a:lnTo>
                  <a:pt x="275145" y="150774"/>
                </a:lnTo>
                <a:lnTo>
                  <a:pt x="274573" y="147802"/>
                </a:lnTo>
                <a:lnTo>
                  <a:pt x="272783" y="145110"/>
                </a:lnTo>
                <a:lnTo>
                  <a:pt x="270370" y="142722"/>
                </a:lnTo>
                <a:lnTo>
                  <a:pt x="267576" y="141541"/>
                </a:lnTo>
                <a:lnTo>
                  <a:pt x="264286" y="141541"/>
                </a:lnTo>
                <a:lnTo>
                  <a:pt x="239280" y="141084"/>
                </a:lnTo>
                <a:close/>
              </a:path>
              <a:path w="377825" h="247014">
                <a:moveTo>
                  <a:pt x="182600" y="112509"/>
                </a:moveTo>
                <a:lnTo>
                  <a:pt x="178561" y="112509"/>
                </a:lnTo>
                <a:lnTo>
                  <a:pt x="142849" y="114757"/>
                </a:lnTo>
                <a:lnTo>
                  <a:pt x="138683" y="115341"/>
                </a:lnTo>
                <a:lnTo>
                  <a:pt x="135267" y="116979"/>
                </a:lnTo>
                <a:lnTo>
                  <a:pt x="132587" y="119646"/>
                </a:lnTo>
                <a:lnTo>
                  <a:pt x="132511" y="120040"/>
                </a:lnTo>
                <a:lnTo>
                  <a:pt x="132143" y="120116"/>
                </a:lnTo>
                <a:lnTo>
                  <a:pt x="99007" y="162674"/>
                </a:lnTo>
                <a:lnTo>
                  <a:pt x="96418" y="165798"/>
                </a:lnTo>
                <a:lnTo>
                  <a:pt x="96723" y="169062"/>
                </a:lnTo>
                <a:lnTo>
                  <a:pt x="99999" y="172339"/>
                </a:lnTo>
                <a:lnTo>
                  <a:pt x="101472" y="173532"/>
                </a:lnTo>
                <a:lnTo>
                  <a:pt x="103200" y="173990"/>
                </a:lnTo>
                <a:lnTo>
                  <a:pt x="107086" y="173393"/>
                </a:lnTo>
                <a:lnTo>
                  <a:pt x="108635" y="172491"/>
                </a:lnTo>
                <a:lnTo>
                  <a:pt x="109842" y="171005"/>
                </a:lnTo>
                <a:lnTo>
                  <a:pt x="142849" y="129019"/>
                </a:lnTo>
                <a:lnTo>
                  <a:pt x="143294" y="128587"/>
                </a:lnTo>
                <a:lnTo>
                  <a:pt x="143763" y="128587"/>
                </a:lnTo>
                <a:lnTo>
                  <a:pt x="170091" y="126809"/>
                </a:lnTo>
                <a:lnTo>
                  <a:pt x="185458" y="126809"/>
                </a:lnTo>
                <a:lnTo>
                  <a:pt x="186601" y="124574"/>
                </a:lnTo>
                <a:lnTo>
                  <a:pt x="187794" y="121894"/>
                </a:lnTo>
                <a:lnTo>
                  <a:pt x="187655" y="119202"/>
                </a:lnTo>
                <a:lnTo>
                  <a:pt x="186169" y="116522"/>
                </a:lnTo>
                <a:lnTo>
                  <a:pt x="184975" y="113855"/>
                </a:lnTo>
                <a:lnTo>
                  <a:pt x="182600" y="112509"/>
                </a:lnTo>
                <a:close/>
              </a:path>
              <a:path w="377825" h="247014">
                <a:moveTo>
                  <a:pt x="245104" y="14287"/>
                </a:moveTo>
                <a:lnTo>
                  <a:pt x="202222" y="14287"/>
                </a:lnTo>
                <a:lnTo>
                  <a:pt x="228561" y="16078"/>
                </a:lnTo>
                <a:lnTo>
                  <a:pt x="229488" y="16078"/>
                </a:lnTo>
                <a:lnTo>
                  <a:pt x="281254" y="81699"/>
                </a:lnTo>
                <a:lnTo>
                  <a:pt x="281851" y="82613"/>
                </a:lnTo>
                <a:lnTo>
                  <a:pt x="283336" y="83350"/>
                </a:lnTo>
                <a:lnTo>
                  <a:pt x="285737" y="83934"/>
                </a:lnTo>
                <a:lnTo>
                  <a:pt x="350024" y="83934"/>
                </a:lnTo>
                <a:lnTo>
                  <a:pt x="354876" y="85585"/>
                </a:lnTo>
                <a:lnTo>
                  <a:pt x="358266" y="88861"/>
                </a:lnTo>
                <a:lnTo>
                  <a:pt x="361695" y="92125"/>
                </a:lnTo>
                <a:lnTo>
                  <a:pt x="363285" y="96431"/>
                </a:lnTo>
                <a:lnTo>
                  <a:pt x="363397" y="108635"/>
                </a:lnTo>
                <a:lnTo>
                  <a:pt x="361619" y="113334"/>
                </a:lnTo>
                <a:lnTo>
                  <a:pt x="354482" y="120180"/>
                </a:lnTo>
                <a:lnTo>
                  <a:pt x="349719" y="121894"/>
                </a:lnTo>
                <a:lnTo>
                  <a:pt x="295706" y="121894"/>
                </a:lnTo>
                <a:lnTo>
                  <a:pt x="293992" y="122567"/>
                </a:lnTo>
                <a:lnTo>
                  <a:pt x="295706" y="135293"/>
                </a:lnTo>
                <a:lnTo>
                  <a:pt x="343776" y="135293"/>
                </a:lnTo>
                <a:lnTo>
                  <a:pt x="377129" y="112509"/>
                </a:lnTo>
                <a:lnTo>
                  <a:pt x="377240" y="93167"/>
                </a:lnTo>
                <a:lnTo>
                  <a:pt x="374116" y="85356"/>
                </a:lnTo>
                <a:lnTo>
                  <a:pt x="349223" y="70535"/>
                </a:lnTo>
                <a:lnTo>
                  <a:pt x="290207" y="70535"/>
                </a:lnTo>
                <a:lnTo>
                  <a:pt x="245104" y="14287"/>
                </a:lnTo>
                <a:close/>
              </a:path>
              <a:path w="377825" h="247014">
                <a:moveTo>
                  <a:pt x="137782" y="28587"/>
                </a:moveTo>
                <a:lnTo>
                  <a:pt x="104165" y="28587"/>
                </a:lnTo>
                <a:lnTo>
                  <a:pt x="101345" y="29933"/>
                </a:lnTo>
                <a:lnTo>
                  <a:pt x="99555" y="32600"/>
                </a:lnTo>
                <a:lnTo>
                  <a:pt x="97485" y="34683"/>
                </a:lnTo>
                <a:lnTo>
                  <a:pt x="96875" y="37503"/>
                </a:lnTo>
                <a:lnTo>
                  <a:pt x="97764" y="41084"/>
                </a:lnTo>
                <a:lnTo>
                  <a:pt x="107137" y="93764"/>
                </a:lnTo>
                <a:lnTo>
                  <a:pt x="107429" y="95262"/>
                </a:lnTo>
                <a:lnTo>
                  <a:pt x="108178" y="96596"/>
                </a:lnTo>
                <a:lnTo>
                  <a:pt x="109385" y="97777"/>
                </a:lnTo>
                <a:lnTo>
                  <a:pt x="110566" y="98983"/>
                </a:lnTo>
                <a:lnTo>
                  <a:pt x="112052" y="99568"/>
                </a:lnTo>
                <a:lnTo>
                  <a:pt x="114122" y="99568"/>
                </a:lnTo>
                <a:lnTo>
                  <a:pt x="114426" y="99415"/>
                </a:lnTo>
                <a:lnTo>
                  <a:pt x="114731" y="99123"/>
                </a:lnTo>
                <a:lnTo>
                  <a:pt x="116801" y="98831"/>
                </a:lnTo>
                <a:lnTo>
                  <a:pt x="118363" y="97942"/>
                </a:lnTo>
                <a:lnTo>
                  <a:pt x="119405" y="96431"/>
                </a:lnTo>
                <a:lnTo>
                  <a:pt x="120459" y="94957"/>
                </a:lnTo>
                <a:lnTo>
                  <a:pt x="120840" y="93167"/>
                </a:lnTo>
                <a:lnTo>
                  <a:pt x="120548" y="91097"/>
                </a:lnTo>
                <a:lnTo>
                  <a:pt x="112052" y="42430"/>
                </a:lnTo>
                <a:lnTo>
                  <a:pt x="149502" y="42430"/>
                </a:lnTo>
                <a:lnTo>
                  <a:pt x="144109" y="34683"/>
                </a:lnTo>
                <a:lnTo>
                  <a:pt x="141503" y="30670"/>
                </a:lnTo>
                <a:lnTo>
                  <a:pt x="137782" y="28587"/>
                </a:lnTo>
                <a:close/>
              </a:path>
              <a:path w="377825" h="247014">
                <a:moveTo>
                  <a:pt x="149502" y="42430"/>
                </a:moveTo>
                <a:lnTo>
                  <a:pt x="132587" y="42430"/>
                </a:lnTo>
                <a:lnTo>
                  <a:pt x="146418" y="62064"/>
                </a:lnTo>
                <a:lnTo>
                  <a:pt x="149402" y="65925"/>
                </a:lnTo>
                <a:lnTo>
                  <a:pt x="153898" y="72383"/>
                </a:lnTo>
                <a:lnTo>
                  <a:pt x="159816" y="81267"/>
                </a:lnTo>
                <a:lnTo>
                  <a:pt x="161315" y="83045"/>
                </a:lnTo>
                <a:lnTo>
                  <a:pt x="163233" y="83934"/>
                </a:lnTo>
                <a:lnTo>
                  <a:pt x="229323" y="83934"/>
                </a:lnTo>
                <a:lnTo>
                  <a:pt x="231406" y="82905"/>
                </a:lnTo>
                <a:lnTo>
                  <a:pt x="232600" y="80810"/>
                </a:lnTo>
                <a:lnTo>
                  <a:pt x="233781" y="78130"/>
                </a:lnTo>
                <a:lnTo>
                  <a:pt x="233781" y="75907"/>
                </a:lnTo>
                <a:lnTo>
                  <a:pt x="232600" y="74129"/>
                </a:lnTo>
                <a:lnTo>
                  <a:pt x="230775" y="70535"/>
                </a:lnTo>
                <a:lnTo>
                  <a:pt x="169214" y="70535"/>
                </a:lnTo>
                <a:lnTo>
                  <a:pt x="157594" y="54038"/>
                </a:lnTo>
                <a:lnTo>
                  <a:pt x="149502" y="42430"/>
                </a:lnTo>
                <a:close/>
              </a:path>
              <a:path w="377825" h="247014">
                <a:moveTo>
                  <a:pt x="193763" y="0"/>
                </a:moveTo>
                <a:lnTo>
                  <a:pt x="190017" y="0"/>
                </a:lnTo>
                <a:lnTo>
                  <a:pt x="187655" y="1206"/>
                </a:lnTo>
                <a:lnTo>
                  <a:pt x="186169" y="3581"/>
                </a:lnTo>
                <a:lnTo>
                  <a:pt x="184378" y="5969"/>
                </a:lnTo>
                <a:lnTo>
                  <a:pt x="184226" y="8788"/>
                </a:lnTo>
                <a:lnTo>
                  <a:pt x="185737" y="12077"/>
                </a:lnTo>
                <a:lnTo>
                  <a:pt x="215188" y="70535"/>
                </a:lnTo>
                <a:lnTo>
                  <a:pt x="230775" y="70535"/>
                </a:lnTo>
                <a:lnTo>
                  <a:pt x="202222" y="14287"/>
                </a:lnTo>
                <a:lnTo>
                  <a:pt x="245104" y="14287"/>
                </a:lnTo>
                <a:lnTo>
                  <a:pt x="239737" y="7594"/>
                </a:lnTo>
                <a:lnTo>
                  <a:pt x="239737" y="7150"/>
                </a:lnTo>
                <a:lnTo>
                  <a:pt x="239280" y="6718"/>
                </a:lnTo>
                <a:lnTo>
                  <a:pt x="236308" y="3733"/>
                </a:lnTo>
                <a:lnTo>
                  <a:pt x="233032" y="2247"/>
                </a:lnTo>
                <a:lnTo>
                  <a:pt x="229488" y="2247"/>
                </a:lnTo>
                <a:lnTo>
                  <a:pt x="193763" y="0"/>
                </a:lnTo>
                <a:close/>
              </a:path>
              <a:path w="377825" h="247014">
                <a:moveTo>
                  <a:pt x="343776" y="70091"/>
                </a:moveTo>
                <a:lnTo>
                  <a:pt x="290207" y="70535"/>
                </a:lnTo>
                <a:lnTo>
                  <a:pt x="349223" y="70535"/>
                </a:lnTo>
                <a:lnTo>
                  <a:pt x="343776" y="70091"/>
                </a:lnTo>
                <a:close/>
              </a:path>
            </a:pathLst>
          </a:custGeom>
          <a:solidFill>
            <a:srgbClr val="EC1550"/>
          </a:solidFill>
        </p:spPr>
        <p:txBody>
          <a:bodyPr wrap="square" lIns="0" tIns="0" rIns="0" bIns="0" rtlCol="0"/>
          <a:lstStyle/>
          <a:p>
            <a:endParaRPr/>
          </a:p>
        </p:txBody>
      </p:sp>
      <p:pic>
        <p:nvPicPr>
          <p:cNvPr id="48" name="Picture 47"/>
          <p:cNvPicPr>
            <a:picLocks noChangeAspect="1"/>
          </p:cNvPicPr>
          <p:nvPr/>
        </p:nvPicPr>
        <p:blipFill>
          <a:blip r:embed="rId6"/>
          <a:stretch>
            <a:fillRect/>
          </a:stretch>
        </p:blipFill>
        <p:spPr>
          <a:xfrm>
            <a:off x="7118901" y="1414763"/>
            <a:ext cx="165638" cy="165638"/>
          </a:xfrm>
          <a:prstGeom prst="rect">
            <a:avLst/>
          </a:prstGeom>
        </p:spPr>
      </p:pic>
      <p:pic>
        <p:nvPicPr>
          <p:cNvPr id="49" name="Picture 48"/>
          <p:cNvPicPr>
            <a:picLocks noChangeAspect="1"/>
          </p:cNvPicPr>
          <p:nvPr/>
        </p:nvPicPr>
        <p:blipFill>
          <a:blip r:embed="rId6"/>
          <a:stretch>
            <a:fillRect/>
          </a:stretch>
        </p:blipFill>
        <p:spPr>
          <a:xfrm>
            <a:off x="8577060" y="5297125"/>
            <a:ext cx="165638" cy="165638"/>
          </a:xfrm>
          <a:prstGeom prst="rect">
            <a:avLst/>
          </a:prstGeom>
        </p:spPr>
      </p:pic>
    </p:spTree>
    <p:extLst>
      <p:ext uri="{BB962C8B-B14F-4D97-AF65-F5344CB8AC3E}">
        <p14:creationId xmlns:p14="http://schemas.microsoft.com/office/powerpoint/2010/main" val="3330104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5108178" y="0"/>
            <a:ext cx="4950222" cy="7772781"/>
          </a:xfrm>
          <a:prstGeom prst="rect">
            <a:avLst/>
          </a:prstGeom>
        </p:spPr>
      </p:pic>
      <p:sp>
        <p:nvSpPr>
          <p:cNvPr id="82" name="object 15"/>
          <p:cNvSpPr txBox="1"/>
          <p:nvPr/>
        </p:nvSpPr>
        <p:spPr>
          <a:xfrm>
            <a:off x="8001000" y="5521828"/>
            <a:ext cx="755233" cy="182101"/>
          </a:xfrm>
          <a:prstGeom prst="rect">
            <a:avLst/>
          </a:prstGeom>
        </p:spPr>
        <p:txBody>
          <a:bodyPr vert="horz" wrap="square" lIns="0" tIns="12700" rIns="0" bIns="0" rtlCol="0">
            <a:spAutoFit/>
          </a:bodyPr>
          <a:lstStyle/>
          <a:p>
            <a:pPr marL="12700">
              <a:lnSpc>
                <a:spcPct val="100000"/>
              </a:lnSpc>
              <a:spcBef>
                <a:spcPts val="100"/>
              </a:spcBef>
            </a:pPr>
            <a:r>
              <a:rPr sz="1100" b="1" spc="55" dirty="0">
                <a:solidFill>
                  <a:srgbClr val="E92152"/>
                </a:solidFill>
                <a:latin typeface="Latam Sans"/>
                <a:cs typeface="Latam Sans"/>
              </a:rPr>
              <a:t>São</a:t>
            </a:r>
            <a:r>
              <a:rPr sz="1100" b="1" spc="-25" dirty="0">
                <a:solidFill>
                  <a:srgbClr val="E92152"/>
                </a:solidFill>
                <a:latin typeface="Latam Sans"/>
                <a:cs typeface="Latam Sans"/>
              </a:rPr>
              <a:t> </a:t>
            </a:r>
            <a:r>
              <a:rPr sz="1100" b="1" spc="50" dirty="0">
                <a:solidFill>
                  <a:srgbClr val="E92152"/>
                </a:solidFill>
                <a:latin typeface="Latam Sans"/>
                <a:cs typeface="Latam Sans"/>
              </a:rPr>
              <a:t>Paulo</a:t>
            </a:r>
            <a:endParaRPr sz="1100" dirty="0">
              <a:latin typeface="Latam Sans"/>
              <a:cs typeface="Latam Sans"/>
            </a:endParaRPr>
          </a:p>
        </p:txBody>
      </p:sp>
      <p:sp>
        <p:nvSpPr>
          <p:cNvPr id="81" name="object 14"/>
          <p:cNvSpPr txBox="1"/>
          <p:nvPr/>
        </p:nvSpPr>
        <p:spPr>
          <a:xfrm>
            <a:off x="5606551" y="2271322"/>
            <a:ext cx="776594" cy="182101"/>
          </a:xfrm>
          <a:prstGeom prst="rect">
            <a:avLst/>
          </a:prstGeom>
        </p:spPr>
        <p:txBody>
          <a:bodyPr vert="horz" wrap="square" lIns="0" tIns="12700" rIns="0" bIns="0" rtlCol="0">
            <a:spAutoFit/>
          </a:bodyPr>
          <a:lstStyle/>
          <a:p>
            <a:pPr marL="12700">
              <a:lnSpc>
                <a:spcPct val="100000"/>
              </a:lnSpc>
              <a:spcBef>
                <a:spcPts val="100"/>
              </a:spcBef>
            </a:pPr>
            <a:r>
              <a:rPr lang="en-US" sz="1100" b="1" spc="50" dirty="0">
                <a:solidFill>
                  <a:srgbClr val="E92152"/>
                </a:solidFill>
                <a:latin typeface="Latam Sans"/>
                <a:cs typeface="Latam Sans"/>
              </a:rPr>
              <a:t>Las Vegas</a:t>
            </a:r>
            <a:endParaRPr sz="1100" dirty="0">
              <a:latin typeface="Latam Sans"/>
              <a:cs typeface="Latam Sans"/>
            </a:endParaRPr>
          </a:p>
        </p:txBody>
      </p:sp>
      <p:sp>
        <p:nvSpPr>
          <p:cNvPr id="27" name="Freeform 26"/>
          <p:cNvSpPr/>
          <p:nvPr/>
        </p:nvSpPr>
        <p:spPr>
          <a:xfrm rot="10800000">
            <a:off x="5507369" y="2437453"/>
            <a:ext cx="2780988" cy="2988779"/>
          </a:xfrm>
          <a:custGeom>
            <a:avLst/>
            <a:gdLst>
              <a:gd name="connsiteX0" fmla="*/ 82902 w 2255119"/>
              <a:gd name="connsiteY0" fmla="*/ 0 h 3016278"/>
              <a:gd name="connsiteX1" fmla="*/ 260817 w 2255119"/>
              <a:gd name="connsiteY1" fmla="*/ 2449433 h 3016278"/>
              <a:gd name="connsiteX2" fmla="*/ 2255119 w 2255119"/>
              <a:gd name="connsiteY2" fmla="*/ 3016278 h 3016278"/>
              <a:gd name="connsiteX3" fmla="*/ 2255119 w 2255119"/>
              <a:gd name="connsiteY3" fmla="*/ 3016278 h 3016278"/>
              <a:gd name="connsiteX0" fmla="*/ 44446 w 2216663"/>
              <a:gd name="connsiteY0" fmla="*/ 0 h 3016278"/>
              <a:gd name="connsiteX1" fmla="*/ 343420 w 2216663"/>
              <a:gd name="connsiteY1" fmla="*/ 2133910 h 3016278"/>
              <a:gd name="connsiteX2" fmla="*/ 2216663 w 2216663"/>
              <a:gd name="connsiteY2" fmla="*/ 3016278 h 3016278"/>
              <a:gd name="connsiteX3" fmla="*/ 2216663 w 2216663"/>
              <a:gd name="connsiteY3" fmla="*/ 3016278 h 3016278"/>
              <a:gd name="connsiteX0" fmla="*/ 12904 w 2185121"/>
              <a:gd name="connsiteY0" fmla="*/ 0 h 3016278"/>
              <a:gd name="connsiteX1" fmla="*/ 701253 w 2185121"/>
              <a:gd name="connsiteY1" fmla="*/ 2160215 h 3016278"/>
              <a:gd name="connsiteX2" fmla="*/ 2185121 w 2185121"/>
              <a:gd name="connsiteY2" fmla="*/ 3016278 h 3016278"/>
              <a:gd name="connsiteX3" fmla="*/ 2185121 w 2185121"/>
              <a:gd name="connsiteY3" fmla="*/ 3016278 h 3016278"/>
              <a:gd name="connsiteX0" fmla="*/ 13567 w 2185784"/>
              <a:gd name="connsiteY0" fmla="*/ 0 h 3016278"/>
              <a:gd name="connsiteX1" fmla="*/ 677063 w 2185784"/>
              <a:gd name="connsiteY1" fmla="*/ 2154954 h 3016278"/>
              <a:gd name="connsiteX2" fmla="*/ 2185784 w 2185784"/>
              <a:gd name="connsiteY2" fmla="*/ 3016278 h 3016278"/>
              <a:gd name="connsiteX3" fmla="*/ 2185784 w 2185784"/>
              <a:gd name="connsiteY3" fmla="*/ 3016278 h 3016278"/>
              <a:gd name="connsiteX0" fmla="*/ 14397 w 2186614"/>
              <a:gd name="connsiteY0" fmla="*/ 0 h 3016278"/>
              <a:gd name="connsiteX1" fmla="*/ 677893 w 2186614"/>
              <a:gd name="connsiteY1" fmla="*/ 2154954 h 3016278"/>
              <a:gd name="connsiteX2" fmla="*/ 2186614 w 2186614"/>
              <a:gd name="connsiteY2" fmla="*/ 3016278 h 3016278"/>
              <a:gd name="connsiteX3" fmla="*/ 2186614 w 2186614"/>
              <a:gd name="connsiteY3" fmla="*/ 3016278 h 3016278"/>
              <a:gd name="connsiteX0" fmla="*/ 14397 w 2186614"/>
              <a:gd name="connsiteY0" fmla="*/ 0 h 3016278"/>
              <a:gd name="connsiteX1" fmla="*/ 677893 w 2186614"/>
              <a:gd name="connsiteY1" fmla="*/ 2154954 h 3016278"/>
              <a:gd name="connsiteX2" fmla="*/ 2186614 w 2186614"/>
              <a:gd name="connsiteY2" fmla="*/ 3016278 h 3016278"/>
              <a:gd name="connsiteX3" fmla="*/ 2186614 w 2186614"/>
              <a:gd name="connsiteY3" fmla="*/ 3016278 h 3016278"/>
              <a:gd name="connsiteX0" fmla="*/ 8538 w 2180755"/>
              <a:gd name="connsiteY0" fmla="*/ 0 h 3016278"/>
              <a:gd name="connsiteX1" fmla="*/ 672034 w 2180755"/>
              <a:gd name="connsiteY1" fmla="*/ 2154954 h 3016278"/>
              <a:gd name="connsiteX2" fmla="*/ 2180755 w 2180755"/>
              <a:gd name="connsiteY2" fmla="*/ 3016278 h 3016278"/>
              <a:gd name="connsiteX3" fmla="*/ 2180755 w 2180755"/>
              <a:gd name="connsiteY3" fmla="*/ 3016278 h 3016278"/>
            </a:gdLst>
            <a:ahLst/>
            <a:cxnLst>
              <a:cxn ang="0">
                <a:pos x="connsiteX0" y="connsiteY0"/>
              </a:cxn>
              <a:cxn ang="0">
                <a:pos x="connsiteX1" y="connsiteY1"/>
              </a:cxn>
              <a:cxn ang="0">
                <a:pos x="connsiteX2" y="connsiteY2"/>
              </a:cxn>
              <a:cxn ang="0">
                <a:pos x="connsiteX3" y="connsiteY3"/>
              </a:cxn>
            </a:cxnLst>
            <a:rect l="l" t="t" r="r" b="b"/>
            <a:pathLst>
              <a:path w="2180755" h="3016278">
                <a:moveTo>
                  <a:pt x="8538" y="0"/>
                </a:moveTo>
                <a:cubicBezTo>
                  <a:pt x="-58669" y="989143"/>
                  <a:pt x="281002" y="1615414"/>
                  <a:pt x="672034" y="2154954"/>
                </a:cubicBezTo>
                <a:cubicBezTo>
                  <a:pt x="1063066" y="2694494"/>
                  <a:pt x="1904449" y="2920073"/>
                  <a:pt x="2180755" y="3016278"/>
                </a:cubicBezTo>
                <a:lnTo>
                  <a:pt x="2180755" y="3016278"/>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bject 288"/>
          <p:cNvSpPr/>
          <p:nvPr/>
        </p:nvSpPr>
        <p:spPr>
          <a:xfrm>
            <a:off x="5108178" y="0"/>
            <a:ext cx="320040" cy="7641336"/>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9" name="object 289"/>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290" name="object 290"/>
          <p:cNvSpPr txBox="1"/>
          <p:nvPr/>
        </p:nvSpPr>
        <p:spPr>
          <a:xfrm>
            <a:off x="1123272" y="5948844"/>
            <a:ext cx="3044698" cy="538609"/>
          </a:xfrm>
          <a:prstGeom prst="rect">
            <a:avLst/>
          </a:prstGeom>
        </p:spPr>
        <p:txBody>
          <a:bodyPr vert="horz" wrap="square" lIns="0" tIns="0" rIns="0" bIns="0" rtlCol="0">
            <a:spAutoFit/>
          </a:bodyPr>
          <a:lstStyle/>
          <a:p>
            <a:pPr marL="12700">
              <a:lnSpc>
                <a:spcPts val="1590"/>
              </a:lnSpc>
            </a:pPr>
            <a:r>
              <a:rPr sz="1350" b="1" spc="-5" dirty="0">
                <a:solidFill>
                  <a:srgbClr val="00B5AC"/>
                </a:solidFill>
                <a:latin typeface="Trebuchet MS"/>
                <a:cs typeface="Trebuchet MS"/>
              </a:rPr>
              <a:t>Boeing</a:t>
            </a:r>
            <a:r>
              <a:rPr sz="1350" b="1" spc="-95" dirty="0">
                <a:solidFill>
                  <a:srgbClr val="00B5AC"/>
                </a:solidFill>
                <a:latin typeface="Trebuchet MS"/>
                <a:cs typeface="Trebuchet MS"/>
              </a:rPr>
              <a:t> </a:t>
            </a:r>
            <a:r>
              <a:rPr sz="1350" b="1" dirty="0">
                <a:solidFill>
                  <a:srgbClr val="00B5AC"/>
                </a:solidFill>
                <a:latin typeface="Trebuchet MS"/>
                <a:cs typeface="Trebuchet MS"/>
              </a:rPr>
              <a:t>767</a:t>
            </a:r>
            <a:endParaRPr sz="1350" dirty="0">
              <a:latin typeface="Trebuchet MS"/>
              <a:cs typeface="Trebuchet MS"/>
            </a:endParaRPr>
          </a:p>
          <a:p>
            <a:pPr marL="12700" marR="5080">
              <a:lnSpc>
                <a:spcPts val="1260"/>
              </a:lnSpc>
              <a:spcBef>
                <a:spcPts val="10"/>
              </a:spcBef>
            </a:pPr>
            <a:r>
              <a:rPr sz="1050" dirty="0">
                <a:solidFill>
                  <a:srgbClr val="5D5D5D"/>
                </a:solidFill>
                <a:latin typeface="Trebuchet MS"/>
                <a:cs typeface="Trebuchet MS"/>
              </a:rPr>
              <a:t>free of </a:t>
            </a:r>
            <a:r>
              <a:rPr sz="1050" spc="-5" dirty="0">
                <a:solidFill>
                  <a:srgbClr val="5D5D5D"/>
                </a:solidFill>
                <a:latin typeface="Trebuchet MS"/>
                <a:cs typeface="Trebuchet MS"/>
              </a:rPr>
              <a:t>charge baggage allowance, </a:t>
            </a:r>
            <a:r>
              <a:rPr lang="en-US" sz="1050" spc="-5" dirty="0">
                <a:solidFill>
                  <a:srgbClr val="5D5D5D"/>
                </a:solidFill>
                <a:latin typeface="Trebuchet MS"/>
                <a:cs typeface="Trebuchet MS"/>
              </a:rPr>
              <a:t/>
            </a:r>
            <a:br>
              <a:rPr lang="en-US" sz="1050" spc="-5" dirty="0">
                <a:solidFill>
                  <a:srgbClr val="5D5D5D"/>
                </a:solidFill>
                <a:latin typeface="Trebuchet MS"/>
                <a:cs typeface="Trebuchet MS"/>
              </a:rPr>
            </a:br>
            <a:r>
              <a:rPr sz="1050" spc="-5" dirty="0">
                <a:solidFill>
                  <a:srgbClr val="5D5D5D"/>
                </a:solidFill>
                <a:latin typeface="Trebuchet MS"/>
                <a:cs typeface="Trebuchet MS"/>
              </a:rPr>
              <a:t>complimentary </a:t>
            </a:r>
            <a:r>
              <a:rPr sz="1050" dirty="0">
                <a:solidFill>
                  <a:srgbClr val="5D5D5D"/>
                </a:solidFill>
                <a:latin typeface="Trebuchet MS"/>
                <a:cs typeface="Trebuchet MS"/>
              </a:rPr>
              <a:t>food </a:t>
            </a:r>
            <a:r>
              <a:rPr sz="1050" spc="-5" dirty="0">
                <a:solidFill>
                  <a:srgbClr val="5D5D5D"/>
                </a:solidFill>
                <a:latin typeface="Trebuchet MS"/>
                <a:cs typeface="Trebuchet MS"/>
              </a:rPr>
              <a:t>and beverage</a:t>
            </a:r>
            <a:r>
              <a:rPr sz="1050" spc="-65" dirty="0">
                <a:solidFill>
                  <a:srgbClr val="5D5D5D"/>
                </a:solidFill>
                <a:latin typeface="Trebuchet MS"/>
                <a:cs typeface="Trebuchet MS"/>
              </a:rPr>
              <a:t> </a:t>
            </a:r>
            <a:r>
              <a:rPr sz="1050" spc="-5" dirty="0">
                <a:solidFill>
                  <a:srgbClr val="5D5D5D"/>
                </a:solidFill>
                <a:latin typeface="Trebuchet MS"/>
                <a:cs typeface="Trebuchet MS"/>
              </a:rPr>
              <a:t>service</a:t>
            </a:r>
            <a:endParaRPr sz="1050" dirty="0">
              <a:latin typeface="Trebuchet MS"/>
              <a:cs typeface="Trebuchet MS"/>
            </a:endParaRPr>
          </a:p>
        </p:txBody>
      </p:sp>
      <p:sp>
        <p:nvSpPr>
          <p:cNvPr id="291" name="object 291"/>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292" name="object 292"/>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293" name="object 293"/>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294" name="object 294"/>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295" name="object 295"/>
          <p:cNvSpPr txBox="1">
            <a:spLocks noGrp="1"/>
          </p:cNvSpPr>
          <p:nvPr>
            <p:ph type="title"/>
          </p:nvPr>
        </p:nvSpPr>
        <p:spPr>
          <a:xfrm>
            <a:off x="618814" y="1601399"/>
            <a:ext cx="4075646" cy="769441"/>
          </a:xfrm>
          <a:prstGeom prst="rect">
            <a:avLst/>
          </a:prstGeom>
        </p:spPr>
        <p:txBody>
          <a:bodyPr vert="horz" wrap="square" lIns="0" tIns="0" rIns="0" bIns="0" rtlCol="0">
            <a:spAutoFit/>
          </a:bodyPr>
          <a:lstStyle/>
          <a:p>
            <a:pPr marL="12700" marR="5080">
              <a:lnSpc>
                <a:spcPts val="3040"/>
              </a:lnSpc>
            </a:pPr>
            <a:r>
              <a:rPr lang="en-US" b="1" spc="-30" dirty="0"/>
              <a:t>LAS VEGAS </a:t>
            </a:r>
            <a:r>
              <a:rPr lang="en-US" b="1" dirty="0"/>
              <a:t>– SÃO PAULO</a:t>
            </a:r>
            <a:r>
              <a:rPr lang="en-US" b="1" i="1" spc="-155" dirty="0">
                <a:solidFill>
                  <a:srgbClr val="ED1650"/>
                </a:solidFill>
              </a:rPr>
              <a:t/>
            </a:r>
            <a:br>
              <a:rPr lang="en-US" b="1" i="1" spc="-155" dirty="0">
                <a:solidFill>
                  <a:srgbClr val="ED1650"/>
                </a:solidFill>
              </a:rPr>
            </a:br>
            <a:r>
              <a:rPr lang="en-US" b="1" i="1" spc="-155" dirty="0">
                <a:solidFill>
                  <a:srgbClr val="ED1650"/>
                </a:solidFill>
              </a:rPr>
              <a:t> NEW </a:t>
            </a:r>
            <a:r>
              <a:rPr lang="en-US" b="1" i="1" spc="-25" dirty="0">
                <a:solidFill>
                  <a:srgbClr val="ED1650"/>
                </a:solidFill>
              </a:rPr>
              <a:t>NON-STOP</a:t>
            </a:r>
            <a:r>
              <a:rPr lang="en-US" b="1" i="1" spc="-155" dirty="0">
                <a:solidFill>
                  <a:srgbClr val="ED1650"/>
                </a:solidFill>
              </a:rPr>
              <a:t> </a:t>
            </a:r>
            <a:r>
              <a:rPr lang="en-US" b="1" i="1" dirty="0">
                <a:solidFill>
                  <a:srgbClr val="ED1650"/>
                </a:solidFill>
              </a:rPr>
              <a:t>ROUTE</a:t>
            </a:r>
            <a:r>
              <a:rPr lang="en-US" b="1" i="1" spc="5" dirty="0">
                <a:solidFill>
                  <a:srgbClr val="ED1650"/>
                </a:solidFill>
              </a:rPr>
              <a:t> </a:t>
            </a:r>
            <a:endParaRPr b="1" i="1" spc="5" dirty="0">
              <a:solidFill>
                <a:srgbClr val="ED1650"/>
              </a:solidFill>
            </a:endParaRPr>
          </a:p>
        </p:txBody>
      </p:sp>
      <p:sp>
        <p:nvSpPr>
          <p:cNvPr id="298" name="object 298"/>
          <p:cNvSpPr/>
          <p:nvPr/>
        </p:nvSpPr>
        <p:spPr>
          <a:xfrm>
            <a:off x="593133" y="6008131"/>
            <a:ext cx="352425" cy="231775"/>
          </a:xfrm>
          <a:custGeom>
            <a:avLst/>
            <a:gdLst/>
            <a:ahLst/>
            <a:cxnLst/>
            <a:rect l="l" t="t" r="r" b="b"/>
            <a:pathLst>
              <a:path w="352425" h="231775">
                <a:moveTo>
                  <a:pt x="170378" y="156565"/>
                </a:moveTo>
                <a:lnTo>
                  <a:pt x="156133" y="156565"/>
                </a:lnTo>
                <a:lnTo>
                  <a:pt x="134035" y="218960"/>
                </a:lnTo>
                <a:lnTo>
                  <a:pt x="132880" y="222427"/>
                </a:lnTo>
                <a:lnTo>
                  <a:pt x="133286" y="225463"/>
                </a:lnTo>
                <a:lnTo>
                  <a:pt x="135343" y="228066"/>
                </a:lnTo>
                <a:lnTo>
                  <a:pt x="137350" y="230670"/>
                </a:lnTo>
                <a:lnTo>
                  <a:pt x="140373" y="231533"/>
                </a:lnTo>
                <a:lnTo>
                  <a:pt x="144449" y="230670"/>
                </a:lnTo>
                <a:lnTo>
                  <a:pt x="179527" y="222427"/>
                </a:lnTo>
                <a:lnTo>
                  <a:pt x="185864" y="220129"/>
                </a:lnTo>
                <a:lnTo>
                  <a:pt x="189928" y="217373"/>
                </a:lnTo>
                <a:lnTo>
                  <a:pt x="190716" y="215925"/>
                </a:lnTo>
                <a:lnTo>
                  <a:pt x="149199" y="215925"/>
                </a:lnTo>
                <a:lnTo>
                  <a:pt x="170378" y="156565"/>
                </a:lnTo>
                <a:close/>
              </a:path>
              <a:path w="352425" h="231775">
                <a:moveTo>
                  <a:pt x="344213" y="41808"/>
                </a:moveTo>
                <a:lnTo>
                  <a:pt x="320789" y="41808"/>
                </a:lnTo>
                <a:lnTo>
                  <a:pt x="324840" y="42456"/>
                </a:lnTo>
                <a:lnTo>
                  <a:pt x="330593" y="45364"/>
                </a:lnTo>
                <a:lnTo>
                  <a:pt x="332714" y="47091"/>
                </a:lnTo>
                <a:lnTo>
                  <a:pt x="335318" y="51130"/>
                </a:lnTo>
                <a:lnTo>
                  <a:pt x="336245" y="52997"/>
                </a:lnTo>
                <a:lnTo>
                  <a:pt x="336829" y="54736"/>
                </a:lnTo>
                <a:lnTo>
                  <a:pt x="339115" y="61112"/>
                </a:lnTo>
                <a:lnTo>
                  <a:pt x="238442" y="112814"/>
                </a:lnTo>
                <a:lnTo>
                  <a:pt x="237299" y="113093"/>
                </a:lnTo>
                <a:lnTo>
                  <a:pt x="236143" y="114096"/>
                </a:lnTo>
                <a:lnTo>
                  <a:pt x="235000" y="115836"/>
                </a:lnTo>
                <a:lnTo>
                  <a:pt x="180416" y="206832"/>
                </a:lnTo>
                <a:lnTo>
                  <a:pt x="179819" y="207695"/>
                </a:lnTo>
                <a:lnTo>
                  <a:pt x="178358" y="208559"/>
                </a:lnTo>
                <a:lnTo>
                  <a:pt x="176072" y="209435"/>
                </a:lnTo>
                <a:lnTo>
                  <a:pt x="149199" y="215925"/>
                </a:lnTo>
                <a:lnTo>
                  <a:pt x="190716" y="215925"/>
                </a:lnTo>
                <a:lnTo>
                  <a:pt x="191655" y="214198"/>
                </a:lnTo>
                <a:lnTo>
                  <a:pt x="245389" y="124498"/>
                </a:lnTo>
                <a:lnTo>
                  <a:pt x="320789" y="97218"/>
                </a:lnTo>
                <a:lnTo>
                  <a:pt x="328574" y="94322"/>
                </a:lnTo>
                <a:lnTo>
                  <a:pt x="335076" y="90563"/>
                </a:lnTo>
                <a:lnTo>
                  <a:pt x="345478" y="81318"/>
                </a:lnTo>
                <a:lnTo>
                  <a:pt x="348970" y="76047"/>
                </a:lnTo>
                <a:lnTo>
                  <a:pt x="352412" y="64198"/>
                </a:lnTo>
                <a:lnTo>
                  <a:pt x="351993" y="57632"/>
                </a:lnTo>
                <a:lnTo>
                  <a:pt x="349402" y="50406"/>
                </a:lnTo>
                <a:lnTo>
                  <a:pt x="344213" y="41808"/>
                </a:lnTo>
                <a:close/>
              </a:path>
              <a:path w="352425" h="231775">
                <a:moveTo>
                  <a:pt x="37261" y="73380"/>
                </a:moveTo>
                <a:lnTo>
                  <a:pt x="32638" y="75107"/>
                </a:lnTo>
                <a:lnTo>
                  <a:pt x="9664" y="83337"/>
                </a:lnTo>
                <a:lnTo>
                  <a:pt x="1879" y="86232"/>
                </a:lnTo>
                <a:lnTo>
                  <a:pt x="33921" y="151803"/>
                </a:lnTo>
                <a:lnTo>
                  <a:pt x="72786" y="178263"/>
                </a:lnTo>
                <a:lnTo>
                  <a:pt x="82735" y="178776"/>
                </a:lnTo>
                <a:lnTo>
                  <a:pt x="93040" y="177610"/>
                </a:lnTo>
                <a:lnTo>
                  <a:pt x="103695" y="174764"/>
                </a:lnTo>
                <a:lnTo>
                  <a:pt x="130385" y="165501"/>
                </a:lnTo>
                <a:lnTo>
                  <a:pt x="82572" y="165501"/>
                </a:lnTo>
                <a:lnTo>
                  <a:pt x="74687" y="165296"/>
                </a:lnTo>
                <a:lnTo>
                  <a:pt x="17030" y="95046"/>
                </a:lnTo>
                <a:lnTo>
                  <a:pt x="36969" y="87668"/>
                </a:lnTo>
                <a:lnTo>
                  <a:pt x="59552" y="87668"/>
                </a:lnTo>
                <a:lnTo>
                  <a:pt x="45631" y="77266"/>
                </a:lnTo>
                <a:lnTo>
                  <a:pt x="41579" y="74104"/>
                </a:lnTo>
                <a:lnTo>
                  <a:pt x="37261" y="73380"/>
                </a:lnTo>
                <a:close/>
              </a:path>
              <a:path w="352425" h="231775">
                <a:moveTo>
                  <a:pt x="167119" y="138366"/>
                </a:moveTo>
                <a:lnTo>
                  <a:pt x="164782" y="139230"/>
                </a:lnTo>
                <a:lnTo>
                  <a:pt x="99783" y="161772"/>
                </a:lnTo>
                <a:lnTo>
                  <a:pt x="90937" y="164328"/>
                </a:lnTo>
                <a:lnTo>
                  <a:pt x="82572" y="165501"/>
                </a:lnTo>
                <a:lnTo>
                  <a:pt x="130385" y="165501"/>
                </a:lnTo>
                <a:lnTo>
                  <a:pt x="156133" y="156565"/>
                </a:lnTo>
                <a:lnTo>
                  <a:pt x="170378" y="156565"/>
                </a:lnTo>
                <a:lnTo>
                  <a:pt x="173469" y="147904"/>
                </a:lnTo>
                <a:lnTo>
                  <a:pt x="174345" y="145008"/>
                </a:lnTo>
                <a:lnTo>
                  <a:pt x="173913" y="142697"/>
                </a:lnTo>
                <a:lnTo>
                  <a:pt x="172148" y="140969"/>
                </a:lnTo>
                <a:lnTo>
                  <a:pt x="169583" y="138950"/>
                </a:lnTo>
                <a:lnTo>
                  <a:pt x="167119" y="138366"/>
                </a:lnTo>
                <a:close/>
              </a:path>
              <a:path w="352425" h="231775">
                <a:moveTo>
                  <a:pt x="59552" y="87668"/>
                </a:moveTo>
                <a:lnTo>
                  <a:pt x="36969" y="87668"/>
                </a:lnTo>
                <a:lnTo>
                  <a:pt x="82016" y="121043"/>
                </a:lnTo>
                <a:lnTo>
                  <a:pt x="83477" y="122199"/>
                </a:lnTo>
                <a:lnTo>
                  <a:pt x="85483" y="122478"/>
                </a:lnTo>
                <a:lnTo>
                  <a:pt x="88087" y="121894"/>
                </a:lnTo>
                <a:lnTo>
                  <a:pt x="125896" y="108038"/>
                </a:lnTo>
                <a:lnTo>
                  <a:pt x="86817" y="108038"/>
                </a:lnTo>
                <a:lnTo>
                  <a:pt x="59552" y="87668"/>
                </a:lnTo>
                <a:close/>
              </a:path>
              <a:path w="352425" h="231775">
                <a:moveTo>
                  <a:pt x="113372" y="0"/>
                </a:moveTo>
                <a:lnTo>
                  <a:pt x="109334" y="1447"/>
                </a:lnTo>
                <a:lnTo>
                  <a:pt x="76403" y="10540"/>
                </a:lnTo>
                <a:lnTo>
                  <a:pt x="75958" y="10540"/>
                </a:lnTo>
                <a:lnTo>
                  <a:pt x="73075" y="11696"/>
                </a:lnTo>
                <a:lnTo>
                  <a:pt x="71196" y="13715"/>
                </a:lnTo>
                <a:lnTo>
                  <a:pt x="70332" y="16598"/>
                </a:lnTo>
                <a:lnTo>
                  <a:pt x="70040" y="19507"/>
                </a:lnTo>
                <a:lnTo>
                  <a:pt x="70916" y="22237"/>
                </a:lnTo>
                <a:lnTo>
                  <a:pt x="72923" y="24841"/>
                </a:lnTo>
                <a:lnTo>
                  <a:pt x="138379" y="88976"/>
                </a:lnTo>
                <a:lnTo>
                  <a:pt x="86817" y="108038"/>
                </a:lnTo>
                <a:lnTo>
                  <a:pt x="125896" y="108038"/>
                </a:lnTo>
                <a:lnTo>
                  <a:pt x="155422" y="97218"/>
                </a:lnTo>
                <a:lnTo>
                  <a:pt x="156844" y="95618"/>
                </a:lnTo>
                <a:lnTo>
                  <a:pt x="157721" y="92163"/>
                </a:lnTo>
                <a:lnTo>
                  <a:pt x="157645" y="90995"/>
                </a:lnTo>
                <a:lnTo>
                  <a:pt x="156768" y="88684"/>
                </a:lnTo>
                <a:lnTo>
                  <a:pt x="156260" y="87668"/>
                </a:lnTo>
                <a:lnTo>
                  <a:pt x="155676" y="86804"/>
                </a:lnTo>
                <a:lnTo>
                  <a:pt x="88544" y="21374"/>
                </a:lnTo>
                <a:lnTo>
                  <a:pt x="113220" y="14452"/>
                </a:lnTo>
                <a:lnTo>
                  <a:pt x="114109" y="14160"/>
                </a:lnTo>
                <a:lnTo>
                  <a:pt x="142305" y="14160"/>
                </a:lnTo>
                <a:lnTo>
                  <a:pt x="121462" y="2743"/>
                </a:lnTo>
                <a:lnTo>
                  <a:pt x="117436" y="431"/>
                </a:lnTo>
                <a:lnTo>
                  <a:pt x="113372" y="0"/>
                </a:lnTo>
                <a:close/>
              </a:path>
              <a:path w="352425" h="231775">
                <a:moveTo>
                  <a:pt x="311854" y="28791"/>
                </a:moveTo>
                <a:lnTo>
                  <a:pt x="290448" y="33934"/>
                </a:lnTo>
                <a:lnTo>
                  <a:pt x="232816" y="54736"/>
                </a:lnTo>
                <a:lnTo>
                  <a:pt x="231089" y="55333"/>
                </a:lnTo>
                <a:lnTo>
                  <a:pt x="229793" y="56413"/>
                </a:lnTo>
                <a:lnTo>
                  <a:pt x="228904" y="57988"/>
                </a:lnTo>
                <a:lnTo>
                  <a:pt x="228066" y="59588"/>
                </a:lnTo>
                <a:lnTo>
                  <a:pt x="227914" y="61391"/>
                </a:lnTo>
                <a:lnTo>
                  <a:pt x="228511" y="63411"/>
                </a:lnTo>
                <a:lnTo>
                  <a:pt x="229069" y="65138"/>
                </a:lnTo>
                <a:lnTo>
                  <a:pt x="230238" y="66370"/>
                </a:lnTo>
                <a:lnTo>
                  <a:pt x="233692" y="67817"/>
                </a:lnTo>
                <a:lnTo>
                  <a:pt x="235419" y="67881"/>
                </a:lnTo>
                <a:lnTo>
                  <a:pt x="237159" y="67297"/>
                </a:lnTo>
                <a:lnTo>
                  <a:pt x="294805" y="46507"/>
                </a:lnTo>
                <a:lnTo>
                  <a:pt x="303453" y="43624"/>
                </a:lnTo>
                <a:lnTo>
                  <a:pt x="310375" y="42113"/>
                </a:lnTo>
                <a:lnTo>
                  <a:pt x="320789" y="41808"/>
                </a:lnTo>
                <a:lnTo>
                  <a:pt x="344213" y="41808"/>
                </a:lnTo>
                <a:lnTo>
                  <a:pt x="341326" y="37025"/>
                </a:lnTo>
                <a:lnTo>
                  <a:pt x="328812" y="29821"/>
                </a:lnTo>
                <a:lnTo>
                  <a:pt x="311854" y="28791"/>
                </a:lnTo>
                <a:close/>
              </a:path>
              <a:path w="352425" h="231775">
                <a:moveTo>
                  <a:pt x="142305" y="14160"/>
                </a:moveTo>
                <a:lnTo>
                  <a:pt x="114680" y="14160"/>
                </a:lnTo>
                <a:lnTo>
                  <a:pt x="114960" y="14452"/>
                </a:lnTo>
                <a:lnTo>
                  <a:pt x="183019" y="52146"/>
                </a:lnTo>
                <a:lnTo>
                  <a:pt x="184721" y="52997"/>
                </a:lnTo>
                <a:lnTo>
                  <a:pt x="186474" y="53162"/>
                </a:lnTo>
                <a:lnTo>
                  <a:pt x="189928" y="52006"/>
                </a:lnTo>
                <a:lnTo>
                  <a:pt x="191236" y="50838"/>
                </a:lnTo>
                <a:lnTo>
                  <a:pt x="192087" y="49110"/>
                </a:lnTo>
                <a:lnTo>
                  <a:pt x="192963" y="47675"/>
                </a:lnTo>
                <a:lnTo>
                  <a:pt x="193166" y="45999"/>
                </a:lnTo>
                <a:lnTo>
                  <a:pt x="192303" y="42252"/>
                </a:lnTo>
                <a:lnTo>
                  <a:pt x="191236" y="40881"/>
                </a:lnTo>
                <a:lnTo>
                  <a:pt x="189509" y="40017"/>
                </a:lnTo>
                <a:lnTo>
                  <a:pt x="142305" y="14160"/>
                </a:lnTo>
                <a:close/>
              </a:path>
            </a:pathLst>
          </a:custGeom>
          <a:solidFill>
            <a:srgbClr val="EC1550"/>
          </a:solidFill>
        </p:spPr>
        <p:txBody>
          <a:bodyPr wrap="square" lIns="0" tIns="0" rIns="0" bIns="0" rtlCol="0"/>
          <a:lstStyle/>
          <a:p>
            <a:endParaRPr/>
          </a:p>
        </p:txBody>
      </p:sp>
      <p:sp>
        <p:nvSpPr>
          <p:cNvPr id="17" name="object 285"/>
          <p:cNvSpPr txBox="1"/>
          <p:nvPr/>
        </p:nvSpPr>
        <p:spPr>
          <a:xfrm>
            <a:off x="623452" y="2798023"/>
            <a:ext cx="3770275" cy="1292662"/>
          </a:xfrm>
          <a:prstGeom prst="rect">
            <a:avLst/>
          </a:prstGeom>
        </p:spPr>
        <p:txBody>
          <a:bodyPr vert="horz" wrap="square" lIns="0" tIns="0" rIns="0" bIns="0" rtlCol="0">
            <a:spAutoFit/>
          </a:bodyPr>
          <a:lstStyle/>
          <a:p>
            <a:r>
              <a:rPr lang="en-US" sz="1400" dirty="0">
                <a:solidFill>
                  <a:srgbClr val="1B0080"/>
                </a:solidFill>
              </a:rPr>
              <a:t>Las Vegas is now the airlines’ sixth gateway in United States with direct flights to South America, and the fifth U.S. city with direct flights to Brazil. The Las Vegas to São Paulo flight will be operated in high-travel seasons, from June to September and December to March.</a:t>
            </a:r>
          </a:p>
        </p:txBody>
      </p:sp>
      <p:sp>
        <p:nvSpPr>
          <p:cNvPr id="3" name="TextBox 2"/>
          <p:cNvSpPr txBox="1"/>
          <p:nvPr/>
        </p:nvSpPr>
        <p:spPr>
          <a:xfrm>
            <a:off x="1015219" y="4710454"/>
            <a:ext cx="2549110" cy="307777"/>
          </a:xfrm>
          <a:prstGeom prst="rect">
            <a:avLst/>
          </a:prstGeom>
          <a:noFill/>
        </p:spPr>
        <p:txBody>
          <a:bodyPr wrap="square" rtlCol="0">
            <a:spAutoFit/>
          </a:bodyPr>
          <a:lstStyle/>
          <a:p>
            <a:r>
              <a:rPr lang="en-US" sz="1350" b="1" spc="-5" dirty="0">
                <a:solidFill>
                  <a:srgbClr val="00B5AC"/>
                </a:solidFill>
                <a:latin typeface="Trebuchet MS"/>
                <a:cs typeface="Trebuchet MS"/>
              </a:rPr>
              <a:t>Starting on June 2018</a:t>
            </a:r>
          </a:p>
        </p:txBody>
      </p:sp>
      <p:sp>
        <p:nvSpPr>
          <p:cNvPr id="5" name="Rectangle 4"/>
          <p:cNvSpPr/>
          <p:nvPr/>
        </p:nvSpPr>
        <p:spPr>
          <a:xfrm>
            <a:off x="1034347" y="5289712"/>
            <a:ext cx="3359379" cy="464230"/>
          </a:xfrm>
          <a:prstGeom prst="rect">
            <a:avLst/>
          </a:prstGeom>
        </p:spPr>
        <p:txBody>
          <a:bodyPr wrap="square">
            <a:spAutoFit/>
          </a:bodyPr>
          <a:lstStyle/>
          <a:p>
            <a:pPr marL="12700">
              <a:lnSpc>
                <a:spcPts val="1590"/>
              </a:lnSpc>
              <a:spcBef>
                <a:spcPts val="795"/>
              </a:spcBef>
            </a:pPr>
            <a:r>
              <a:rPr lang="en-US" sz="1350" b="1" spc="-5" dirty="0">
                <a:solidFill>
                  <a:srgbClr val="00B5AC"/>
                </a:solidFill>
                <a:latin typeface="Trebuchet MS"/>
                <a:cs typeface="Trebuchet MS"/>
              </a:rPr>
              <a:t>3 flights per week</a:t>
            </a:r>
          </a:p>
          <a:p>
            <a:pPr marL="12700" lvl="0">
              <a:lnSpc>
                <a:spcPts val="1260"/>
              </a:lnSpc>
            </a:pPr>
            <a:r>
              <a:rPr lang="en-US" sz="1050" dirty="0">
                <a:solidFill>
                  <a:srgbClr val="5D5D5D"/>
                </a:solidFill>
                <a:latin typeface="Trebuchet MS"/>
                <a:cs typeface="Trebuchet MS"/>
              </a:rPr>
              <a:t>with a travel time of twelve hours and 15 minutes</a:t>
            </a:r>
            <a:endParaRPr lang="en-US" sz="1350" b="1" spc="-5" dirty="0">
              <a:solidFill>
                <a:srgbClr val="00B5AC"/>
              </a:solidFill>
              <a:latin typeface="Trebuchet MS"/>
              <a:cs typeface="Trebuchet MS"/>
            </a:endParaRPr>
          </a:p>
        </p:txBody>
      </p:sp>
      <p:sp>
        <p:nvSpPr>
          <p:cNvPr id="37" name="object 297"/>
          <p:cNvSpPr/>
          <p:nvPr/>
        </p:nvSpPr>
        <p:spPr>
          <a:xfrm>
            <a:off x="661366" y="4690239"/>
            <a:ext cx="217804" cy="283845"/>
          </a:xfrm>
          <a:custGeom>
            <a:avLst/>
            <a:gdLst/>
            <a:ahLst/>
            <a:cxnLst/>
            <a:rect l="l" t="t" r="r" b="b"/>
            <a:pathLst>
              <a:path w="217805" h="283845">
                <a:moveTo>
                  <a:pt x="60324" y="0"/>
                </a:moveTo>
                <a:lnTo>
                  <a:pt x="56794" y="0"/>
                </a:lnTo>
                <a:lnTo>
                  <a:pt x="55232" y="609"/>
                </a:lnTo>
                <a:lnTo>
                  <a:pt x="52768" y="3048"/>
                </a:lnTo>
                <a:lnTo>
                  <a:pt x="52196" y="4622"/>
                </a:lnTo>
                <a:lnTo>
                  <a:pt x="52196" y="30568"/>
                </a:lnTo>
                <a:lnTo>
                  <a:pt x="19697" y="30568"/>
                </a:lnTo>
                <a:lnTo>
                  <a:pt x="12903" y="33223"/>
                </a:lnTo>
                <a:lnTo>
                  <a:pt x="2565" y="43827"/>
                </a:lnTo>
                <a:lnTo>
                  <a:pt x="0" y="50685"/>
                </a:lnTo>
                <a:lnTo>
                  <a:pt x="0" y="279476"/>
                </a:lnTo>
                <a:lnTo>
                  <a:pt x="546" y="280974"/>
                </a:lnTo>
                <a:lnTo>
                  <a:pt x="2705" y="283133"/>
                </a:lnTo>
                <a:lnTo>
                  <a:pt x="4216" y="283692"/>
                </a:lnTo>
                <a:lnTo>
                  <a:pt x="197954" y="283692"/>
                </a:lnTo>
                <a:lnTo>
                  <a:pt x="204596" y="281241"/>
                </a:lnTo>
                <a:lnTo>
                  <a:pt x="209499" y="276352"/>
                </a:lnTo>
                <a:lnTo>
                  <a:pt x="214642" y="271462"/>
                </a:lnTo>
                <a:lnTo>
                  <a:pt x="214805" y="271043"/>
                </a:lnTo>
                <a:lnTo>
                  <a:pt x="12636" y="271043"/>
                </a:lnTo>
                <a:lnTo>
                  <a:pt x="12636" y="106794"/>
                </a:lnTo>
                <a:lnTo>
                  <a:pt x="217233" y="106794"/>
                </a:lnTo>
                <a:lnTo>
                  <a:pt x="217233" y="94157"/>
                </a:lnTo>
                <a:lnTo>
                  <a:pt x="12636" y="94157"/>
                </a:lnTo>
                <a:lnTo>
                  <a:pt x="12636" y="53962"/>
                </a:lnTo>
                <a:lnTo>
                  <a:pt x="13982" y="49999"/>
                </a:lnTo>
                <a:lnTo>
                  <a:pt x="19418" y="44564"/>
                </a:lnTo>
                <a:lnTo>
                  <a:pt x="23228" y="43205"/>
                </a:lnTo>
                <a:lnTo>
                  <a:pt x="64808" y="43205"/>
                </a:lnTo>
                <a:lnTo>
                  <a:pt x="64808" y="4622"/>
                </a:lnTo>
                <a:lnTo>
                  <a:pt x="64185" y="3048"/>
                </a:lnTo>
                <a:lnTo>
                  <a:pt x="61747" y="609"/>
                </a:lnTo>
                <a:lnTo>
                  <a:pt x="60324" y="0"/>
                </a:lnTo>
                <a:close/>
              </a:path>
              <a:path w="217805" h="283845">
                <a:moveTo>
                  <a:pt x="217233" y="106794"/>
                </a:moveTo>
                <a:lnTo>
                  <a:pt x="204596" y="106794"/>
                </a:lnTo>
                <a:lnTo>
                  <a:pt x="204596" y="261264"/>
                </a:lnTo>
                <a:lnTo>
                  <a:pt x="203377" y="264947"/>
                </a:lnTo>
                <a:lnTo>
                  <a:pt x="198488" y="269811"/>
                </a:lnTo>
                <a:lnTo>
                  <a:pt x="194678" y="271043"/>
                </a:lnTo>
                <a:lnTo>
                  <a:pt x="214805" y="271043"/>
                </a:lnTo>
                <a:lnTo>
                  <a:pt x="217174" y="264947"/>
                </a:lnTo>
                <a:lnTo>
                  <a:pt x="217233" y="106794"/>
                </a:lnTo>
                <a:close/>
              </a:path>
              <a:path w="217805" h="283845">
                <a:moveTo>
                  <a:pt x="105307" y="207073"/>
                </a:moveTo>
                <a:lnTo>
                  <a:pt x="93738" y="207073"/>
                </a:lnTo>
                <a:lnTo>
                  <a:pt x="82727" y="245376"/>
                </a:lnTo>
                <a:lnTo>
                  <a:pt x="82207" y="247281"/>
                </a:lnTo>
                <a:lnTo>
                  <a:pt x="82461" y="248907"/>
                </a:lnTo>
                <a:lnTo>
                  <a:pt x="83553" y="250278"/>
                </a:lnTo>
                <a:lnTo>
                  <a:pt x="84924" y="251625"/>
                </a:lnTo>
                <a:lnTo>
                  <a:pt x="86423" y="252310"/>
                </a:lnTo>
                <a:lnTo>
                  <a:pt x="106908" y="252310"/>
                </a:lnTo>
                <a:lnTo>
                  <a:pt x="112344" y="249593"/>
                </a:lnTo>
                <a:lnTo>
                  <a:pt x="116166" y="244157"/>
                </a:lnTo>
                <a:lnTo>
                  <a:pt x="116700" y="243332"/>
                </a:lnTo>
                <a:lnTo>
                  <a:pt x="117913" y="241287"/>
                </a:lnTo>
                <a:lnTo>
                  <a:pt x="95351" y="241287"/>
                </a:lnTo>
                <a:lnTo>
                  <a:pt x="105307" y="207073"/>
                </a:lnTo>
                <a:close/>
              </a:path>
              <a:path w="217805" h="283845">
                <a:moveTo>
                  <a:pt x="106629" y="123901"/>
                </a:moveTo>
                <a:lnTo>
                  <a:pt x="98488" y="123901"/>
                </a:lnTo>
                <a:lnTo>
                  <a:pt x="97281" y="124460"/>
                </a:lnTo>
                <a:lnTo>
                  <a:pt x="95097" y="126631"/>
                </a:lnTo>
                <a:lnTo>
                  <a:pt x="94551" y="127990"/>
                </a:lnTo>
                <a:lnTo>
                  <a:pt x="94551" y="130975"/>
                </a:lnTo>
                <a:lnTo>
                  <a:pt x="95097" y="132194"/>
                </a:lnTo>
                <a:lnTo>
                  <a:pt x="97281" y="134378"/>
                </a:lnTo>
                <a:lnTo>
                  <a:pt x="98488" y="134912"/>
                </a:lnTo>
                <a:lnTo>
                  <a:pt x="103111" y="134912"/>
                </a:lnTo>
                <a:lnTo>
                  <a:pt x="105702" y="136283"/>
                </a:lnTo>
                <a:lnTo>
                  <a:pt x="129209" y="176504"/>
                </a:lnTo>
                <a:lnTo>
                  <a:pt x="130555" y="178396"/>
                </a:lnTo>
                <a:lnTo>
                  <a:pt x="132181" y="179349"/>
                </a:lnTo>
                <a:lnTo>
                  <a:pt x="167106" y="179349"/>
                </a:lnTo>
                <a:lnTo>
                  <a:pt x="169824" y="180098"/>
                </a:lnTo>
                <a:lnTo>
                  <a:pt x="174167" y="183083"/>
                </a:lnTo>
                <a:lnTo>
                  <a:pt x="175259" y="185318"/>
                </a:lnTo>
                <a:lnTo>
                  <a:pt x="175259" y="191312"/>
                </a:lnTo>
                <a:lnTo>
                  <a:pt x="174167" y="193548"/>
                </a:lnTo>
                <a:lnTo>
                  <a:pt x="169824" y="196532"/>
                </a:lnTo>
                <a:lnTo>
                  <a:pt x="167106" y="197269"/>
                </a:lnTo>
                <a:lnTo>
                  <a:pt x="131914" y="197269"/>
                </a:lnTo>
                <a:lnTo>
                  <a:pt x="130428" y="198094"/>
                </a:lnTo>
                <a:lnTo>
                  <a:pt x="114528" y="225869"/>
                </a:lnTo>
                <a:lnTo>
                  <a:pt x="109626" y="234302"/>
                </a:lnTo>
                <a:lnTo>
                  <a:pt x="101752" y="241287"/>
                </a:lnTo>
                <a:lnTo>
                  <a:pt x="117913" y="241287"/>
                </a:lnTo>
                <a:lnTo>
                  <a:pt x="120565" y="236816"/>
                </a:lnTo>
                <a:lnTo>
                  <a:pt x="122745" y="233083"/>
                </a:lnTo>
                <a:lnTo>
                  <a:pt x="125463" y="228523"/>
                </a:lnTo>
                <a:lnTo>
                  <a:pt x="131724" y="218211"/>
                </a:lnTo>
                <a:lnTo>
                  <a:pt x="134645" y="213169"/>
                </a:lnTo>
                <a:lnTo>
                  <a:pt x="137363" y="208280"/>
                </a:lnTo>
                <a:lnTo>
                  <a:pt x="170637" y="208280"/>
                </a:lnTo>
                <a:lnTo>
                  <a:pt x="176072" y="206451"/>
                </a:lnTo>
                <a:lnTo>
                  <a:pt x="184226" y="199097"/>
                </a:lnTo>
                <a:lnTo>
                  <a:pt x="186270" y="194297"/>
                </a:lnTo>
                <a:lnTo>
                  <a:pt x="186270" y="182333"/>
                </a:lnTo>
                <a:lnTo>
                  <a:pt x="184162" y="177507"/>
                </a:lnTo>
                <a:lnTo>
                  <a:pt x="175729" y="170180"/>
                </a:lnTo>
                <a:lnTo>
                  <a:pt x="170357" y="168338"/>
                </a:lnTo>
                <a:lnTo>
                  <a:pt x="137363" y="168338"/>
                </a:lnTo>
                <a:lnTo>
                  <a:pt x="129766" y="154629"/>
                </a:lnTo>
                <a:lnTo>
                  <a:pt x="123428" y="143632"/>
                </a:lnTo>
                <a:lnTo>
                  <a:pt x="119169" y="136689"/>
                </a:lnTo>
                <a:lnTo>
                  <a:pt x="112090" y="126758"/>
                </a:lnTo>
                <a:lnTo>
                  <a:pt x="106629" y="123901"/>
                </a:lnTo>
                <a:close/>
              </a:path>
              <a:path w="217805" h="283845">
                <a:moveTo>
                  <a:pt x="64655" y="158965"/>
                </a:moveTo>
                <a:lnTo>
                  <a:pt x="41033" y="158965"/>
                </a:lnTo>
                <a:lnTo>
                  <a:pt x="39535" y="159778"/>
                </a:lnTo>
                <a:lnTo>
                  <a:pt x="38709" y="161417"/>
                </a:lnTo>
                <a:lnTo>
                  <a:pt x="37617" y="162496"/>
                </a:lnTo>
                <a:lnTo>
                  <a:pt x="37363" y="164134"/>
                </a:lnTo>
                <a:lnTo>
                  <a:pt x="37884" y="166293"/>
                </a:lnTo>
                <a:lnTo>
                  <a:pt x="46469" y="188302"/>
                </a:lnTo>
                <a:lnTo>
                  <a:pt x="37884" y="210312"/>
                </a:lnTo>
                <a:lnTo>
                  <a:pt x="37363" y="212217"/>
                </a:lnTo>
                <a:lnTo>
                  <a:pt x="37617" y="213842"/>
                </a:lnTo>
                <a:lnTo>
                  <a:pt x="38709" y="215201"/>
                </a:lnTo>
                <a:lnTo>
                  <a:pt x="39535" y="216852"/>
                </a:lnTo>
                <a:lnTo>
                  <a:pt x="41033" y="217665"/>
                </a:lnTo>
                <a:lnTo>
                  <a:pt x="64388" y="217665"/>
                </a:lnTo>
                <a:lnTo>
                  <a:pt x="65874" y="216979"/>
                </a:lnTo>
                <a:lnTo>
                  <a:pt x="67233" y="215620"/>
                </a:lnTo>
                <a:lnTo>
                  <a:pt x="74587" y="207073"/>
                </a:lnTo>
                <a:lnTo>
                  <a:pt x="105307" y="207073"/>
                </a:lnTo>
                <a:lnTo>
                  <a:pt x="105429" y="206654"/>
                </a:lnTo>
                <a:lnTo>
                  <a:pt x="50939" y="206654"/>
                </a:lnTo>
                <a:lnTo>
                  <a:pt x="57061" y="190347"/>
                </a:lnTo>
                <a:lnTo>
                  <a:pt x="57873" y="188988"/>
                </a:lnTo>
                <a:lnTo>
                  <a:pt x="57873" y="187642"/>
                </a:lnTo>
                <a:lnTo>
                  <a:pt x="57061" y="186270"/>
                </a:lnTo>
                <a:lnTo>
                  <a:pt x="50939" y="169964"/>
                </a:lnTo>
                <a:lnTo>
                  <a:pt x="104663" y="169964"/>
                </a:lnTo>
                <a:lnTo>
                  <a:pt x="104440" y="169151"/>
                </a:lnTo>
                <a:lnTo>
                  <a:pt x="74587" y="169151"/>
                </a:lnTo>
                <a:lnTo>
                  <a:pt x="66840" y="161010"/>
                </a:lnTo>
                <a:lnTo>
                  <a:pt x="66014" y="159639"/>
                </a:lnTo>
                <a:lnTo>
                  <a:pt x="64655" y="158965"/>
                </a:lnTo>
                <a:close/>
              </a:path>
              <a:path w="217805" h="283845">
                <a:moveTo>
                  <a:pt x="103263" y="196469"/>
                </a:moveTo>
                <a:lnTo>
                  <a:pt x="70218" y="196469"/>
                </a:lnTo>
                <a:lnTo>
                  <a:pt x="68732" y="197015"/>
                </a:lnTo>
                <a:lnTo>
                  <a:pt x="67652" y="198094"/>
                </a:lnTo>
                <a:lnTo>
                  <a:pt x="60324" y="206654"/>
                </a:lnTo>
                <a:lnTo>
                  <a:pt x="105429" y="206654"/>
                </a:lnTo>
                <a:lnTo>
                  <a:pt x="106375" y="203403"/>
                </a:lnTo>
                <a:lnTo>
                  <a:pt x="106908" y="201485"/>
                </a:lnTo>
                <a:lnTo>
                  <a:pt x="106514" y="199872"/>
                </a:lnTo>
                <a:lnTo>
                  <a:pt x="105155" y="198513"/>
                </a:lnTo>
                <a:lnTo>
                  <a:pt x="104597" y="197142"/>
                </a:lnTo>
                <a:lnTo>
                  <a:pt x="103263" y="196469"/>
                </a:lnTo>
                <a:close/>
              </a:path>
              <a:path w="217805" h="283845">
                <a:moveTo>
                  <a:pt x="104663" y="169964"/>
                </a:moveTo>
                <a:lnTo>
                  <a:pt x="60324" y="169964"/>
                </a:lnTo>
                <a:lnTo>
                  <a:pt x="67652" y="178523"/>
                </a:lnTo>
                <a:lnTo>
                  <a:pt x="68732" y="179616"/>
                </a:lnTo>
                <a:lnTo>
                  <a:pt x="70218" y="180162"/>
                </a:lnTo>
                <a:lnTo>
                  <a:pt x="102565" y="180162"/>
                </a:lnTo>
                <a:lnTo>
                  <a:pt x="103924" y="179476"/>
                </a:lnTo>
                <a:lnTo>
                  <a:pt x="104749" y="178130"/>
                </a:lnTo>
                <a:lnTo>
                  <a:pt x="106108" y="176758"/>
                </a:lnTo>
                <a:lnTo>
                  <a:pt x="106375" y="175133"/>
                </a:lnTo>
                <a:lnTo>
                  <a:pt x="105562" y="173240"/>
                </a:lnTo>
                <a:lnTo>
                  <a:pt x="104663" y="169964"/>
                </a:lnTo>
                <a:close/>
              </a:path>
              <a:path w="217805" h="283845">
                <a:moveTo>
                  <a:pt x="93065" y="143738"/>
                </a:moveTo>
                <a:lnTo>
                  <a:pt x="91693" y="144297"/>
                </a:lnTo>
                <a:lnTo>
                  <a:pt x="90347" y="144564"/>
                </a:lnTo>
                <a:lnTo>
                  <a:pt x="89268" y="145453"/>
                </a:lnTo>
                <a:lnTo>
                  <a:pt x="88417" y="146939"/>
                </a:lnTo>
                <a:lnTo>
                  <a:pt x="87642" y="148437"/>
                </a:lnTo>
                <a:lnTo>
                  <a:pt x="87490" y="149860"/>
                </a:lnTo>
                <a:lnTo>
                  <a:pt x="88023" y="151218"/>
                </a:lnTo>
                <a:lnTo>
                  <a:pt x="93332" y="169151"/>
                </a:lnTo>
                <a:lnTo>
                  <a:pt x="104440" y="169151"/>
                </a:lnTo>
                <a:lnTo>
                  <a:pt x="98628" y="147955"/>
                </a:lnTo>
                <a:lnTo>
                  <a:pt x="98348" y="146596"/>
                </a:lnTo>
                <a:lnTo>
                  <a:pt x="97459" y="145516"/>
                </a:lnTo>
                <a:lnTo>
                  <a:pt x="94487" y="143878"/>
                </a:lnTo>
                <a:lnTo>
                  <a:pt x="93065" y="143738"/>
                </a:lnTo>
                <a:close/>
              </a:path>
              <a:path w="217805" h="283845">
                <a:moveTo>
                  <a:pt x="212610" y="30568"/>
                </a:moveTo>
                <a:lnTo>
                  <a:pt x="174447" y="30568"/>
                </a:lnTo>
                <a:lnTo>
                  <a:pt x="173012" y="31178"/>
                </a:lnTo>
                <a:lnTo>
                  <a:pt x="170548" y="33642"/>
                </a:lnTo>
                <a:lnTo>
                  <a:pt x="169964" y="35191"/>
                </a:lnTo>
                <a:lnTo>
                  <a:pt x="169964" y="38735"/>
                </a:lnTo>
                <a:lnTo>
                  <a:pt x="170548" y="40157"/>
                </a:lnTo>
                <a:lnTo>
                  <a:pt x="173012" y="42595"/>
                </a:lnTo>
                <a:lnTo>
                  <a:pt x="174447" y="43205"/>
                </a:lnTo>
                <a:lnTo>
                  <a:pt x="204596" y="43205"/>
                </a:lnTo>
                <a:lnTo>
                  <a:pt x="204596" y="94157"/>
                </a:lnTo>
                <a:lnTo>
                  <a:pt x="217233" y="94157"/>
                </a:lnTo>
                <a:lnTo>
                  <a:pt x="217233" y="35191"/>
                </a:lnTo>
                <a:lnTo>
                  <a:pt x="216649" y="33642"/>
                </a:lnTo>
                <a:lnTo>
                  <a:pt x="215391" y="32410"/>
                </a:lnTo>
                <a:lnTo>
                  <a:pt x="214185" y="31178"/>
                </a:lnTo>
                <a:lnTo>
                  <a:pt x="212610" y="30568"/>
                </a:lnTo>
                <a:close/>
              </a:path>
              <a:path w="217805" h="283845">
                <a:moveTo>
                  <a:pt x="64808" y="43205"/>
                </a:moveTo>
                <a:lnTo>
                  <a:pt x="52196" y="43205"/>
                </a:lnTo>
                <a:lnTo>
                  <a:pt x="52196" y="59918"/>
                </a:lnTo>
                <a:lnTo>
                  <a:pt x="52768" y="61341"/>
                </a:lnTo>
                <a:lnTo>
                  <a:pt x="55232" y="63792"/>
                </a:lnTo>
                <a:lnTo>
                  <a:pt x="56794" y="64401"/>
                </a:lnTo>
                <a:lnTo>
                  <a:pt x="60324" y="64401"/>
                </a:lnTo>
                <a:lnTo>
                  <a:pt x="61747" y="63792"/>
                </a:lnTo>
                <a:lnTo>
                  <a:pt x="64185" y="61341"/>
                </a:lnTo>
                <a:lnTo>
                  <a:pt x="64808" y="59918"/>
                </a:lnTo>
                <a:lnTo>
                  <a:pt x="64808" y="43205"/>
                </a:lnTo>
                <a:close/>
              </a:path>
              <a:path w="217805" h="283845">
                <a:moveTo>
                  <a:pt x="137198" y="0"/>
                </a:moveTo>
                <a:lnTo>
                  <a:pt x="133680" y="0"/>
                </a:lnTo>
                <a:lnTo>
                  <a:pt x="132245" y="609"/>
                </a:lnTo>
                <a:lnTo>
                  <a:pt x="131038" y="1841"/>
                </a:lnTo>
                <a:lnTo>
                  <a:pt x="129819" y="3048"/>
                </a:lnTo>
                <a:lnTo>
                  <a:pt x="129209" y="4622"/>
                </a:lnTo>
                <a:lnTo>
                  <a:pt x="129209" y="30568"/>
                </a:lnTo>
                <a:lnTo>
                  <a:pt x="99580" y="30568"/>
                </a:lnTo>
                <a:lnTo>
                  <a:pt x="98031" y="31178"/>
                </a:lnTo>
                <a:lnTo>
                  <a:pt x="95554" y="33642"/>
                </a:lnTo>
                <a:lnTo>
                  <a:pt x="94970" y="35191"/>
                </a:lnTo>
                <a:lnTo>
                  <a:pt x="94970" y="38735"/>
                </a:lnTo>
                <a:lnTo>
                  <a:pt x="95554" y="40157"/>
                </a:lnTo>
                <a:lnTo>
                  <a:pt x="98031" y="42595"/>
                </a:lnTo>
                <a:lnTo>
                  <a:pt x="99580" y="43205"/>
                </a:lnTo>
                <a:lnTo>
                  <a:pt x="129209" y="43205"/>
                </a:lnTo>
                <a:lnTo>
                  <a:pt x="129209" y="59918"/>
                </a:lnTo>
                <a:lnTo>
                  <a:pt x="129819" y="61341"/>
                </a:lnTo>
                <a:lnTo>
                  <a:pt x="132245" y="63792"/>
                </a:lnTo>
                <a:lnTo>
                  <a:pt x="133680" y="64401"/>
                </a:lnTo>
                <a:lnTo>
                  <a:pt x="137198" y="64401"/>
                </a:lnTo>
                <a:lnTo>
                  <a:pt x="138798" y="63792"/>
                </a:lnTo>
                <a:lnTo>
                  <a:pt x="141223" y="61341"/>
                </a:lnTo>
                <a:lnTo>
                  <a:pt x="141833" y="59918"/>
                </a:lnTo>
                <a:lnTo>
                  <a:pt x="141833" y="4622"/>
                </a:lnTo>
                <a:lnTo>
                  <a:pt x="141223" y="3048"/>
                </a:lnTo>
                <a:lnTo>
                  <a:pt x="140004" y="1841"/>
                </a:lnTo>
                <a:lnTo>
                  <a:pt x="138798" y="609"/>
                </a:lnTo>
                <a:lnTo>
                  <a:pt x="137198" y="0"/>
                </a:lnTo>
                <a:close/>
              </a:path>
            </a:pathLst>
          </a:custGeom>
          <a:solidFill>
            <a:srgbClr val="EC1550"/>
          </a:solidFill>
        </p:spPr>
        <p:txBody>
          <a:bodyPr wrap="square" lIns="0" tIns="0" rIns="0" bIns="0" rtlCol="0"/>
          <a:lstStyle/>
          <a:p>
            <a:endParaRPr/>
          </a:p>
        </p:txBody>
      </p:sp>
      <p:sp>
        <p:nvSpPr>
          <p:cNvPr id="38" name="object 13"/>
          <p:cNvSpPr/>
          <p:nvPr/>
        </p:nvSpPr>
        <p:spPr>
          <a:xfrm>
            <a:off x="579660" y="5326737"/>
            <a:ext cx="377825" cy="247015"/>
          </a:xfrm>
          <a:custGeom>
            <a:avLst/>
            <a:gdLst/>
            <a:ahLst/>
            <a:cxnLst/>
            <a:rect l="l" t="t" r="r" b="b"/>
            <a:pathLst>
              <a:path w="377825" h="247014">
                <a:moveTo>
                  <a:pt x="60109" y="181711"/>
                </a:moveTo>
                <a:lnTo>
                  <a:pt x="33489" y="181711"/>
                </a:lnTo>
                <a:lnTo>
                  <a:pt x="26451" y="182286"/>
                </a:lnTo>
                <a:lnTo>
                  <a:pt x="0" y="204787"/>
                </a:lnTo>
                <a:lnTo>
                  <a:pt x="0" y="223850"/>
                </a:lnTo>
                <a:lnTo>
                  <a:pt x="33489" y="246913"/>
                </a:lnTo>
                <a:lnTo>
                  <a:pt x="212940" y="246913"/>
                </a:lnTo>
                <a:lnTo>
                  <a:pt x="249132" y="233502"/>
                </a:lnTo>
                <a:lnTo>
                  <a:pt x="27520" y="233502"/>
                </a:lnTo>
                <a:lnTo>
                  <a:pt x="22771" y="231787"/>
                </a:lnTo>
                <a:lnTo>
                  <a:pt x="19164" y="228384"/>
                </a:lnTo>
                <a:lnTo>
                  <a:pt x="15608" y="224955"/>
                </a:lnTo>
                <a:lnTo>
                  <a:pt x="13842" y="220256"/>
                </a:lnTo>
                <a:lnTo>
                  <a:pt x="13842" y="208356"/>
                </a:lnTo>
                <a:lnTo>
                  <a:pt x="15557" y="203746"/>
                </a:lnTo>
                <a:lnTo>
                  <a:pt x="22377" y="197205"/>
                </a:lnTo>
                <a:lnTo>
                  <a:pt x="27216" y="195554"/>
                </a:lnTo>
                <a:lnTo>
                  <a:pt x="60109" y="195554"/>
                </a:lnTo>
                <a:lnTo>
                  <a:pt x="61823" y="194881"/>
                </a:lnTo>
                <a:lnTo>
                  <a:pt x="63169" y="193548"/>
                </a:lnTo>
                <a:lnTo>
                  <a:pt x="64490" y="192201"/>
                </a:lnTo>
                <a:lnTo>
                  <a:pt x="65091" y="190868"/>
                </a:lnTo>
                <a:lnTo>
                  <a:pt x="65189" y="186778"/>
                </a:lnTo>
                <a:lnTo>
                  <a:pt x="64490" y="185077"/>
                </a:lnTo>
                <a:lnTo>
                  <a:pt x="61823" y="182384"/>
                </a:lnTo>
                <a:lnTo>
                  <a:pt x="60109" y="181711"/>
                </a:lnTo>
                <a:close/>
              </a:path>
              <a:path w="377825" h="247014">
                <a:moveTo>
                  <a:pt x="274414" y="154927"/>
                </a:moveTo>
                <a:lnTo>
                  <a:pt x="260286" y="154927"/>
                </a:lnTo>
                <a:lnTo>
                  <a:pt x="251777" y="203606"/>
                </a:lnTo>
                <a:lnTo>
                  <a:pt x="246651" y="215678"/>
                </a:lnTo>
                <a:lnTo>
                  <a:pt x="238398" y="224688"/>
                </a:lnTo>
                <a:lnTo>
                  <a:pt x="227020" y="230631"/>
                </a:lnTo>
                <a:lnTo>
                  <a:pt x="212521" y="233502"/>
                </a:lnTo>
                <a:lnTo>
                  <a:pt x="249132" y="233502"/>
                </a:lnTo>
                <a:lnTo>
                  <a:pt x="253048" y="229979"/>
                </a:lnTo>
                <a:lnTo>
                  <a:pt x="258154" y="223408"/>
                </a:lnTo>
                <a:lnTo>
                  <a:pt x="262205" y="215804"/>
                </a:lnTo>
                <a:lnTo>
                  <a:pt x="265201" y="207162"/>
                </a:lnTo>
                <a:lnTo>
                  <a:pt x="265201" y="206273"/>
                </a:lnTo>
                <a:lnTo>
                  <a:pt x="274414" y="154927"/>
                </a:lnTo>
                <a:close/>
              </a:path>
              <a:path w="377825" h="247014">
                <a:moveTo>
                  <a:pt x="185458" y="126809"/>
                </a:moveTo>
                <a:lnTo>
                  <a:pt x="170091" y="126809"/>
                </a:lnTo>
                <a:lnTo>
                  <a:pt x="139738" y="187071"/>
                </a:lnTo>
                <a:lnTo>
                  <a:pt x="138239" y="189166"/>
                </a:lnTo>
                <a:lnTo>
                  <a:pt x="138239" y="191389"/>
                </a:lnTo>
                <a:lnTo>
                  <a:pt x="139738" y="193776"/>
                </a:lnTo>
                <a:lnTo>
                  <a:pt x="141223" y="195872"/>
                </a:lnTo>
                <a:lnTo>
                  <a:pt x="143154" y="196900"/>
                </a:lnTo>
                <a:lnTo>
                  <a:pt x="209092" y="196900"/>
                </a:lnTo>
                <a:lnTo>
                  <a:pt x="211035" y="195872"/>
                </a:lnTo>
                <a:lnTo>
                  <a:pt x="212521" y="193776"/>
                </a:lnTo>
                <a:lnTo>
                  <a:pt x="219993" y="183057"/>
                </a:lnTo>
                <a:lnTo>
                  <a:pt x="156705" y="183057"/>
                </a:lnTo>
                <a:lnTo>
                  <a:pt x="185458" y="126809"/>
                </a:lnTo>
                <a:close/>
              </a:path>
              <a:path w="377825" h="247014">
                <a:moveTo>
                  <a:pt x="239280" y="141084"/>
                </a:moveTo>
                <a:lnTo>
                  <a:pt x="234378" y="141084"/>
                </a:lnTo>
                <a:lnTo>
                  <a:pt x="230822" y="143179"/>
                </a:lnTo>
                <a:lnTo>
                  <a:pt x="228130" y="147332"/>
                </a:lnTo>
                <a:lnTo>
                  <a:pt x="222173" y="156273"/>
                </a:lnTo>
                <a:lnTo>
                  <a:pt x="217716" y="162674"/>
                </a:lnTo>
                <a:lnTo>
                  <a:pt x="214744" y="166535"/>
                </a:lnTo>
                <a:lnTo>
                  <a:pt x="203136" y="183057"/>
                </a:lnTo>
                <a:lnTo>
                  <a:pt x="219993" y="183057"/>
                </a:lnTo>
                <a:lnTo>
                  <a:pt x="227481" y="172339"/>
                </a:lnTo>
                <a:lnTo>
                  <a:pt x="239737" y="154927"/>
                </a:lnTo>
                <a:lnTo>
                  <a:pt x="274414" y="154927"/>
                </a:lnTo>
                <a:lnTo>
                  <a:pt x="275145" y="150774"/>
                </a:lnTo>
                <a:lnTo>
                  <a:pt x="274573" y="147802"/>
                </a:lnTo>
                <a:lnTo>
                  <a:pt x="272783" y="145110"/>
                </a:lnTo>
                <a:lnTo>
                  <a:pt x="270370" y="142722"/>
                </a:lnTo>
                <a:lnTo>
                  <a:pt x="267576" y="141541"/>
                </a:lnTo>
                <a:lnTo>
                  <a:pt x="264286" y="141541"/>
                </a:lnTo>
                <a:lnTo>
                  <a:pt x="239280" y="141084"/>
                </a:lnTo>
                <a:close/>
              </a:path>
              <a:path w="377825" h="247014">
                <a:moveTo>
                  <a:pt x="182600" y="112509"/>
                </a:moveTo>
                <a:lnTo>
                  <a:pt x="178561" y="112509"/>
                </a:lnTo>
                <a:lnTo>
                  <a:pt x="142849" y="114757"/>
                </a:lnTo>
                <a:lnTo>
                  <a:pt x="138683" y="115341"/>
                </a:lnTo>
                <a:lnTo>
                  <a:pt x="135267" y="116979"/>
                </a:lnTo>
                <a:lnTo>
                  <a:pt x="132587" y="119646"/>
                </a:lnTo>
                <a:lnTo>
                  <a:pt x="132511" y="120040"/>
                </a:lnTo>
                <a:lnTo>
                  <a:pt x="132143" y="120116"/>
                </a:lnTo>
                <a:lnTo>
                  <a:pt x="99007" y="162674"/>
                </a:lnTo>
                <a:lnTo>
                  <a:pt x="96418" y="165798"/>
                </a:lnTo>
                <a:lnTo>
                  <a:pt x="96723" y="169062"/>
                </a:lnTo>
                <a:lnTo>
                  <a:pt x="99999" y="172339"/>
                </a:lnTo>
                <a:lnTo>
                  <a:pt x="101472" y="173532"/>
                </a:lnTo>
                <a:lnTo>
                  <a:pt x="103200" y="173990"/>
                </a:lnTo>
                <a:lnTo>
                  <a:pt x="107086" y="173393"/>
                </a:lnTo>
                <a:lnTo>
                  <a:pt x="108635" y="172491"/>
                </a:lnTo>
                <a:lnTo>
                  <a:pt x="109842" y="171005"/>
                </a:lnTo>
                <a:lnTo>
                  <a:pt x="142849" y="129019"/>
                </a:lnTo>
                <a:lnTo>
                  <a:pt x="143294" y="128587"/>
                </a:lnTo>
                <a:lnTo>
                  <a:pt x="143763" y="128587"/>
                </a:lnTo>
                <a:lnTo>
                  <a:pt x="170091" y="126809"/>
                </a:lnTo>
                <a:lnTo>
                  <a:pt x="185458" y="126809"/>
                </a:lnTo>
                <a:lnTo>
                  <a:pt x="186601" y="124574"/>
                </a:lnTo>
                <a:lnTo>
                  <a:pt x="187794" y="121894"/>
                </a:lnTo>
                <a:lnTo>
                  <a:pt x="187655" y="119202"/>
                </a:lnTo>
                <a:lnTo>
                  <a:pt x="186169" y="116522"/>
                </a:lnTo>
                <a:lnTo>
                  <a:pt x="184975" y="113855"/>
                </a:lnTo>
                <a:lnTo>
                  <a:pt x="182600" y="112509"/>
                </a:lnTo>
                <a:close/>
              </a:path>
              <a:path w="377825" h="247014">
                <a:moveTo>
                  <a:pt x="245104" y="14287"/>
                </a:moveTo>
                <a:lnTo>
                  <a:pt x="202222" y="14287"/>
                </a:lnTo>
                <a:lnTo>
                  <a:pt x="228561" y="16078"/>
                </a:lnTo>
                <a:lnTo>
                  <a:pt x="229488" y="16078"/>
                </a:lnTo>
                <a:lnTo>
                  <a:pt x="281254" y="81699"/>
                </a:lnTo>
                <a:lnTo>
                  <a:pt x="281851" y="82613"/>
                </a:lnTo>
                <a:lnTo>
                  <a:pt x="283336" y="83350"/>
                </a:lnTo>
                <a:lnTo>
                  <a:pt x="285737" y="83934"/>
                </a:lnTo>
                <a:lnTo>
                  <a:pt x="350024" y="83934"/>
                </a:lnTo>
                <a:lnTo>
                  <a:pt x="354876" y="85585"/>
                </a:lnTo>
                <a:lnTo>
                  <a:pt x="358266" y="88861"/>
                </a:lnTo>
                <a:lnTo>
                  <a:pt x="361695" y="92125"/>
                </a:lnTo>
                <a:lnTo>
                  <a:pt x="363285" y="96431"/>
                </a:lnTo>
                <a:lnTo>
                  <a:pt x="363397" y="108635"/>
                </a:lnTo>
                <a:lnTo>
                  <a:pt x="361619" y="113334"/>
                </a:lnTo>
                <a:lnTo>
                  <a:pt x="354482" y="120180"/>
                </a:lnTo>
                <a:lnTo>
                  <a:pt x="349719" y="121894"/>
                </a:lnTo>
                <a:lnTo>
                  <a:pt x="295706" y="121894"/>
                </a:lnTo>
                <a:lnTo>
                  <a:pt x="293992" y="122567"/>
                </a:lnTo>
                <a:lnTo>
                  <a:pt x="295706" y="135293"/>
                </a:lnTo>
                <a:lnTo>
                  <a:pt x="343776" y="135293"/>
                </a:lnTo>
                <a:lnTo>
                  <a:pt x="377129" y="112509"/>
                </a:lnTo>
                <a:lnTo>
                  <a:pt x="377240" y="93167"/>
                </a:lnTo>
                <a:lnTo>
                  <a:pt x="374116" y="85356"/>
                </a:lnTo>
                <a:lnTo>
                  <a:pt x="349223" y="70535"/>
                </a:lnTo>
                <a:lnTo>
                  <a:pt x="290207" y="70535"/>
                </a:lnTo>
                <a:lnTo>
                  <a:pt x="245104" y="14287"/>
                </a:lnTo>
                <a:close/>
              </a:path>
              <a:path w="377825" h="247014">
                <a:moveTo>
                  <a:pt x="137782" y="28587"/>
                </a:moveTo>
                <a:lnTo>
                  <a:pt x="104165" y="28587"/>
                </a:lnTo>
                <a:lnTo>
                  <a:pt x="101345" y="29933"/>
                </a:lnTo>
                <a:lnTo>
                  <a:pt x="99555" y="32600"/>
                </a:lnTo>
                <a:lnTo>
                  <a:pt x="97485" y="34683"/>
                </a:lnTo>
                <a:lnTo>
                  <a:pt x="96875" y="37503"/>
                </a:lnTo>
                <a:lnTo>
                  <a:pt x="97764" y="41084"/>
                </a:lnTo>
                <a:lnTo>
                  <a:pt x="107137" y="93764"/>
                </a:lnTo>
                <a:lnTo>
                  <a:pt x="107429" y="95262"/>
                </a:lnTo>
                <a:lnTo>
                  <a:pt x="108178" y="96596"/>
                </a:lnTo>
                <a:lnTo>
                  <a:pt x="109385" y="97777"/>
                </a:lnTo>
                <a:lnTo>
                  <a:pt x="110566" y="98983"/>
                </a:lnTo>
                <a:lnTo>
                  <a:pt x="112052" y="99568"/>
                </a:lnTo>
                <a:lnTo>
                  <a:pt x="114122" y="99568"/>
                </a:lnTo>
                <a:lnTo>
                  <a:pt x="114426" y="99415"/>
                </a:lnTo>
                <a:lnTo>
                  <a:pt x="114731" y="99123"/>
                </a:lnTo>
                <a:lnTo>
                  <a:pt x="116801" y="98831"/>
                </a:lnTo>
                <a:lnTo>
                  <a:pt x="118363" y="97942"/>
                </a:lnTo>
                <a:lnTo>
                  <a:pt x="119405" y="96431"/>
                </a:lnTo>
                <a:lnTo>
                  <a:pt x="120459" y="94957"/>
                </a:lnTo>
                <a:lnTo>
                  <a:pt x="120840" y="93167"/>
                </a:lnTo>
                <a:lnTo>
                  <a:pt x="120548" y="91097"/>
                </a:lnTo>
                <a:lnTo>
                  <a:pt x="112052" y="42430"/>
                </a:lnTo>
                <a:lnTo>
                  <a:pt x="149502" y="42430"/>
                </a:lnTo>
                <a:lnTo>
                  <a:pt x="144109" y="34683"/>
                </a:lnTo>
                <a:lnTo>
                  <a:pt x="141503" y="30670"/>
                </a:lnTo>
                <a:lnTo>
                  <a:pt x="137782" y="28587"/>
                </a:lnTo>
                <a:close/>
              </a:path>
              <a:path w="377825" h="247014">
                <a:moveTo>
                  <a:pt x="149502" y="42430"/>
                </a:moveTo>
                <a:lnTo>
                  <a:pt x="132587" y="42430"/>
                </a:lnTo>
                <a:lnTo>
                  <a:pt x="146418" y="62064"/>
                </a:lnTo>
                <a:lnTo>
                  <a:pt x="149402" y="65925"/>
                </a:lnTo>
                <a:lnTo>
                  <a:pt x="153898" y="72383"/>
                </a:lnTo>
                <a:lnTo>
                  <a:pt x="159816" y="81267"/>
                </a:lnTo>
                <a:lnTo>
                  <a:pt x="161315" y="83045"/>
                </a:lnTo>
                <a:lnTo>
                  <a:pt x="163233" y="83934"/>
                </a:lnTo>
                <a:lnTo>
                  <a:pt x="229323" y="83934"/>
                </a:lnTo>
                <a:lnTo>
                  <a:pt x="231406" y="82905"/>
                </a:lnTo>
                <a:lnTo>
                  <a:pt x="232600" y="80810"/>
                </a:lnTo>
                <a:lnTo>
                  <a:pt x="233781" y="78130"/>
                </a:lnTo>
                <a:lnTo>
                  <a:pt x="233781" y="75907"/>
                </a:lnTo>
                <a:lnTo>
                  <a:pt x="232600" y="74129"/>
                </a:lnTo>
                <a:lnTo>
                  <a:pt x="230775" y="70535"/>
                </a:lnTo>
                <a:lnTo>
                  <a:pt x="169214" y="70535"/>
                </a:lnTo>
                <a:lnTo>
                  <a:pt x="157594" y="54038"/>
                </a:lnTo>
                <a:lnTo>
                  <a:pt x="149502" y="42430"/>
                </a:lnTo>
                <a:close/>
              </a:path>
              <a:path w="377825" h="247014">
                <a:moveTo>
                  <a:pt x="193763" y="0"/>
                </a:moveTo>
                <a:lnTo>
                  <a:pt x="190017" y="0"/>
                </a:lnTo>
                <a:lnTo>
                  <a:pt x="187655" y="1206"/>
                </a:lnTo>
                <a:lnTo>
                  <a:pt x="186169" y="3581"/>
                </a:lnTo>
                <a:lnTo>
                  <a:pt x="184378" y="5969"/>
                </a:lnTo>
                <a:lnTo>
                  <a:pt x="184226" y="8788"/>
                </a:lnTo>
                <a:lnTo>
                  <a:pt x="185737" y="12077"/>
                </a:lnTo>
                <a:lnTo>
                  <a:pt x="215188" y="70535"/>
                </a:lnTo>
                <a:lnTo>
                  <a:pt x="230775" y="70535"/>
                </a:lnTo>
                <a:lnTo>
                  <a:pt x="202222" y="14287"/>
                </a:lnTo>
                <a:lnTo>
                  <a:pt x="245104" y="14287"/>
                </a:lnTo>
                <a:lnTo>
                  <a:pt x="239737" y="7594"/>
                </a:lnTo>
                <a:lnTo>
                  <a:pt x="239737" y="7150"/>
                </a:lnTo>
                <a:lnTo>
                  <a:pt x="239280" y="6718"/>
                </a:lnTo>
                <a:lnTo>
                  <a:pt x="236308" y="3733"/>
                </a:lnTo>
                <a:lnTo>
                  <a:pt x="233032" y="2247"/>
                </a:lnTo>
                <a:lnTo>
                  <a:pt x="229488" y="2247"/>
                </a:lnTo>
                <a:lnTo>
                  <a:pt x="193763" y="0"/>
                </a:lnTo>
                <a:close/>
              </a:path>
              <a:path w="377825" h="247014">
                <a:moveTo>
                  <a:pt x="343776" y="70091"/>
                </a:moveTo>
                <a:lnTo>
                  <a:pt x="290207" y="70535"/>
                </a:lnTo>
                <a:lnTo>
                  <a:pt x="349223" y="70535"/>
                </a:lnTo>
                <a:lnTo>
                  <a:pt x="343776" y="70091"/>
                </a:lnTo>
                <a:close/>
              </a:path>
            </a:pathLst>
          </a:custGeom>
          <a:solidFill>
            <a:srgbClr val="EC1550"/>
          </a:solidFill>
        </p:spPr>
        <p:txBody>
          <a:bodyPr wrap="square" lIns="0" tIns="0" rIns="0" bIns="0" rtlCol="0"/>
          <a:lstStyle/>
          <a:p>
            <a:endParaRPr/>
          </a:p>
        </p:txBody>
      </p:sp>
      <p:pic>
        <p:nvPicPr>
          <p:cNvPr id="9" name="Picture 8"/>
          <p:cNvPicPr>
            <a:picLocks noChangeAspect="1"/>
          </p:cNvPicPr>
          <p:nvPr/>
        </p:nvPicPr>
        <p:blipFill>
          <a:blip r:embed="rId5"/>
          <a:stretch>
            <a:fillRect/>
          </a:stretch>
        </p:blipFill>
        <p:spPr>
          <a:xfrm>
            <a:off x="5446143" y="2366793"/>
            <a:ext cx="165638" cy="165638"/>
          </a:xfrm>
          <a:prstGeom prst="rect">
            <a:avLst/>
          </a:prstGeom>
        </p:spPr>
      </p:pic>
      <p:pic>
        <p:nvPicPr>
          <p:cNvPr id="31" name="Picture 30"/>
          <p:cNvPicPr>
            <a:picLocks noChangeAspect="1"/>
          </p:cNvPicPr>
          <p:nvPr/>
        </p:nvPicPr>
        <p:blipFill>
          <a:blip r:embed="rId5"/>
          <a:stretch>
            <a:fillRect/>
          </a:stretch>
        </p:blipFill>
        <p:spPr>
          <a:xfrm>
            <a:off x="8201869" y="5367425"/>
            <a:ext cx="165638" cy="165638"/>
          </a:xfrm>
          <a:prstGeom prst="rect">
            <a:avLst/>
          </a:prstGeom>
        </p:spPr>
      </p:pic>
    </p:spTree>
    <p:extLst>
      <p:ext uri="{BB962C8B-B14F-4D97-AF65-F5344CB8AC3E}">
        <p14:creationId xmlns:p14="http://schemas.microsoft.com/office/powerpoint/2010/main" val="1855063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5118152" y="0"/>
            <a:ext cx="4950222" cy="7772781"/>
          </a:xfrm>
          <a:prstGeom prst="rect">
            <a:avLst/>
          </a:prstGeom>
        </p:spPr>
      </p:pic>
      <p:sp>
        <p:nvSpPr>
          <p:cNvPr id="27" name="object 288"/>
          <p:cNvSpPr/>
          <p:nvPr/>
        </p:nvSpPr>
        <p:spPr>
          <a:xfrm>
            <a:off x="5113396" y="0"/>
            <a:ext cx="320040" cy="7641336"/>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a:p>
        </p:txBody>
      </p:sp>
      <p:sp>
        <p:nvSpPr>
          <p:cNvPr id="190" name="object 190"/>
          <p:cNvSpPr/>
          <p:nvPr/>
        </p:nvSpPr>
        <p:spPr>
          <a:xfrm>
            <a:off x="5273416" y="4754232"/>
            <a:ext cx="6989" cy="11734"/>
          </a:xfrm>
          <a:prstGeom prst="rect">
            <a:avLst/>
          </a:prstGeom>
          <a:blipFill>
            <a:blip r:embed="rId5" cstate="print"/>
            <a:stretch>
              <a:fillRect/>
            </a:stretch>
          </a:blipFill>
        </p:spPr>
        <p:txBody>
          <a:bodyPr wrap="square" lIns="0" tIns="0" rIns="0" bIns="0" rtlCol="0"/>
          <a:lstStyle/>
          <a:p>
            <a:endParaRPr/>
          </a:p>
        </p:txBody>
      </p:sp>
      <p:sp>
        <p:nvSpPr>
          <p:cNvPr id="289" name="object 289"/>
          <p:cNvSpPr/>
          <p:nvPr/>
        </p:nvSpPr>
        <p:spPr>
          <a:xfrm>
            <a:off x="286629" y="7435455"/>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40" name="Freeform 39"/>
          <p:cNvSpPr/>
          <p:nvPr/>
        </p:nvSpPr>
        <p:spPr>
          <a:xfrm>
            <a:off x="6687697" y="2362200"/>
            <a:ext cx="2327742" cy="2403766"/>
          </a:xfrm>
          <a:custGeom>
            <a:avLst/>
            <a:gdLst>
              <a:gd name="connsiteX0" fmla="*/ 82902 w 2255119"/>
              <a:gd name="connsiteY0" fmla="*/ 0 h 3016278"/>
              <a:gd name="connsiteX1" fmla="*/ 260817 w 2255119"/>
              <a:gd name="connsiteY1" fmla="*/ 2449433 h 3016278"/>
              <a:gd name="connsiteX2" fmla="*/ 2255119 w 2255119"/>
              <a:gd name="connsiteY2" fmla="*/ 3016278 h 3016278"/>
              <a:gd name="connsiteX3" fmla="*/ 2255119 w 2255119"/>
              <a:gd name="connsiteY3" fmla="*/ 3016278 h 3016278"/>
              <a:gd name="connsiteX0" fmla="*/ 44446 w 2216663"/>
              <a:gd name="connsiteY0" fmla="*/ 0 h 3016278"/>
              <a:gd name="connsiteX1" fmla="*/ 343420 w 2216663"/>
              <a:gd name="connsiteY1" fmla="*/ 2133910 h 3016278"/>
              <a:gd name="connsiteX2" fmla="*/ 2216663 w 2216663"/>
              <a:gd name="connsiteY2" fmla="*/ 3016278 h 3016278"/>
              <a:gd name="connsiteX3" fmla="*/ 2216663 w 2216663"/>
              <a:gd name="connsiteY3" fmla="*/ 3016278 h 3016278"/>
              <a:gd name="connsiteX0" fmla="*/ 44446 w 2216663"/>
              <a:gd name="connsiteY0" fmla="*/ 0 h 3016278"/>
              <a:gd name="connsiteX1" fmla="*/ 343420 w 2216663"/>
              <a:gd name="connsiteY1" fmla="*/ 2133910 h 3016278"/>
              <a:gd name="connsiteX2" fmla="*/ 2216663 w 2216663"/>
              <a:gd name="connsiteY2" fmla="*/ 3016278 h 3016278"/>
              <a:gd name="connsiteX3" fmla="*/ 2216663 w 2216663"/>
              <a:gd name="connsiteY3" fmla="*/ 3016278 h 3016278"/>
              <a:gd name="connsiteX0" fmla="*/ 35480 w 2207697"/>
              <a:gd name="connsiteY0" fmla="*/ 0 h 3016278"/>
              <a:gd name="connsiteX1" fmla="*/ 382812 w 2207697"/>
              <a:gd name="connsiteY1" fmla="*/ 2165960 h 3016278"/>
              <a:gd name="connsiteX2" fmla="*/ 2207697 w 2207697"/>
              <a:gd name="connsiteY2" fmla="*/ 3016278 h 3016278"/>
              <a:gd name="connsiteX3" fmla="*/ 2207697 w 2207697"/>
              <a:gd name="connsiteY3" fmla="*/ 3016278 h 3016278"/>
              <a:gd name="connsiteX0" fmla="*/ 31353 w 2203570"/>
              <a:gd name="connsiteY0" fmla="*/ 0 h 3016278"/>
              <a:gd name="connsiteX1" fmla="*/ 407700 w 2203570"/>
              <a:gd name="connsiteY1" fmla="*/ 2217240 h 3016278"/>
              <a:gd name="connsiteX2" fmla="*/ 2203570 w 2203570"/>
              <a:gd name="connsiteY2" fmla="*/ 3016278 h 3016278"/>
              <a:gd name="connsiteX3" fmla="*/ 2203570 w 2203570"/>
              <a:gd name="connsiteY3" fmla="*/ 3016278 h 3016278"/>
              <a:gd name="connsiteX0" fmla="*/ 31353 w 2203570"/>
              <a:gd name="connsiteY0" fmla="*/ 0 h 3016278"/>
              <a:gd name="connsiteX1" fmla="*/ 407700 w 2203570"/>
              <a:gd name="connsiteY1" fmla="*/ 2217240 h 3016278"/>
              <a:gd name="connsiteX2" fmla="*/ 2203570 w 2203570"/>
              <a:gd name="connsiteY2" fmla="*/ 3016278 h 3016278"/>
              <a:gd name="connsiteX3" fmla="*/ 2203570 w 2203570"/>
              <a:gd name="connsiteY3" fmla="*/ 3016278 h 3016278"/>
            </a:gdLst>
            <a:ahLst/>
            <a:cxnLst>
              <a:cxn ang="0">
                <a:pos x="connsiteX0" y="connsiteY0"/>
              </a:cxn>
              <a:cxn ang="0">
                <a:pos x="connsiteX1" y="connsiteY1"/>
              </a:cxn>
              <a:cxn ang="0">
                <a:pos x="connsiteX2" y="connsiteY2"/>
              </a:cxn>
              <a:cxn ang="0">
                <a:pos x="connsiteX3" y="connsiteY3"/>
              </a:cxn>
            </a:cxnLst>
            <a:rect l="l" t="t" r="r" b="b"/>
            <a:pathLst>
              <a:path w="2203570" h="3016278">
                <a:moveTo>
                  <a:pt x="31353" y="0"/>
                </a:moveTo>
                <a:cubicBezTo>
                  <a:pt x="-60708" y="973360"/>
                  <a:pt x="45664" y="1714527"/>
                  <a:pt x="407700" y="2217240"/>
                </a:cubicBezTo>
                <a:cubicBezTo>
                  <a:pt x="769736" y="2719953"/>
                  <a:pt x="1899423" y="2934385"/>
                  <a:pt x="2203570" y="3016278"/>
                </a:cubicBezTo>
                <a:lnTo>
                  <a:pt x="2203570" y="3016278"/>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6858000" y="2180099"/>
            <a:ext cx="2057400" cy="2747835"/>
            <a:chOff x="12873341" y="2917006"/>
            <a:chExt cx="2057400" cy="2747835"/>
          </a:xfrm>
        </p:grpSpPr>
        <p:sp>
          <p:nvSpPr>
            <p:cNvPr id="41" name="object 14"/>
            <p:cNvSpPr txBox="1"/>
            <p:nvPr/>
          </p:nvSpPr>
          <p:spPr>
            <a:xfrm>
              <a:off x="14321141" y="5482740"/>
              <a:ext cx="609600" cy="182101"/>
            </a:xfrm>
            <a:prstGeom prst="rect">
              <a:avLst/>
            </a:prstGeom>
          </p:spPr>
          <p:txBody>
            <a:bodyPr vert="horz" wrap="square" lIns="0" tIns="12700" rIns="0" bIns="0" rtlCol="0">
              <a:spAutoFit/>
            </a:bodyPr>
            <a:lstStyle/>
            <a:p>
              <a:pPr marL="12700">
                <a:lnSpc>
                  <a:spcPct val="100000"/>
                </a:lnSpc>
                <a:spcBef>
                  <a:spcPts val="100"/>
                </a:spcBef>
              </a:pPr>
              <a:r>
                <a:rPr lang="en-US" sz="1100" b="1" spc="50" dirty="0">
                  <a:solidFill>
                    <a:srgbClr val="E92152"/>
                  </a:solidFill>
                  <a:latin typeface="Latam Sans"/>
                  <a:cs typeface="Latam Sans"/>
                </a:rPr>
                <a:t>Salvador</a:t>
              </a:r>
              <a:endParaRPr sz="1100" dirty="0">
                <a:latin typeface="Latam Sans"/>
                <a:cs typeface="Latam Sans"/>
              </a:endParaRPr>
            </a:p>
          </p:txBody>
        </p:sp>
        <p:sp>
          <p:nvSpPr>
            <p:cNvPr id="81" name="object 14"/>
            <p:cNvSpPr txBox="1"/>
            <p:nvPr/>
          </p:nvSpPr>
          <p:spPr>
            <a:xfrm>
              <a:off x="12873341" y="2917006"/>
              <a:ext cx="457200" cy="182101"/>
            </a:xfrm>
            <a:prstGeom prst="rect">
              <a:avLst/>
            </a:prstGeom>
          </p:spPr>
          <p:txBody>
            <a:bodyPr vert="horz" wrap="square" lIns="0" tIns="12700" rIns="0" bIns="0" rtlCol="0">
              <a:spAutoFit/>
            </a:bodyPr>
            <a:lstStyle/>
            <a:p>
              <a:pPr marL="12700">
                <a:lnSpc>
                  <a:spcPct val="100000"/>
                </a:lnSpc>
                <a:spcBef>
                  <a:spcPts val="100"/>
                </a:spcBef>
              </a:pPr>
              <a:r>
                <a:rPr lang="en-US" sz="1100" b="1" spc="50">
                  <a:solidFill>
                    <a:srgbClr val="E92152"/>
                  </a:solidFill>
                  <a:latin typeface="Latam Sans"/>
                  <a:cs typeface="Latam Sans"/>
                </a:rPr>
                <a:t>Miami</a:t>
              </a:r>
              <a:endParaRPr sz="1100" dirty="0">
                <a:latin typeface="Latam Sans"/>
                <a:cs typeface="Latam Sans"/>
              </a:endParaRPr>
            </a:p>
          </p:txBody>
        </p:sp>
      </p:grpSp>
      <p:sp>
        <p:nvSpPr>
          <p:cNvPr id="290" name="object 290"/>
          <p:cNvSpPr txBox="1"/>
          <p:nvPr/>
        </p:nvSpPr>
        <p:spPr>
          <a:xfrm>
            <a:off x="1088237" y="6075274"/>
            <a:ext cx="3049612" cy="538609"/>
          </a:xfrm>
          <a:prstGeom prst="rect">
            <a:avLst/>
          </a:prstGeom>
        </p:spPr>
        <p:txBody>
          <a:bodyPr vert="horz" wrap="square" lIns="0" tIns="0" rIns="0" bIns="0" rtlCol="0">
            <a:spAutoFit/>
          </a:bodyPr>
          <a:lstStyle/>
          <a:p>
            <a:pPr marL="12700">
              <a:lnSpc>
                <a:spcPts val="1590"/>
              </a:lnSpc>
            </a:pPr>
            <a:r>
              <a:rPr sz="1350" b="1" spc="-5" dirty="0">
                <a:solidFill>
                  <a:srgbClr val="00B5AC"/>
                </a:solidFill>
                <a:latin typeface="Trebuchet MS"/>
                <a:cs typeface="Trebuchet MS"/>
              </a:rPr>
              <a:t>Boeing</a:t>
            </a:r>
            <a:r>
              <a:rPr sz="1350" b="1" spc="-95" dirty="0">
                <a:solidFill>
                  <a:srgbClr val="00B5AC"/>
                </a:solidFill>
                <a:latin typeface="Trebuchet MS"/>
                <a:cs typeface="Trebuchet MS"/>
              </a:rPr>
              <a:t> </a:t>
            </a:r>
            <a:r>
              <a:rPr sz="1350" b="1" dirty="0">
                <a:solidFill>
                  <a:srgbClr val="00B5AC"/>
                </a:solidFill>
                <a:latin typeface="Trebuchet MS"/>
                <a:cs typeface="Trebuchet MS"/>
              </a:rPr>
              <a:t>767</a:t>
            </a:r>
            <a:endParaRPr sz="1350" dirty="0">
              <a:latin typeface="Trebuchet MS"/>
              <a:cs typeface="Trebuchet MS"/>
            </a:endParaRPr>
          </a:p>
          <a:p>
            <a:pPr marL="12700" marR="5080">
              <a:lnSpc>
                <a:spcPts val="1260"/>
              </a:lnSpc>
              <a:spcBef>
                <a:spcPts val="10"/>
              </a:spcBef>
            </a:pPr>
            <a:r>
              <a:rPr sz="1050" dirty="0">
                <a:solidFill>
                  <a:srgbClr val="5D5D5D"/>
                </a:solidFill>
                <a:latin typeface="Trebuchet MS"/>
                <a:cs typeface="Trebuchet MS"/>
              </a:rPr>
              <a:t>free of </a:t>
            </a:r>
            <a:r>
              <a:rPr sz="1050" spc="-5" dirty="0">
                <a:solidFill>
                  <a:srgbClr val="5D5D5D"/>
                </a:solidFill>
                <a:latin typeface="Trebuchet MS"/>
                <a:cs typeface="Trebuchet MS"/>
              </a:rPr>
              <a:t>charge baggage allowance,</a:t>
            </a:r>
            <a:r>
              <a:rPr lang="en-US" sz="1050" spc="-5" dirty="0">
                <a:solidFill>
                  <a:srgbClr val="5D5D5D"/>
                </a:solidFill>
                <a:latin typeface="Trebuchet MS"/>
                <a:cs typeface="Trebuchet MS"/>
              </a:rPr>
              <a:t> </a:t>
            </a:r>
            <a:r>
              <a:rPr sz="1050" spc="-5" dirty="0">
                <a:solidFill>
                  <a:srgbClr val="5D5D5D"/>
                </a:solidFill>
                <a:latin typeface="Trebuchet MS"/>
                <a:cs typeface="Trebuchet MS"/>
              </a:rPr>
              <a:t>complimentary </a:t>
            </a:r>
            <a:r>
              <a:rPr sz="1050" dirty="0">
                <a:solidFill>
                  <a:srgbClr val="5D5D5D"/>
                </a:solidFill>
                <a:latin typeface="Trebuchet MS"/>
                <a:cs typeface="Trebuchet MS"/>
              </a:rPr>
              <a:t>food </a:t>
            </a:r>
            <a:r>
              <a:rPr sz="1050" spc="-5" dirty="0">
                <a:solidFill>
                  <a:srgbClr val="5D5D5D"/>
                </a:solidFill>
                <a:latin typeface="Trebuchet MS"/>
                <a:cs typeface="Trebuchet MS"/>
              </a:rPr>
              <a:t>and beverage</a:t>
            </a:r>
            <a:r>
              <a:rPr sz="1050" spc="-65" dirty="0">
                <a:solidFill>
                  <a:srgbClr val="5D5D5D"/>
                </a:solidFill>
                <a:latin typeface="Trebuchet MS"/>
                <a:cs typeface="Trebuchet MS"/>
              </a:rPr>
              <a:t> </a:t>
            </a:r>
            <a:r>
              <a:rPr sz="1050" spc="-5" dirty="0">
                <a:solidFill>
                  <a:srgbClr val="5D5D5D"/>
                </a:solidFill>
                <a:latin typeface="Trebuchet MS"/>
                <a:cs typeface="Trebuchet MS"/>
              </a:rPr>
              <a:t>service</a:t>
            </a:r>
            <a:endParaRPr sz="1050" dirty="0">
              <a:latin typeface="Trebuchet MS"/>
              <a:cs typeface="Trebuchet MS"/>
            </a:endParaRPr>
          </a:p>
        </p:txBody>
      </p:sp>
      <p:sp>
        <p:nvSpPr>
          <p:cNvPr id="291" name="object 291"/>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292" name="object 292"/>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293" name="object 293"/>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294" name="object 294"/>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295" name="object 295"/>
          <p:cNvSpPr txBox="1">
            <a:spLocks noGrp="1"/>
          </p:cNvSpPr>
          <p:nvPr>
            <p:ph type="title"/>
          </p:nvPr>
        </p:nvSpPr>
        <p:spPr>
          <a:xfrm>
            <a:off x="583779" y="1601399"/>
            <a:ext cx="4075646" cy="1154162"/>
          </a:xfrm>
          <a:prstGeom prst="rect">
            <a:avLst/>
          </a:prstGeom>
        </p:spPr>
        <p:txBody>
          <a:bodyPr vert="horz" wrap="square" lIns="0" tIns="0" rIns="0" bIns="0" rtlCol="0">
            <a:spAutoFit/>
          </a:bodyPr>
          <a:lstStyle/>
          <a:p>
            <a:pPr marL="12700" marR="5080">
              <a:lnSpc>
                <a:spcPts val="3040"/>
              </a:lnSpc>
            </a:pPr>
            <a:r>
              <a:rPr lang="en-US" b="1" spc="-30" dirty="0"/>
              <a:t>MIAMI </a:t>
            </a:r>
            <a:r>
              <a:rPr lang="en-US" b="1" dirty="0"/>
              <a:t>– SALVADOR </a:t>
            </a:r>
            <a:br>
              <a:rPr lang="en-US" b="1" dirty="0"/>
            </a:br>
            <a:r>
              <a:rPr lang="en-US" b="1" dirty="0"/>
              <a:t>DE BAHIA </a:t>
            </a:r>
            <a:r>
              <a:rPr lang="en-US" dirty="0"/>
              <a:t/>
            </a:r>
            <a:br>
              <a:rPr lang="en-US" dirty="0"/>
            </a:br>
            <a:r>
              <a:rPr lang="en-US" b="1" i="1" spc="-155" dirty="0">
                <a:solidFill>
                  <a:srgbClr val="ED1650"/>
                </a:solidFill>
              </a:rPr>
              <a:t> NEW </a:t>
            </a:r>
            <a:r>
              <a:rPr lang="en-US" b="1" i="1" spc="-25" dirty="0">
                <a:solidFill>
                  <a:srgbClr val="ED1650"/>
                </a:solidFill>
              </a:rPr>
              <a:t>NON-STOP</a:t>
            </a:r>
            <a:r>
              <a:rPr lang="en-US" b="1" i="1" spc="-155" dirty="0">
                <a:solidFill>
                  <a:srgbClr val="ED1650"/>
                </a:solidFill>
              </a:rPr>
              <a:t> </a:t>
            </a:r>
            <a:r>
              <a:rPr lang="en-US" b="1" i="1" dirty="0">
                <a:solidFill>
                  <a:srgbClr val="ED1650"/>
                </a:solidFill>
              </a:rPr>
              <a:t>ROUTE</a:t>
            </a:r>
            <a:r>
              <a:rPr lang="en-US" b="1" i="1" spc="5" dirty="0">
                <a:solidFill>
                  <a:srgbClr val="ED1650"/>
                </a:solidFill>
              </a:rPr>
              <a:t> </a:t>
            </a:r>
            <a:endParaRPr b="1" i="1" spc="5" dirty="0">
              <a:solidFill>
                <a:srgbClr val="ED1650"/>
              </a:solidFill>
            </a:endParaRPr>
          </a:p>
        </p:txBody>
      </p:sp>
      <p:sp>
        <p:nvSpPr>
          <p:cNvPr id="298" name="object 298"/>
          <p:cNvSpPr/>
          <p:nvPr/>
        </p:nvSpPr>
        <p:spPr>
          <a:xfrm>
            <a:off x="558098" y="6134561"/>
            <a:ext cx="352425" cy="231775"/>
          </a:xfrm>
          <a:custGeom>
            <a:avLst/>
            <a:gdLst/>
            <a:ahLst/>
            <a:cxnLst/>
            <a:rect l="l" t="t" r="r" b="b"/>
            <a:pathLst>
              <a:path w="352425" h="231775">
                <a:moveTo>
                  <a:pt x="170378" y="156565"/>
                </a:moveTo>
                <a:lnTo>
                  <a:pt x="156133" y="156565"/>
                </a:lnTo>
                <a:lnTo>
                  <a:pt x="134035" y="218960"/>
                </a:lnTo>
                <a:lnTo>
                  <a:pt x="132880" y="222427"/>
                </a:lnTo>
                <a:lnTo>
                  <a:pt x="133286" y="225463"/>
                </a:lnTo>
                <a:lnTo>
                  <a:pt x="135343" y="228066"/>
                </a:lnTo>
                <a:lnTo>
                  <a:pt x="137350" y="230670"/>
                </a:lnTo>
                <a:lnTo>
                  <a:pt x="140373" y="231533"/>
                </a:lnTo>
                <a:lnTo>
                  <a:pt x="144449" y="230670"/>
                </a:lnTo>
                <a:lnTo>
                  <a:pt x="179527" y="222427"/>
                </a:lnTo>
                <a:lnTo>
                  <a:pt x="185864" y="220129"/>
                </a:lnTo>
                <a:lnTo>
                  <a:pt x="189928" y="217373"/>
                </a:lnTo>
                <a:lnTo>
                  <a:pt x="190716" y="215925"/>
                </a:lnTo>
                <a:lnTo>
                  <a:pt x="149199" y="215925"/>
                </a:lnTo>
                <a:lnTo>
                  <a:pt x="170378" y="156565"/>
                </a:lnTo>
                <a:close/>
              </a:path>
              <a:path w="352425" h="231775">
                <a:moveTo>
                  <a:pt x="344213" y="41808"/>
                </a:moveTo>
                <a:lnTo>
                  <a:pt x="320789" y="41808"/>
                </a:lnTo>
                <a:lnTo>
                  <a:pt x="324840" y="42456"/>
                </a:lnTo>
                <a:lnTo>
                  <a:pt x="330593" y="45364"/>
                </a:lnTo>
                <a:lnTo>
                  <a:pt x="332714" y="47091"/>
                </a:lnTo>
                <a:lnTo>
                  <a:pt x="335318" y="51130"/>
                </a:lnTo>
                <a:lnTo>
                  <a:pt x="336245" y="52997"/>
                </a:lnTo>
                <a:lnTo>
                  <a:pt x="336829" y="54736"/>
                </a:lnTo>
                <a:lnTo>
                  <a:pt x="339115" y="61112"/>
                </a:lnTo>
                <a:lnTo>
                  <a:pt x="238442" y="112814"/>
                </a:lnTo>
                <a:lnTo>
                  <a:pt x="237299" y="113093"/>
                </a:lnTo>
                <a:lnTo>
                  <a:pt x="236143" y="114096"/>
                </a:lnTo>
                <a:lnTo>
                  <a:pt x="235000" y="115836"/>
                </a:lnTo>
                <a:lnTo>
                  <a:pt x="180416" y="206832"/>
                </a:lnTo>
                <a:lnTo>
                  <a:pt x="179819" y="207695"/>
                </a:lnTo>
                <a:lnTo>
                  <a:pt x="178358" y="208559"/>
                </a:lnTo>
                <a:lnTo>
                  <a:pt x="176072" y="209435"/>
                </a:lnTo>
                <a:lnTo>
                  <a:pt x="149199" y="215925"/>
                </a:lnTo>
                <a:lnTo>
                  <a:pt x="190716" y="215925"/>
                </a:lnTo>
                <a:lnTo>
                  <a:pt x="191655" y="214198"/>
                </a:lnTo>
                <a:lnTo>
                  <a:pt x="245389" y="124498"/>
                </a:lnTo>
                <a:lnTo>
                  <a:pt x="320789" y="97218"/>
                </a:lnTo>
                <a:lnTo>
                  <a:pt x="328574" y="94322"/>
                </a:lnTo>
                <a:lnTo>
                  <a:pt x="335076" y="90563"/>
                </a:lnTo>
                <a:lnTo>
                  <a:pt x="345478" y="81318"/>
                </a:lnTo>
                <a:lnTo>
                  <a:pt x="348970" y="76047"/>
                </a:lnTo>
                <a:lnTo>
                  <a:pt x="352412" y="64198"/>
                </a:lnTo>
                <a:lnTo>
                  <a:pt x="351993" y="57632"/>
                </a:lnTo>
                <a:lnTo>
                  <a:pt x="349402" y="50406"/>
                </a:lnTo>
                <a:lnTo>
                  <a:pt x="344213" y="41808"/>
                </a:lnTo>
                <a:close/>
              </a:path>
              <a:path w="352425" h="231775">
                <a:moveTo>
                  <a:pt x="37261" y="73380"/>
                </a:moveTo>
                <a:lnTo>
                  <a:pt x="32638" y="75107"/>
                </a:lnTo>
                <a:lnTo>
                  <a:pt x="9664" y="83337"/>
                </a:lnTo>
                <a:lnTo>
                  <a:pt x="1879" y="86232"/>
                </a:lnTo>
                <a:lnTo>
                  <a:pt x="33921" y="151803"/>
                </a:lnTo>
                <a:lnTo>
                  <a:pt x="72786" y="178263"/>
                </a:lnTo>
                <a:lnTo>
                  <a:pt x="82735" y="178776"/>
                </a:lnTo>
                <a:lnTo>
                  <a:pt x="93040" y="177610"/>
                </a:lnTo>
                <a:lnTo>
                  <a:pt x="103695" y="174764"/>
                </a:lnTo>
                <a:lnTo>
                  <a:pt x="130385" y="165501"/>
                </a:lnTo>
                <a:lnTo>
                  <a:pt x="82572" y="165501"/>
                </a:lnTo>
                <a:lnTo>
                  <a:pt x="74687" y="165296"/>
                </a:lnTo>
                <a:lnTo>
                  <a:pt x="17030" y="95046"/>
                </a:lnTo>
                <a:lnTo>
                  <a:pt x="36969" y="87668"/>
                </a:lnTo>
                <a:lnTo>
                  <a:pt x="59552" y="87668"/>
                </a:lnTo>
                <a:lnTo>
                  <a:pt x="45631" y="77266"/>
                </a:lnTo>
                <a:lnTo>
                  <a:pt x="41579" y="74104"/>
                </a:lnTo>
                <a:lnTo>
                  <a:pt x="37261" y="73380"/>
                </a:lnTo>
                <a:close/>
              </a:path>
              <a:path w="352425" h="231775">
                <a:moveTo>
                  <a:pt x="167119" y="138366"/>
                </a:moveTo>
                <a:lnTo>
                  <a:pt x="164782" y="139230"/>
                </a:lnTo>
                <a:lnTo>
                  <a:pt x="99783" y="161772"/>
                </a:lnTo>
                <a:lnTo>
                  <a:pt x="90937" y="164328"/>
                </a:lnTo>
                <a:lnTo>
                  <a:pt x="82572" y="165501"/>
                </a:lnTo>
                <a:lnTo>
                  <a:pt x="130385" y="165501"/>
                </a:lnTo>
                <a:lnTo>
                  <a:pt x="156133" y="156565"/>
                </a:lnTo>
                <a:lnTo>
                  <a:pt x="170378" y="156565"/>
                </a:lnTo>
                <a:lnTo>
                  <a:pt x="173469" y="147904"/>
                </a:lnTo>
                <a:lnTo>
                  <a:pt x="174345" y="145008"/>
                </a:lnTo>
                <a:lnTo>
                  <a:pt x="173913" y="142697"/>
                </a:lnTo>
                <a:lnTo>
                  <a:pt x="172148" y="140969"/>
                </a:lnTo>
                <a:lnTo>
                  <a:pt x="169583" y="138950"/>
                </a:lnTo>
                <a:lnTo>
                  <a:pt x="167119" y="138366"/>
                </a:lnTo>
                <a:close/>
              </a:path>
              <a:path w="352425" h="231775">
                <a:moveTo>
                  <a:pt x="59552" y="87668"/>
                </a:moveTo>
                <a:lnTo>
                  <a:pt x="36969" y="87668"/>
                </a:lnTo>
                <a:lnTo>
                  <a:pt x="82016" y="121043"/>
                </a:lnTo>
                <a:lnTo>
                  <a:pt x="83477" y="122199"/>
                </a:lnTo>
                <a:lnTo>
                  <a:pt x="85483" y="122478"/>
                </a:lnTo>
                <a:lnTo>
                  <a:pt x="88087" y="121894"/>
                </a:lnTo>
                <a:lnTo>
                  <a:pt x="125896" y="108038"/>
                </a:lnTo>
                <a:lnTo>
                  <a:pt x="86817" y="108038"/>
                </a:lnTo>
                <a:lnTo>
                  <a:pt x="59552" y="87668"/>
                </a:lnTo>
                <a:close/>
              </a:path>
              <a:path w="352425" h="231775">
                <a:moveTo>
                  <a:pt x="113372" y="0"/>
                </a:moveTo>
                <a:lnTo>
                  <a:pt x="109334" y="1447"/>
                </a:lnTo>
                <a:lnTo>
                  <a:pt x="76403" y="10540"/>
                </a:lnTo>
                <a:lnTo>
                  <a:pt x="75958" y="10540"/>
                </a:lnTo>
                <a:lnTo>
                  <a:pt x="73075" y="11696"/>
                </a:lnTo>
                <a:lnTo>
                  <a:pt x="71196" y="13715"/>
                </a:lnTo>
                <a:lnTo>
                  <a:pt x="70332" y="16598"/>
                </a:lnTo>
                <a:lnTo>
                  <a:pt x="70040" y="19507"/>
                </a:lnTo>
                <a:lnTo>
                  <a:pt x="70916" y="22237"/>
                </a:lnTo>
                <a:lnTo>
                  <a:pt x="72923" y="24841"/>
                </a:lnTo>
                <a:lnTo>
                  <a:pt x="138379" y="88976"/>
                </a:lnTo>
                <a:lnTo>
                  <a:pt x="86817" y="108038"/>
                </a:lnTo>
                <a:lnTo>
                  <a:pt x="125896" y="108038"/>
                </a:lnTo>
                <a:lnTo>
                  <a:pt x="155422" y="97218"/>
                </a:lnTo>
                <a:lnTo>
                  <a:pt x="156844" y="95618"/>
                </a:lnTo>
                <a:lnTo>
                  <a:pt x="157721" y="92163"/>
                </a:lnTo>
                <a:lnTo>
                  <a:pt x="157645" y="90995"/>
                </a:lnTo>
                <a:lnTo>
                  <a:pt x="156768" y="88684"/>
                </a:lnTo>
                <a:lnTo>
                  <a:pt x="156260" y="87668"/>
                </a:lnTo>
                <a:lnTo>
                  <a:pt x="155676" y="86804"/>
                </a:lnTo>
                <a:lnTo>
                  <a:pt x="88544" y="21374"/>
                </a:lnTo>
                <a:lnTo>
                  <a:pt x="113220" y="14452"/>
                </a:lnTo>
                <a:lnTo>
                  <a:pt x="114109" y="14160"/>
                </a:lnTo>
                <a:lnTo>
                  <a:pt x="142305" y="14160"/>
                </a:lnTo>
                <a:lnTo>
                  <a:pt x="121462" y="2743"/>
                </a:lnTo>
                <a:lnTo>
                  <a:pt x="117436" y="431"/>
                </a:lnTo>
                <a:lnTo>
                  <a:pt x="113372" y="0"/>
                </a:lnTo>
                <a:close/>
              </a:path>
              <a:path w="352425" h="231775">
                <a:moveTo>
                  <a:pt x="311854" y="28791"/>
                </a:moveTo>
                <a:lnTo>
                  <a:pt x="290448" y="33934"/>
                </a:lnTo>
                <a:lnTo>
                  <a:pt x="232816" y="54736"/>
                </a:lnTo>
                <a:lnTo>
                  <a:pt x="231089" y="55333"/>
                </a:lnTo>
                <a:lnTo>
                  <a:pt x="229793" y="56413"/>
                </a:lnTo>
                <a:lnTo>
                  <a:pt x="228904" y="57988"/>
                </a:lnTo>
                <a:lnTo>
                  <a:pt x="228066" y="59588"/>
                </a:lnTo>
                <a:lnTo>
                  <a:pt x="227914" y="61391"/>
                </a:lnTo>
                <a:lnTo>
                  <a:pt x="228511" y="63411"/>
                </a:lnTo>
                <a:lnTo>
                  <a:pt x="229069" y="65138"/>
                </a:lnTo>
                <a:lnTo>
                  <a:pt x="230238" y="66370"/>
                </a:lnTo>
                <a:lnTo>
                  <a:pt x="233692" y="67817"/>
                </a:lnTo>
                <a:lnTo>
                  <a:pt x="235419" y="67881"/>
                </a:lnTo>
                <a:lnTo>
                  <a:pt x="237159" y="67297"/>
                </a:lnTo>
                <a:lnTo>
                  <a:pt x="294805" y="46507"/>
                </a:lnTo>
                <a:lnTo>
                  <a:pt x="303453" y="43624"/>
                </a:lnTo>
                <a:lnTo>
                  <a:pt x="310375" y="42113"/>
                </a:lnTo>
                <a:lnTo>
                  <a:pt x="320789" y="41808"/>
                </a:lnTo>
                <a:lnTo>
                  <a:pt x="344213" y="41808"/>
                </a:lnTo>
                <a:lnTo>
                  <a:pt x="341326" y="37025"/>
                </a:lnTo>
                <a:lnTo>
                  <a:pt x="328812" y="29821"/>
                </a:lnTo>
                <a:lnTo>
                  <a:pt x="311854" y="28791"/>
                </a:lnTo>
                <a:close/>
              </a:path>
              <a:path w="352425" h="231775">
                <a:moveTo>
                  <a:pt x="142305" y="14160"/>
                </a:moveTo>
                <a:lnTo>
                  <a:pt x="114680" y="14160"/>
                </a:lnTo>
                <a:lnTo>
                  <a:pt x="114960" y="14452"/>
                </a:lnTo>
                <a:lnTo>
                  <a:pt x="183019" y="52146"/>
                </a:lnTo>
                <a:lnTo>
                  <a:pt x="184721" y="52997"/>
                </a:lnTo>
                <a:lnTo>
                  <a:pt x="186474" y="53162"/>
                </a:lnTo>
                <a:lnTo>
                  <a:pt x="189928" y="52006"/>
                </a:lnTo>
                <a:lnTo>
                  <a:pt x="191236" y="50838"/>
                </a:lnTo>
                <a:lnTo>
                  <a:pt x="192087" y="49110"/>
                </a:lnTo>
                <a:lnTo>
                  <a:pt x="192963" y="47675"/>
                </a:lnTo>
                <a:lnTo>
                  <a:pt x="193166" y="45999"/>
                </a:lnTo>
                <a:lnTo>
                  <a:pt x="192303" y="42252"/>
                </a:lnTo>
                <a:lnTo>
                  <a:pt x="191236" y="40881"/>
                </a:lnTo>
                <a:lnTo>
                  <a:pt x="189509" y="40017"/>
                </a:lnTo>
                <a:lnTo>
                  <a:pt x="142305" y="14160"/>
                </a:lnTo>
                <a:close/>
              </a:path>
            </a:pathLst>
          </a:custGeom>
          <a:solidFill>
            <a:srgbClr val="EC1550"/>
          </a:solidFill>
        </p:spPr>
        <p:txBody>
          <a:bodyPr wrap="square" lIns="0" tIns="0" rIns="0" bIns="0" rtlCol="0"/>
          <a:lstStyle/>
          <a:p>
            <a:endParaRPr/>
          </a:p>
        </p:txBody>
      </p:sp>
      <p:sp>
        <p:nvSpPr>
          <p:cNvPr id="17" name="object 285"/>
          <p:cNvSpPr txBox="1"/>
          <p:nvPr/>
        </p:nvSpPr>
        <p:spPr>
          <a:xfrm>
            <a:off x="588417" y="2898338"/>
            <a:ext cx="3770275" cy="1292662"/>
          </a:xfrm>
          <a:prstGeom prst="rect">
            <a:avLst/>
          </a:prstGeom>
        </p:spPr>
        <p:txBody>
          <a:bodyPr vert="horz" wrap="square" lIns="0" tIns="0" rIns="0" bIns="0" rtlCol="0">
            <a:spAutoFit/>
          </a:bodyPr>
          <a:lstStyle/>
          <a:p>
            <a:r>
              <a:rPr lang="en-US" sz="1400" dirty="0">
                <a:solidFill>
                  <a:srgbClr val="1B0080"/>
                </a:solidFill>
              </a:rPr>
              <a:t>The first flight will take off from Miami, while the operation from the capital city of Bahia will begin on April 30</a:t>
            </a:r>
            <a:r>
              <a:rPr lang="en-US" sz="1400" baseline="30000" dirty="0">
                <a:solidFill>
                  <a:srgbClr val="1B0080"/>
                </a:solidFill>
              </a:rPr>
              <a:t>th</a:t>
            </a:r>
            <a:r>
              <a:rPr lang="en-US" sz="1400" dirty="0">
                <a:solidFill>
                  <a:srgbClr val="1B0080"/>
                </a:solidFill>
              </a:rPr>
              <a:t>. Also, the company currently operates </a:t>
            </a:r>
            <a:r>
              <a:rPr lang="en-US" sz="1400" b="1" dirty="0">
                <a:solidFill>
                  <a:srgbClr val="1B0080"/>
                </a:solidFill>
              </a:rPr>
              <a:t>other</a:t>
            </a:r>
            <a:r>
              <a:rPr lang="en-US" sz="1400" dirty="0">
                <a:solidFill>
                  <a:srgbClr val="1B0080"/>
                </a:solidFill>
              </a:rPr>
              <a:t> </a:t>
            </a:r>
            <a:r>
              <a:rPr lang="en-US" sz="1400" b="1" dirty="0">
                <a:solidFill>
                  <a:srgbClr val="1B0080"/>
                </a:solidFill>
              </a:rPr>
              <a:t>non-stop scheduled routes</a:t>
            </a:r>
            <a:r>
              <a:rPr lang="en-US" sz="1400" dirty="0">
                <a:solidFill>
                  <a:srgbClr val="1B0080"/>
                </a:solidFill>
              </a:rPr>
              <a:t> connecting Miami to São Paulo, Rio de Janeiro, Manaus, Recife, and Belem.</a:t>
            </a:r>
          </a:p>
        </p:txBody>
      </p:sp>
      <p:sp>
        <p:nvSpPr>
          <p:cNvPr id="3" name="TextBox 2"/>
          <p:cNvSpPr txBox="1"/>
          <p:nvPr/>
        </p:nvSpPr>
        <p:spPr>
          <a:xfrm>
            <a:off x="980184" y="4836884"/>
            <a:ext cx="2549110" cy="300082"/>
          </a:xfrm>
          <a:prstGeom prst="rect">
            <a:avLst/>
          </a:prstGeom>
          <a:noFill/>
        </p:spPr>
        <p:txBody>
          <a:bodyPr wrap="square" rtlCol="0">
            <a:spAutoFit/>
          </a:bodyPr>
          <a:lstStyle/>
          <a:p>
            <a:r>
              <a:rPr lang="en-US" sz="1350" b="1" spc="-5" dirty="0">
                <a:solidFill>
                  <a:srgbClr val="00B5AC"/>
                </a:solidFill>
                <a:latin typeface="Trebuchet MS"/>
                <a:cs typeface="Trebuchet MS"/>
              </a:rPr>
              <a:t>Starting on April 29th, 2018</a:t>
            </a:r>
          </a:p>
        </p:txBody>
      </p:sp>
      <p:sp>
        <p:nvSpPr>
          <p:cNvPr id="5" name="Rectangle 4"/>
          <p:cNvSpPr/>
          <p:nvPr/>
        </p:nvSpPr>
        <p:spPr>
          <a:xfrm>
            <a:off x="999313" y="5416142"/>
            <a:ext cx="2821912" cy="459100"/>
          </a:xfrm>
          <a:prstGeom prst="rect">
            <a:avLst/>
          </a:prstGeom>
        </p:spPr>
        <p:txBody>
          <a:bodyPr wrap="square">
            <a:spAutoFit/>
          </a:bodyPr>
          <a:lstStyle/>
          <a:p>
            <a:pPr marL="12700">
              <a:lnSpc>
                <a:spcPts val="1590"/>
              </a:lnSpc>
              <a:spcBef>
                <a:spcPts val="795"/>
              </a:spcBef>
            </a:pPr>
            <a:r>
              <a:rPr lang="en-US" sz="1350" b="1" spc="-5" dirty="0">
                <a:solidFill>
                  <a:srgbClr val="00B5AC"/>
                </a:solidFill>
                <a:latin typeface="Trebuchet MS"/>
                <a:cs typeface="Trebuchet MS"/>
              </a:rPr>
              <a:t>One flight per week</a:t>
            </a:r>
          </a:p>
          <a:p>
            <a:r>
              <a:rPr lang="en-US" sz="1050" spc="-5" dirty="0">
                <a:solidFill>
                  <a:srgbClr val="5D5D5D"/>
                </a:solidFill>
                <a:latin typeface="Trebuchet MS"/>
                <a:cs typeface="Trebuchet MS"/>
              </a:rPr>
              <a:t>with a travel time of eight hours</a:t>
            </a:r>
          </a:p>
        </p:txBody>
      </p:sp>
      <p:sp>
        <p:nvSpPr>
          <p:cNvPr id="37" name="object 297"/>
          <p:cNvSpPr/>
          <p:nvPr/>
        </p:nvSpPr>
        <p:spPr>
          <a:xfrm>
            <a:off x="626331" y="4816669"/>
            <a:ext cx="217804" cy="283845"/>
          </a:xfrm>
          <a:custGeom>
            <a:avLst/>
            <a:gdLst/>
            <a:ahLst/>
            <a:cxnLst/>
            <a:rect l="l" t="t" r="r" b="b"/>
            <a:pathLst>
              <a:path w="217805" h="283845">
                <a:moveTo>
                  <a:pt x="60324" y="0"/>
                </a:moveTo>
                <a:lnTo>
                  <a:pt x="56794" y="0"/>
                </a:lnTo>
                <a:lnTo>
                  <a:pt x="55232" y="609"/>
                </a:lnTo>
                <a:lnTo>
                  <a:pt x="52768" y="3048"/>
                </a:lnTo>
                <a:lnTo>
                  <a:pt x="52196" y="4622"/>
                </a:lnTo>
                <a:lnTo>
                  <a:pt x="52196" y="30568"/>
                </a:lnTo>
                <a:lnTo>
                  <a:pt x="19697" y="30568"/>
                </a:lnTo>
                <a:lnTo>
                  <a:pt x="12903" y="33223"/>
                </a:lnTo>
                <a:lnTo>
                  <a:pt x="2565" y="43827"/>
                </a:lnTo>
                <a:lnTo>
                  <a:pt x="0" y="50685"/>
                </a:lnTo>
                <a:lnTo>
                  <a:pt x="0" y="279476"/>
                </a:lnTo>
                <a:lnTo>
                  <a:pt x="546" y="280974"/>
                </a:lnTo>
                <a:lnTo>
                  <a:pt x="2705" y="283133"/>
                </a:lnTo>
                <a:lnTo>
                  <a:pt x="4216" y="283692"/>
                </a:lnTo>
                <a:lnTo>
                  <a:pt x="197954" y="283692"/>
                </a:lnTo>
                <a:lnTo>
                  <a:pt x="204596" y="281241"/>
                </a:lnTo>
                <a:lnTo>
                  <a:pt x="209499" y="276352"/>
                </a:lnTo>
                <a:lnTo>
                  <a:pt x="214642" y="271462"/>
                </a:lnTo>
                <a:lnTo>
                  <a:pt x="214805" y="271043"/>
                </a:lnTo>
                <a:lnTo>
                  <a:pt x="12636" y="271043"/>
                </a:lnTo>
                <a:lnTo>
                  <a:pt x="12636" y="106794"/>
                </a:lnTo>
                <a:lnTo>
                  <a:pt x="217233" y="106794"/>
                </a:lnTo>
                <a:lnTo>
                  <a:pt x="217233" y="94157"/>
                </a:lnTo>
                <a:lnTo>
                  <a:pt x="12636" y="94157"/>
                </a:lnTo>
                <a:lnTo>
                  <a:pt x="12636" y="53962"/>
                </a:lnTo>
                <a:lnTo>
                  <a:pt x="13982" y="49999"/>
                </a:lnTo>
                <a:lnTo>
                  <a:pt x="19418" y="44564"/>
                </a:lnTo>
                <a:lnTo>
                  <a:pt x="23228" y="43205"/>
                </a:lnTo>
                <a:lnTo>
                  <a:pt x="64808" y="43205"/>
                </a:lnTo>
                <a:lnTo>
                  <a:pt x="64808" y="4622"/>
                </a:lnTo>
                <a:lnTo>
                  <a:pt x="64185" y="3048"/>
                </a:lnTo>
                <a:lnTo>
                  <a:pt x="61747" y="609"/>
                </a:lnTo>
                <a:lnTo>
                  <a:pt x="60324" y="0"/>
                </a:lnTo>
                <a:close/>
              </a:path>
              <a:path w="217805" h="283845">
                <a:moveTo>
                  <a:pt x="217233" y="106794"/>
                </a:moveTo>
                <a:lnTo>
                  <a:pt x="204596" y="106794"/>
                </a:lnTo>
                <a:lnTo>
                  <a:pt x="204596" y="261264"/>
                </a:lnTo>
                <a:lnTo>
                  <a:pt x="203377" y="264947"/>
                </a:lnTo>
                <a:lnTo>
                  <a:pt x="198488" y="269811"/>
                </a:lnTo>
                <a:lnTo>
                  <a:pt x="194678" y="271043"/>
                </a:lnTo>
                <a:lnTo>
                  <a:pt x="214805" y="271043"/>
                </a:lnTo>
                <a:lnTo>
                  <a:pt x="217174" y="264947"/>
                </a:lnTo>
                <a:lnTo>
                  <a:pt x="217233" y="106794"/>
                </a:lnTo>
                <a:close/>
              </a:path>
              <a:path w="217805" h="283845">
                <a:moveTo>
                  <a:pt x="105307" y="207073"/>
                </a:moveTo>
                <a:lnTo>
                  <a:pt x="93738" y="207073"/>
                </a:lnTo>
                <a:lnTo>
                  <a:pt x="82727" y="245376"/>
                </a:lnTo>
                <a:lnTo>
                  <a:pt x="82207" y="247281"/>
                </a:lnTo>
                <a:lnTo>
                  <a:pt x="82461" y="248907"/>
                </a:lnTo>
                <a:lnTo>
                  <a:pt x="83553" y="250278"/>
                </a:lnTo>
                <a:lnTo>
                  <a:pt x="84924" y="251625"/>
                </a:lnTo>
                <a:lnTo>
                  <a:pt x="86423" y="252310"/>
                </a:lnTo>
                <a:lnTo>
                  <a:pt x="106908" y="252310"/>
                </a:lnTo>
                <a:lnTo>
                  <a:pt x="112344" y="249593"/>
                </a:lnTo>
                <a:lnTo>
                  <a:pt x="116166" y="244157"/>
                </a:lnTo>
                <a:lnTo>
                  <a:pt x="116700" y="243332"/>
                </a:lnTo>
                <a:lnTo>
                  <a:pt x="117913" y="241287"/>
                </a:lnTo>
                <a:lnTo>
                  <a:pt x="95351" y="241287"/>
                </a:lnTo>
                <a:lnTo>
                  <a:pt x="105307" y="207073"/>
                </a:lnTo>
                <a:close/>
              </a:path>
              <a:path w="217805" h="283845">
                <a:moveTo>
                  <a:pt x="106629" y="123901"/>
                </a:moveTo>
                <a:lnTo>
                  <a:pt x="98488" y="123901"/>
                </a:lnTo>
                <a:lnTo>
                  <a:pt x="97281" y="124460"/>
                </a:lnTo>
                <a:lnTo>
                  <a:pt x="95097" y="126631"/>
                </a:lnTo>
                <a:lnTo>
                  <a:pt x="94551" y="127990"/>
                </a:lnTo>
                <a:lnTo>
                  <a:pt x="94551" y="130975"/>
                </a:lnTo>
                <a:lnTo>
                  <a:pt x="95097" y="132194"/>
                </a:lnTo>
                <a:lnTo>
                  <a:pt x="97281" y="134378"/>
                </a:lnTo>
                <a:lnTo>
                  <a:pt x="98488" y="134912"/>
                </a:lnTo>
                <a:lnTo>
                  <a:pt x="103111" y="134912"/>
                </a:lnTo>
                <a:lnTo>
                  <a:pt x="105702" y="136283"/>
                </a:lnTo>
                <a:lnTo>
                  <a:pt x="129209" y="176504"/>
                </a:lnTo>
                <a:lnTo>
                  <a:pt x="130555" y="178396"/>
                </a:lnTo>
                <a:lnTo>
                  <a:pt x="132181" y="179349"/>
                </a:lnTo>
                <a:lnTo>
                  <a:pt x="167106" y="179349"/>
                </a:lnTo>
                <a:lnTo>
                  <a:pt x="169824" y="180098"/>
                </a:lnTo>
                <a:lnTo>
                  <a:pt x="174167" y="183083"/>
                </a:lnTo>
                <a:lnTo>
                  <a:pt x="175259" y="185318"/>
                </a:lnTo>
                <a:lnTo>
                  <a:pt x="175259" y="191312"/>
                </a:lnTo>
                <a:lnTo>
                  <a:pt x="174167" y="193548"/>
                </a:lnTo>
                <a:lnTo>
                  <a:pt x="169824" y="196532"/>
                </a:lnTo>
                <a:lnTo>
                  <a:pt x="167106" y="197269"/>
                </a:lnTo>
                <a:lnTo>
                  <a:pt x="131914" y="197269"/>
                </a:lnTo>
                <a:lnTo>
                  <a:pt x="130428" y="198094"/>
                </a:lnTo>
                <a:lnTo>
                  <a:pt x="114528" y="225869"/>
                </a:lnTo>
                <a:lnTo>
                  <a:pt x="109626" y="234302"/>
                </a:lnTo>
                <a:lnTo>
                  <a:pt x="101752" y="241287"/>
                </a:lnTo>
                <a:lnTo>
                  <a:pt x="117913" y="241287"/>
                </a:lnTo>
                <a:lnTo>
                  <a:pt x="120565" y="236816"/>
                </a:lnTo>
                <a:lnTo>
                  <a:pt x="122745" y="233083"/>
                </a:lnTo>
                <a:lnTo>
                  <a:pt x="125463" y="228523"/>
                </a:lnTo>
                <a:lnTo>
                  <a:pt x="131724" y="218211"/>
                </a:lnTo>
                <a:lnTo>
                  <a:pt x="134645" y="213169"/>
                </a:lnTo>
                <a:lnTo>
                  <a:pt x="137363" y="208280"/>
                </a:lnTo>
                <a:lnTo>
                  <a:pt x="170637" y="208280"/>
                </a:lnTo>
                <a:lnTo>
                  <a:pt x="176072" y="206451"/>
                </a:lnTo>
                <a:lnTo>
                  <a:pt x="184226" y="199097"/>
                </a:lnTo>
                <a:lnTo>
                  <a:pt x="186270" y="194297"/>
                </a:lnTo>
                <a:lnTo>
                  <a:pt x="186270" y="182333"/>
                </a:lnTo>
                <a:lnTo>
                  <a:pt x="184162" y="177507"/>
                </a:lnTo>
                <a:lnTo>
                  <a:pt x="175729" y="170180"/>
                </a:lnTo>
                <a:lnTo>
                  <a:pt x="170357" y="168338"/>
                </a:lnTo>
                <a:lnTo>
                  <a:pt x="137363" y="168338"/>
                </a:lnTo>
                <a:lnTo>
                  <a:pt x="129766" y="154629"/>
                </a:lnTo>
                <a:lnTo>
                  <a:pt x="123428" y="143632"/>
                </a:lnTo>
                <a:lnTo>
                  <a:pt x="119169" y="136689"/>
                </a:lnTo>
                <a:lnTo>
                  <a:pt x="112090" y="126758"/>
                </a:lnTo>
                <a:lnTo>
                  <a:pt x="106629" y="123901"/>
                </a:lnTo>
                <a:close/>
              </a:path>
              <a:path w="217805" h="283845">
                <a:moveTo>
                  <a:pt x="64655" y="158965"/>
                </a:moveTo>
                <a:lnTo>
                  <a:pt x="41033" y="158965"/>
                </a:lnTo>
                <a:lnTo>
                  <a:pt x="39535" y="159778"/>
                </a:lnTo>
                <a:lnTo>
                  <a:pt x="38709" y="161417"/>
                </a:lnTo>
                <a:lnTo>
                  <a:pt x="37617" y="162496"/>
                </a:lnTo>
                <a:lnTo>
                  <a:pt x="37363" y="164134"/>
                </a:lnTo>
                <a:lnTo>
                  <a:pt x="37884" y="166293"/>
                </a:lnTo>
                <a:lnTo>
                  <a:pt x="46469" y="188302"/>
                </a:lnTo>
                <a:lnTo>
                  <a:pt x="37884" y="210312"/>
                </a:lnTo>
                <a:lnTo>
                  <a:pt x="37363" y="212217"/>
                </a:lnTo>
                <a:lnTo>
                  <a:pt x="37617" y="213842"/>
                </a:lnTo>
                <a:lnTo>
                  <a:pt x="38709" y="215201"/>
                </a:lnTo>
                <a:lnTo>
                  <a:pt x="39535" y="216852"/>
                </a:lnTo>
                <a:lnTo>
                  <a:pt x="41033" y="217665"/>
                </a:lnTo>
                <a:lnTo>
                  <a:pt x="64388" y="217665"/>
                </a:lnTo>
                <a:lnTo>
                  <a:pt x="65874" y="216979"/>
                </a:lnTo>
                <a:lnTo>
                  <a:pt x="67233" y="215620"/>
                </a:lnTo>
                <a:lnTo>
                  <a:pt x="74587" y="207073"/>
                </a:lnTo>
                <a:lnTo>
                  <a:pt x="105307" y="207073"/>
                </a:lnTo>
                <a:lnTo>
                  <a:pt x="105429" y="206654"/>
                </a:lnTo>
                <a:lnTo>
                  <a:pt x="50939" y="206654"/>
                </a:lnTo>
                <a:lnTo>
                  <a:pt x="57061" y="190347"/>
                </a:lnTo>
                <a:lnTo>
                  <a:pt x="57873" y="188988"/>
                </a:lnTo>
                <a:lnTo>
                  <a:pt x="57873" y="187642"/>
                </a:lnTo>
                <a:lnTo>
                  <a:pt x="57061" y="186270"/>
                </a:lnTo>
                <a:lnTo>
                  <a:pt x="50939" y="169964"/>
                </a:lnTo>
                <a:lnTo>
                  <a:pt x="104663" y="169964"/>
                </a:lnTo>
                <a:lnTo>
                  <a:pt x="104440" y="169151"/>
                </a:lnTo>
                <a:lnTo>
                  <a:pt x="74587" y="169151"/>
                </a:lnTo>
                <a:lnTo>
                  <a:pt x="66840" y="161010"/>
                </a:lnTo>
                <a:lnTo>
                  <a:pt x="66014" y="159639"/>
                </a:lnTo>
                <a:lnTo>
                  <a:pt x="64655" y="158965"/>
                </a:lnTo>
                <a:close/>
              </a:path>
              <a:path w="217805" h="283845">
                <a:moveTo>
                  <a:pt x="103263" y="196469"/>
                </a:moveTo>
                <a:lnTo>
                  <a:pt x="70218" y="196469"/>
                </a:lnTo>
                <a:lnTo>
                  <a:pt x="68732" y="197015"/>
                </a:lnTo>
                <a:lnTo>
                  <a:pt x="67652" y="198094"/>
                </a:lnTo>
                <a:lnTo>
                  <a:pt x="60324" y="206654"/>
                </a:lnTo>
                <a:lnTo>
                  <a:pt x="105429" y="206654"/>
                </a:lnTo>
                <a:lnTo>
                  <a:pt x="106375" y="203403"/>
                </a:lnTo>
                <a:lnTo>
                  <a:pt x="106908" y="201485"/>
                </a:lnTo>
                <a:lnTo>
                  <a:pt x="106514" y="199872"/>
                </a:lnTo>
                <a:lnTo>
                  <a:pt x="105155" y="198513"/>
                </a:lnTo>
                <a:lnTo>
                  <a:pt x="104597" y="197142"/>
                </a:lnTo>
                <a:lnTo>
                  <a:pt x="103263" y="196469"/>
                </a:lnTo>
                <a:close/>
              </a:path>
              <a:path w="217805" h="283845">
                <a:moveTo>
                  <a:pt x="104663" y="169964"/>
                </a:moveTo>
                <a:lnTo>
                  <a:pt x="60324" y="169964"/>
                </a:lnTo>
                <a:lnTo>
                  <a:pt x="67652" y="178523"/>
                </a:lnTo>
                <a:lnTo>
                  <a:pt x="68732" y="179616"/>
                </a:lnTo>
                <a:lnTo>
                  <a:pt x="70218" y="180162"/>
                </a:lnTo>
                <a:lnTo>
                  <a:pt x="102565" y="180162"/>
                </a:lnTo>
                <a:lnTo>
                  <a:pt x="103924" y="179476"/>
                </a:lnTo>
                <a:lnTo>
                  <a:pt x="104749" y="178130"/>
                </a:lnTo>
                <a:lnTo>
                  <a:pt x="106108" y="176758"/>
                </a:lnTo>
                <a:lnTo>
                  <a:pt x="106375" y="175133"/>
                </a:lnTo>
                <a:lnTo>
                  <a:pt x="105562" y="173240"/>
                </a:lnTo>
                <a:lnTo>
                  <a:pt x="104663" y="169964"/>
                </a:lnTo>
                <a:close/>
              </a:path>
              <a:path w="217805" h="283845">
                <a:moveTo>
                  <a:pt x="93065" y="143738"/>
                </a:moveTo>
                <a:lnTo>
                  <a:pt x="91693" y="144297"/>
                </a:lnTo>
                <a:lnTo>
                  <a:pt x="90347" y="144564"/>
                </a:lnTo>
                <a:lnTo>
                  <a:pt x="89268" y="145453"/>
                </a:lnTo>
                <a:lnTo>
                  <a:pt x="88417" y="146939"/>
                </a:lnTo>
                <a:lnTo>
                  <a:pt x="87642" y="148437"/>
                </a:lnTo>
                <a:lnTo>
                  <a:pt x="87490" y="149860"/>
                </a:lnTo>
                <a:lnTo>
                  <a:pt x="88023" y="151218"/>
                </a:lnTo>
                <a:lnTo>
                  <a:pt x="93332" y="169151"/>
                </a:lnTo>
                <a:lnTo>
                  <a:pt x="104440" y="169151"/>
                </a:lnTo>
                <a:lnTo>
                  <a:pt x="98628" y="147955"/>
                </a:lnTo>
                <a:lnTo>
                  <a:pt x="98348" y="146596"/>
                </a:lnTo>
                <a:lnTo>
                  <a:pt x="97459" y="145516"/>
                </a:lnTo>
                <a:lnTo>
                  <a:pt x="94487" y="143878"/>
                </a:lnTo>
                <a:lnTo>
                  <a:pt x="93065" y="143738"/>
                </a:lnTo>
                <a:close/>
              </a:path>
              <a:path w="217805" h="283845">
                <a:moveTo>
                  <a:pt x="212610" y="30568"/>
                </a:moveTo>
                <a:lnTo>
                  <a:pt x="174447" y="30568"/>
                </a:lnTo>
                <a:lnTo>
                  <a:pt x="173012" y="31178"/>
                </a:lnTo>
                <a:lnTo>
                  <a:pt x="170548" y="33642"/>
                </a:lnTo>
                <a:lnTo>
                  <a:pt x="169964" y="35191"/>
                </a:lnTo>
                <a:lnTo>
                  <a:pt x="169964" y="38735"/>
                </a:lnTo>
                <a:lnTo>
                  <a:pt x="170548" y="40157"/>
                </a:lnTo>
                <a:lnTo>
                  <a:pt x="173012" y="42595"/>
                </a:lnTo>
                <a:lnTo>
                  <a:pt x="174447" y="43205"/>
                </a:lnTo>
                <a:lnTo>
                  <a:pt x="204596" y="43205"/>
                </a:lnTo>
                <a:lnTo>
                  <a:pt x="204596" y="94157"/>
                </a:lnTo>
                <a:lnTo>
                  <a:pt x="217233" y="94157"/>
                </a:lnTo>
                <a:lnTo>
                  <a:pt x="217233" y="35191"/>
                </a:lnTo>
                <a:lnTo>
                  <a:pt x="216649" y="33642"/>
                </a:lnTo>
                <a:lnTo>
                  <a:pt x="215391" y="32410"/>
                </a:lnTo>
                <a:lnTo>
                  <a:pt x="214185" y="31178"/>
                </a:lnTo>
                <a:lnTo>
                  <a:pt x="212610" y="30568"/>
                </a:lnTo>
                <a:close/>
              </a:path>
              <a:path w="217805" h="283845">
                <a:moveTo>
                  <a:pt x="64808" y="43205"/>
                </a:moveTo>
                <a:lnTo>
                  <a:pt x="52196" y="43205"/>
                </a:lnTo>
                <a:lnTo>
                  <a:pt x="52196" y="59918"/>
                </a:lnTo>
                <a:lnTo>
                  <a:pt x="52768" y="61341"/>
                </a:lnTo>
                <a:lnTo>
                  <a:pt x="55232" y="63792"/>
                </a:lnTo>
                <a:lnTo>
                  <a:pt x="56794" y="64401"/>
                </a:lnTo>
                <a:lnTo>
                  <a:pt x="60324" y="64401"/>
                </a:lnTo>
                <a:lnTo>
                  <a:pt x="61747" y="63792"/>
                </a:lnTo>
                <a:lnTo>
                  <a:pt x="64185" y="61341"/>
                </a:lnTo>
                <a:lnTo>
                  <a:pt x="64808" y="59918"/>
                </a:lnTo>
                <a:lnTo>
                  <a:pt x="64808" y="43205"/>
                </a:lnTo>
                <a:close/>
              </a:path>
              <a:path w="217805" h="283845">
                <a:moveTo>
                  <a:pt x="137198" y="0"/>
                </a:moveTo>
                <a:lnTo>
                  <a:pt x="133680" y="0"/>
                </a:lnTo>
                <a:lnTo>
                  <a:pt x="132245" y="609"/>
                </a:lnTo>
                <a:lnTo>
                  <a:pt x="131038" y="1841"/>
                </a:lnTo>
                <a:lnTo>
                  <a:pt x="129819" y="3048"/>
                </a:lnTo>
                <a:lnTo>
                  <a:pt x="129209" y="4622"/>
                </a:lnTo>
                <a:lnTo>
                  <a:pt x="129209" y="30568"/>
                </a:lnTo>
                <a:lnTo>
                  <a:pt x="99580" y="30568"/>
                </a:lnTo>
                <a:lnTo>
                  <a:pt x="98031" y="31178"/>
                </a:lnTo>
                <a:lnTo>
                  <a:pt x="95554" y="33642"/>
                </a:lnTo>
                <a:lnTo>
                  <a:pt x="94970" y="35191"/>
                </a:lnTo>
                <a:lnTo>
                  <a:pt x="94970" y="38735"/>
                </a:lnTo>
                <a:lnTo>
                  <a:pt x="95554" y="40157"/>
                </a:lnTo>
                <a:lnTo>
                  <a:pt x="98031" y="42595"/>
                </a:lnTo>
                <a:lnTo>
                  <a:pt x="99580" y="43205"/>
                </a:lnTo>
                <a:lnTo>
                  <a:pt x="129209" y="43205"/>
                </a:lnTo>
                <a:lnTo>
                  <a:pt x="129209" y="59918"/>
                </a:lnTo>
                <a:lnTo>
                  <a:pt x="129819" y="61341"/>
                </a:lnTo>
                <a:lnTo>
                  <a:pt x="132245" y="63792"/>
                </a:lnTo>
                <a:lnTo>
                  <a:pt x="133680" y="64401"/>
                </a:lnTo>
                <a:lnTo>
                  <a:pt x="137198" y="64401"/>
                </a:lnTo>
                <a:lnTo>
                  <a:pt x="138798" y="63792"/>
                </a:lnTo>
                <a:lnTo>
                  <a:pt x="141223" y="61341"/>
                </a:lnTo>
                <a:lnTo>
                  <a:pt x="141833" y="59918"/>
                </a:lnTo>
                <a:lnTo>
                  <a:pt x="141833" y="4622"/>
                </a:lnTo>
                <a:lnTo>
                  <a:pt x="141223" y="3048"/>
                </a:lnTo>
                <a:lnTo>
                  <a:pt x="140004" y="1841"/>
                </a:lnTo>
                <a:lnTo>
                  <a:pt x="138798" y="609"/>
                </a:lnTo>
                <a:lnTo>
                  <a:pt x="137198" y="0"/>
                </a:lnTo>
                <a:close/>
              </a:path>
            </a:pathLst>
          </a:custGeom>
          <a:solidFill>
            <a:srgbClr val="EC1550"/>
          </a:solidFill>
        </p:spPr>
        <p:txBody>
          <a:bodyPr wrap="square" lIns="0" tIns="0" rIns="0" bIns="0" rtlCol="0"/>
          <a:lstStyle/>
          <a:p>
            <a:endParaRPr/>
          </a:p>
        </p:txBody>
      </p:sp>
      <p:sp>
        <p:nvSpPr>
          <p:cNvPr id="38" name="object 13"/>
          <p:cNvSpPr/>
          <p:nvPr/>
        </p:nvSpPr>
        <p:spPr>
          <a:xfrm>
            <a:off x="544625" y="5453167"/>
            <a:ext cx="377825" cy="247015"/>
          </a:xfrm>
          <a:custGeom>
            <a:avLst/>
            <a:gdLst/>
            <a:ahLst/>
            <a:cxnLst/>
            <a:rect l="l" t="t" r="r" b="b"/>
            <a:pathLst>
              <a:path w="377825" h="247014">
                <a:moveTo>
                  <a:pt x="60109" y="181711"/>
                </a:moveTo>
                <a:lnTo>
                  <a:pt x="33489" y="181711"/>
                </a:lnTo>
                <a:lnTo>
                  <a:pt x="26451" y="182286"/>
                </a:lnTo>
                <a:lnTo>
                  <a:pt x="0" y="204787"/>
                </a:lnTo>
                <a:lnTo>
                  <a:pt x="0" y="223850"/>
                </a:lnTo>
                <a:lnTo>
                  <a:pt x="33489" y="246913"/>
                </a:lnTo>
                <a:lnTo>
                  <a:pt x="212940" y="246913"/>
                </a:lnTo>
                <a:lnTo>
                  <a:pt x="249132" y="233502"/>
                </a:lnTo>
                <a:lnTo>
                  <a:pt x="27520" y="233502"/>
                </a:lnTo>
                <a:lnTo>
                  <a:pt x="22771" y="231787"/>
                </a:lnTo>
                <a:lnTo>
                  <a:pt x="19164" y="228384"/>
                </a:lnTo>
                <a:lnTo>
                  <a:pt x="15608" y="224955"/>
                </a:lnTo>
                <a:lnTo>
                  <a:pt x="13842" y="220256"/>
                </a:lnTo>
                <a:lnTo>
                  <a:pt x="13842" y="208356"/>
                </a:lnTo>
                <a:lnTo>
                  <a:pt x="15557" y="203746"/>
                </a:lnTo>
                <a:lnTo>
                  <a:pt x="22377" y="197205"/>
                </a:lnTo>
                <a:lnTo>
                  <a:pt x="27216" y="195554"/>
                </a:lnTo>
                <a:lnTo>
                  <a:pt x="60109" y="195554"/>
                </a:lnTo>
                <a:lnTo>
                  <a:pt x="61823" y="194881"/>
                </a:lnTo>
                <a:lnTo>
                  <a:pt x="63169" y="193548"/>
                </a:lnTo>
                <a:lnTo>
                  <a:pt x="64490" y="192201"/>
                </a:lnTo>
                <a:lnTo>
                  <a:pt x="65091" y="190868"/>
                </a:lnTo>
                <a:lnTo>
                  <a:pt x="65189" y="186778"/>
                </a:lnTo>
                <a:lnTo>
                  <a:pt x="64490" y="185077"/>
                </a:lnTo>
                <a:lnTo>
                  <a:pt x="61823" y="182384"/>
                </a:lnTo>
                <a:lnTo>
                  <a:pt x="60109" y="181711"/>
                </a:lnTo>
                <a:close/>
              </a:path>
              <a:path w="377825" h="247014">
                <a:moveTo>
                  <a:pt x="274414" y="154927"/>
                </a:moveTo>
                <a:lnTo>
                  <a:pt x="260286" y="154927"/>
                </a:lnTo>
                <a:lnTo>
                  <a:pt x="251777" y="203606"/>
                </a:lnTo>
                <a:lnTo>
                  <a:pt x="246651" y="215678"/>
                </a:lnTo>
                <a:lnTo>
                  <a:pt x="238398" y="224688"/>
                </a:lnTo>
                <a:lnTo>
                  <a:pt x="227020" y="230631"/>
                </a:lnTo>
                <a:lnTo>
                  <a:pt x="212521" y="233502"/>
                </a:lnTo>
                <a:lnTo>
                  <a:pt x="249132" y="233502"/>
                </a:lnTo>
                <a:lnTo>
                  <a:pt x="253048" y="229979"/>
                </a:lnTo>
                <a:lnTo>
                  <a:pt x="258154" y="223408"/>
                </a:lnTo>
                <a:lnTo>
                  <a:pt x="262205" y="215804"/>
                </a:lnTo>
                <a:lnTo>
                  <a:pt x="265201" y="207162"/>
                </a:lnTo>
                <a:lnTo>
                  <a:pt x="265201" y="206273"/>
                </a:lnTo>
                <a:lnTo>
                  <a:pt x="274414" y="154927"/>
                </a:lnTo>
                <a:close/>
              </a:path>
              <a:path w="377825" h="247014">
                <a:moveTo>
                  <a:pt x="185458" y="126809"/>
                </a:moveTo>
                <a:lnTo>
                  <a:pt x="170091" y="126809"/>
                </a:lnTo>
                <a:lnTo>
                  <a:pt x="139738" y="187071"/>
                </a:lnTo>
                <a:lnTo>
                  <a:pt x="138239" y="189166"/>
                </a:lnTo>
                <a:lnTo>
                  <a:pt x="138239" y="191389"/>
                </a:lnTo>
                <a:lnTo>
                  <a:pt x="139738" y="193776"/>
                </a:lnTo>
                <a:lnTo>
                  <a:pt x="141223" y="195872"/>
                </a:lnTo>
                <a:lnTo>
                  <a:pt x="143154" y="196900"/>
                </a:lnTo>
                <a:lnTo>
                  <a:pt x="209092" y="196900"/>
                </a:lnTo>
                <a:lnTo>
                  <a:pt x="211035" y="195872"/>
                </a:lnTo>
                <a:lnTo>
                  <a:pt x="212521" y="193776"/>
                </a:lnTo>
                <a:lnTo>
                  <a:pt x="219993" y="183057"/>
                </a:lnTo>
                <a:lnTo>
                  <a:pt x="156705" y="183057"/>
                </a:lnTo>
                <a:lnTo>
                  <a:pt x="185458" y="126809"/>
                </a:lnTo>
                <a:close/>
              </a:path>
              <a:path w="377825" h="247014">
                <a:moveTo>
                  <a:pt x="239280" y="141084"/>
                </a:moveTo>
                <a:lnTo>
                  <a:pt x="234378" y="141084"/>
                </a:lnTo>
                <a:lnTo>
                  <a:pt x="230822" y="143179"/>
                </a:lnTo>
                <a:lnTo>
                  <a:pt x="228130" y="147332"/>
                </a:lnTo>
                <a:lnTo>
                  <a:pt x="222173" y="156273"/>
                </a:lnTo>
                <a:lnTo>
                  <a:pt x="217716" y="162674"/>
                </a:lnTo>
                <a:lnTo>
                  <a:pt x="214744" y="166535"/>
                </a:lnTo>
                <a:lnTo>
                  <a:pt x="203136" y="183057"/>
                </a:lnTo>
                <a:lnTo>
                  <a:pt x="219993" y="183057"/>
                </a:lnTo>
                <a:lnTo>
                  <a:pt x="227481" y="172339"/>
                </a:lnTo>
                <a:lnTo>
                  <a:pt x="239737" y="154927"/>
                </a:lnTo>
                <a:lnTo>
                  <a:pt x="274414" y="154927"/>
                </a:lnTo>
                <a:lnTo>
                  <a:pt x="275145" y="150774"/>
                </a:lnTo>
                <a:lnTo>
                  <a:pt x="274573" y="147802"/>
                </a:lnTo>
                <a:lnTo>
                  <a:pt x="272783" y="145110"/>
                </a:lnTo>
                <a:lnTo>
                  <a:pt x="270370" y="142722"/>
                </a:lnTo>
                <a:lnTo>
                  <a:pt x="267576" y="141541"/>
                </a:lnTo>
                <a:lnTo>
                  <a:pt x="264286" y="141541"/>
                </a:lnTo>
                <a:lnTo>
                  <a:pt x="239280" y="141084"/>
                </a:lnTo>
                <a:close/>
              </a:path>
              <a:path w="377825" h="247014">
                <a:moveTo>
                  <a:pt x="182600" y="112509"/>
                </a:moveTo>
                <a:lnTo>
                  <a:pt x="178561" y="112509"/>
                </a:lnTo>
                <a:lnTo>
                  <a:pt x="142849" y="114757"/>
                </a:lnTo>
                <a:lnTo>
                  <a:pt x="138683" y="115341"/>
                </a:lnTo>
                <a:lnTo>
                  <a:pt x="135267" y="116979"/>
                </a:lnTo>
                <a:lnTo>
                  <a:pt x="132587" y="119646"/>
                </a:lnTo>
                <a:lnTo>
                  <a:pt x="132511" y="120040"/>
                </a:lnTo>
                <a:lnTo>
                  <a:pt x="132143" y="120116"/>
                </a:lnTo>
                <a:lnTo>
                  <a:pt x="99007" y="162674"/>
                </a:lnTo>
                <a:lnTo>
                  <a:pt x="96418" y="165798"/>
                </a:lnTo>
                <a:lnTo>
                  <a:pt x="96723" y="169062"/>
                </a:lnTo>
                <a:lnTo>
                  <a:pt x="99999" y="172339"/>
                </a:lnTo>
                <a:lnTo>
                  <a:pt x="101472" y="173532"/>
                </a:lnTo>
                <a:lnTo>
                  <a:pt x="103200" y="173990"/>
                </a:lnTo>
                <a:lnTo>
                  <a:pt x="107086" y="173393"/>
                </a:lnTo>
                <a:lnTo>
                  <a:pt x="108635" y="172491"/>
                </a:lnTo>
                <a:lnTo>
                  <a:pt x="109842" y="171005"/>
                </a:lnTo>
                <a:lnTo>
                  <a:pt x="142849" y="129019"/>
                </a:lnTo>
                <a:lnTo>
                  <a:pt x="143294" y="128587"/>
                </a:lnTo>
                <a:lnTo>
                  <a:pt x="143763" y="128587"/>
                </a:lnTo>
                <a:lnTo>
                  <a:pt x="170091" y="126809"/>
                </a:lnTo>
                <a:lnTo>
                  <a:pt x="185458" y="126809"/>
                </a:lnTo>
                <a:lnTo>
                  <a:pt x="186601" y="124574"/>
                </a:lnTo>
                <a:lnTo>
                  <a:pt x="187794" y="121894"/>
                </a:lnTo>
                <a:lnTo>
                  <a:pt x="187655" y="119202"/>
                </a:lnTo>
                <a:lnTo>
                  <a:pt x="186169" y="116522"/>
                </a:lnTo>
                <a:lnTo>
                  <a:pt x="184975" y="113855"/>
                </a:lnTo>
                <a:lnTo>
                  <a:pt x="182600" y="112509"/>
                </a:lnTo>
                <a:close/>
              </a:path>
              <a:path w="377825" h="247014">
                <a:moveTo>
                  <a:pt x="245104" y="14287"/>
                </a:moveTo>
                <a:lnTo>
                  <a:pt x="202222" y="14287"/>
                </a:lnTo>
                <a:lnTo>
                  <a:pt x="228561" y="16078"/>
                </a:lnTo>
                <a:lnTo>
                  <a:pt x="229488" y="16078"/>
                </a:lnTo>
                <a:lnTo>
                  <a:pt x="281254" y="81699"/>
                </a:lnTo>
                <a:lnTo>
                  <a:pt x="281851" y="82613"/>
                </a:lnTo>
                <a:lnTo>
                  <a:pt x="283336" y="83350"/>
                </a:lnTo>
                <a:lnTo>
                  <a:pt x="285737" y="83934"/>
                </a:lnTo>
                <a:lnTo>
                  <a:pt x="350024" y="83934"/>
                </a:lnTo>
                <a:lnTo>
                  <a:pt x="354876" y="85585"/>
                </a:lnTo>
                <a:lnTo>
                  <a:pt x="358266" y="88861"/>
                </a:lnTo>
                <a:lnTo>
                  <a:pt x="361695" y="92125"/>
                </a:lnTo>
                <a:lnTo>
                  <a:pt x="363285" y="96431"/>
                </a:lnTo>
                <a:lnTo>
                  <a:pt x="363397" y="108635"/>
                </a:lnTo>
                <a:lnTo>
                  <a:pt x="361619" y="113334"/>
                </a:lnTo>
                <a:lnTo>
                  <a:pt x="354482" y="120180"/>
                </a:lnTo>
                <a:lnTo>
                  <a:pt x="349719" y="121894"/>
                </a:lnTo>
                <a:lnTo>
                  <a:pt x="295706" y="121894"/>
                </a:lnTo>
                <a:lnTo>
                  <a:pt x="293992" y="122567"/>
                </a:lnTo>
                <a:lnTo>
                  <a:pt x="295706" y="135293"/>
                </a:lnTo>
                <a:lnTo>
                  <a:pt x="343776" y="135293"/>
                </a:lnTo>
                <a:lnTo>
                  <a:pt x="377129" y="112509"/>
                </a:lnTo>
                <a:lnTo>
                  <a:pt x="377240" y="93167"/>
                </a:lnTo>
                <a:lnTo>
                  <a:pt x="374116" y="85356"/>
                </a:lnTo>
                <a:lnTo>
                  <a:pt x="349223" y="70535"/>
                </a:lnTo>
                <a:lnTo>
                  <a:pt x="290207" y="70535"/>
                </a:lnTo>
                <a:lnTo>
                  <a:pt x="245104" y="14287"/>
                </a:lnTo>
                <a:close/>
              </a:path>
              <a:path w="377825" h="247014">
                <a:moveTo>
                  <a:pt x="137782" y="28587"/>
                </a:moveTo>
                <a:lnTo>
                  <a:pt x="104165" y="28587"/>
                </a:lnTo>
                <a:lnTo>
                  <a:pt x="101345" y="29933"/>
                </a:lnTo>
                <a:lnTo>
                  <a:pt x="99555" y="32600"/>
                </a:lnTo>
                <a:lnTo>
                  <a:pt x="97485" y="34683"/>
                </a:lnTo>
                <a:lnTo>
                  <a:pt x="96875" y="37503"/>
                </a:lnTo>
                <a:lnTo>
                  <a:pt x="97764" y="41084"/>
                </a:lnTo>
                <a:lnTo>
                  <a:pt x="107137" y="93764"/>
                </a:lnTo>
                <a:lnTo>
                  <a:pt x="107429" y="95262"/>
                </a:lnTo>
                <a:lnTo>
                  <a:pt x="108178" y="96596"/>
                </a:lnTo>
                <a:lnTo>
                  <a:pt x="109385" y="97777"/>
                </a:lnTo>
                <a:lnTo>
                  <a:pt x="110566" y="98983"/>
                </a:lnTo>
                <a:lnTo>
                  <a:pt x="112052" y="99568"/>
                </a:lnTo>
                <a:lnTo>
                  <a:pt x="114122" y="99568"/>
                </a:lnTo>
                <a:lnTo>
                  <a:pt x="114426" y="99415"/>
                </a:lnTo>
                <a:lnTo>
                  <a:pt x="114731" y="99123"/>
                </a:lnTo>
                <a:lnTo>
                  <a:pt x="116801" y="98831"/>
                </a:lnTo>
                <a:lnTo>
                  <a:pt x="118363" y="97942"/>
                </a:lnTo>
                <a:lnTo>
                  <a:pt x="119405" y="96431"/>
                </a:lnTo>
                <a:lnTo>
                  <a:pt x="120459" y="94957"/>
                </a:lnTo>
                <a:lnTo>
                  <a:pt x="120840" y="93167"/>
                </a:lnTo>
                <a:lnTo>
                  <a:pt x="120548" y="91097"/>
                </a:lnTo>
                <a:lnTo>
                  <a:pt x="112052" y="42430"/>
                </a:lnTo>
                <a:lnTo>
                  <a:pt x="149502" y="42430"/>
                </a:lnTo>
                <a:lnTo>
                  <a:pt x="144109" y="34683"/>
                </a:lnTo>
                <a:lnTo>
                  <a:pt x="141503" y="30670"/>
                </a:lnTo>
                <a:lnTo>
                  <a:pt x="137782" y="28587"/>
                </a:lnTo>
                <a:close/>
              </a:path>
              <a:path w="377825" h="247014">
                <a:moveTo>
                  <a:pt x="149502" y="42430"/>
                </a:moveTo>
                <a:lnTo>
                  <a:pt x="132587" y="42430"/>
                </a:lnTo>
                <a:lnTo>
                  <a:pt x="146418" y="62064"/>
                </a:lnTo>
                <a:lnTo>
                  <a:pt x="149402" y="65925"/>
                </a:lnTo>
                <a:lnTo>
                  <a:pt x="153898" y="72383"/>
                </a:lnTo>
                <a:lnTo>
                  <a:pt x="159816" y="81267"/>
                </a:lnTo>
                <a:lnTo>
                  <a:pt x="161315" y="83045"/>
                </a:lnTo>
                <a:lnTo>
                  <a:pt x="163233" y="83934"/>
                </a:lnTo>
                <a:lnTo>
                  <a:pt x="229323" y="83934"/>
                </a:lnTo>
                <a:lnTo>
                  <a:pt x="231406" y="82905"/>
                </a:lnTo>
                <a:lnTo>
                  <a:pt x="232600" y="80810"/>
                </a:lnTo>
                <a:lnTo>
                  <a:pt x="233781" y="78130"/>
                </a:lnTo>
                <a:lnTo>
                  <a:pt x="233781" y="75907"/>
                </a:lnTo>
                <a:lnTo>
                  <a:pt x="232600" y="74129"/>
                </a:lnTo>
                <a:lnTo>
                  <a:pt x="230775" y="70535"/>
                </a:lnTo>
                <a:lnTo>
                  <a:pt x="169214" y="70535"/>
                </a:lnTo>
                <a:lnTo>
                  <a:pt x="157594" y="54038"/>
                </a:lnTo>
                <a:lnTo>
                  <a:pt x="149502" y="42430"/>
                </a:lnTo>
                <a:close/>
              </a:path>
              <a:path w="377825" h="247014">
                <a:moveTo>
                  <a:pt x="193763" y="0"/>
                </a:moveTo>
                <a:lnTo>
                  <a:pt x="190017" y="0"/>
                </a:lnTo>
                <a:lnTo>
                  <a:pt x="187655" y="1206"/>
                </a:lnTo>
                <a:lnTo>
                  <a:pt x="186169" y="3581"/>
                </a:lnTo>
                <a:lnTo>
                  <a:pt x="184378" y="5969"/>
                </a:lnTo>
                <a:lnTo>
                  <a:pt x="184226" y="8788"/>
                </a:lnTo>
                <a:lnTo>
                  <a:pt x="185737" y="12077"/>
                </a:lnTo>
                <a:lnTo>
                  <a:pt x="215188" y="70535"/>
                </a:lnTo>
                <a:lnTo>
                  <a:pt x="230775" y="70535"/>
                </a:lnTo>
                <a:lnTo>
                  <a:pt x="202222" y="14287"/>
                </a:lnTo>
                <a:lnTo>
                  <a:pt x="245104" y="14287"/>
                </a:lnTo>
                <a:lnTo>
                  <a:pt x="239737" y="7594"/>
                </a:lnTo>
                <a:lnTo>
                  <a:pt x="239737" y="7150"/>
                </a:lnTo>
                <a:lnTo>
                  <a:pt x="239280" y="6718"/>
                </a:lnTo>
                <a:lnTo>
                  <a:pt x="236308" y="3733"/>
                </a:lnTo>
                <a:lnTo>
                  <a:pt x="233032" y="2247"/>
                </a:lnTo>
                <a:lnTo>
                  <a:pt x="229488" y="2247"/>
                </a:lnTo>
                <a:lnTo>
                  <a:pt x="193763" y="0"/>
                </a:lnTo>
                <a:close/>
              </a:path>
              <a:path w="377825" h="247014">
                <a:moveTo>
                  <a:pt x="343776" y="70091"/>
                </a:moveTo>
                <a:lnTo>
                  <a:pt x="290207" y="70535"/>
                </a:lnTo>
                <a:lnTo>
                  <a:pt x="349223" y="70535"/>
                </a:lnTo>
                <a:lnTo>
                  <a:pt x="343776" y="70091"/>
                </a:lnTo>
                <a:close/>
              </a:path>
            </a:pathLst>
          </a:custGeom>
          <a:solidFill>
            <a:srgbClr val="EC1550"/>
          </a:solidFill>
        </p:spPr>
        <p:txBody>
          <a:bodyPr wrap="square" lIns="0" tIns="0" rIns="0" bIns="0" rtlCol="0"/>
          <a:lstStyle/>
          <a:p>
            <a:endParaRPr/>
          </a:p>
        </p:txBody>
      </p:sp>
      <p:pic>
        <p:nvPicPr>
          <p:cNvPr id="42" name="Picture 41"/>
          <p:cNvPicPr>
            <a:picLocks noChangeAspect="1"/>
          </p:cNvPicPr>
          <p:nvPr/>
        </p:nvPicPr>
        <p:blipFill>
          <a:blip r:embed="rId6"/>
          <a:stretch>
            <a:fillRect/>
          </a:stretch>
        </p:blipFill>
        <p:spPr>
          <a:xfrm>
            <a:off x="6641144" y="2272729"/>
            <a:ext cx="165638" cy="165638"/>
          </a:xfrm>
          <a:prstGeom prst="rect">
            <a:avLst/>
          </a:prstGeom>
        </p:spPr>
      </p:pic>
      <p:pic>
        <p:nvPicPr>
          <p:cNvPr id="43" name="Picture 42"/>
          <p:cNvPicPr>
            <a:picLocks noChangeAspect="1"/>
          </p:cNvPicPr>
          <p:nvPr/>
        </p:nvPicPr>
        <p:blipFill>
          <a:blip r:embed="rId6"/>
          <a:stretch>
            <a:fillRect/>
          </a:stretch>
        </p:blipFill>
        <p:spPr>
          <a:xfrm>
            <a:off x="8915400" y="4680042"/>
            <a:ext cx="165638" cy="165638"/>
          </a:xfrm>
          <a:prstGeom prst="rect">
            <a:avLst/>
          </a:prstGeom>
        </p:spPr>
      </p:pic>
    </p:spTree>
    <p:extLst>
      <p:ext uri="{BB962C8B-B14F-4D97-AF65-F5344CB8AC3E}">
        <p14:creationId xmlns:p14="http://schemas.microsoft.com/office/powerpoint/2010/main" val="1030115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5118152" y="0"/>
            <a:ext cx="4950222" cy="7772781"/>
          </a:xfrm>
          <a:prstGeom prst="rect">
            <a:avLst/>
          </a:prstGeom>
        </p:spPr>
      </p:pic>
      <p:sp>
        <p:nvSpPr>
          <p:cNvPr id="31" name="Freeform 30"/>
          <p:cNvSpPr/>
          <p:nvPr/>
        </p:nvSpPr>
        <p:spPr>
          <a:xfrm rot="10800000">
            <a:off x="6679522" y="2258128"/>
            <a:ext cx="1674197" cy="1399472"/>
          </a:xfrm>
          <a:custGeom>
            <a:avLst/>
            <a:gdLst>
              <a:gd name="connsiteX0" fmla="*/ 82902 w 2255119"/>
              <a:gd name="connsiteY0" fmla="*/ 0 h 3016278"/>
              <a:gd name="connsiteX1" fmla="*/ 260817 w 2255119"/>
              <a:gd name="connsiteY1" fmla="*/ 2449433 h 3016278"/>
              <a:gd name="connsiteX2" fmla="*/ 2255119 w 2255119"/>
              <a:gd name="connsiteY2" fmla="*/ 3016278 h 3016278"/>
              <a:gd name="connsiteX3" fmla="*/ 2255119 w 2255119"/>
              <a:gd name="connsiteY3" fmla="*/ 3016278 h 3016278"/>
              <a:gd name="connsiteX0" fmla="*/ 44446 w 2216663"/>
              <a:gd name="connsiteY0" fmla="*/ 0 h 3016278"/>
              <a:gd name="connsiteX1" fmla="*/ 343420 w 2216663"/>
              <a:gd name="connsiteY1" fmla="*/ 2133910 h 3016278"/>
              <a:gd name="connsiteX2" fmla="*/ 2216663 w 2216663"/>
              <a:gd name="connsiteY2" fmla="*/ 3016278 h 3016278"/>
              <a:gd name="connsiteX3" fmla="*/ 2216663 w 2216663"/>
              <a:gd name="connsiteY3" fmla="*/ 3016278 h 3016278"/>
              <a:gd name="connsiteX0" fmla="*/ 44446 w 2216663"/>
              <a:gd name="connsiteY0" fmla="*/ 0 h 3016278"/>
              <a:gd name="connsiteX1" fmla="*/ 343420 w 2216663"/>
              <a:gd name="connsiteY1" fmla="*/ 2133910 h 3016278"/>
              <a:gd name="connsiteX2" fmla="*/ 2216663 w 2216663"/>
              <a:gd name="connsiteY2" fmla="*/ 3016278 h 3016278"/>
              <a:gd name="connsiteX3" fmla="*/ 2216663 w 2216663"/>
              <a:gd name="connsiteY3" fmla="*/ 3016278 h 3016278"/>
              <a:gd name="connsiteX0" fmla="*/ 35480 w 2207697"/>
              <a:gd name="connsiteY0" fmla="*/ 0 h 3016278"/>
              <a:gd name="connsiteX1" fmla="*/ 382812 w 2207697"/>
              <a:gd name="connsiteY1" fmla="*/ 2165960 h 3016278"/>
              <a:gd name="connsiteX2" fmla="*/ 2207697 w 2207697"/>
              <a:gd name="connsiteY2" fmla="*/ 3016278 h 3016278"/>
              <a:gd name="connsiteX3" fmla="*/ 2207697 w 2207697"/>
              <a:gd name="connsiteY3" fmla="*/ 3016278 h 3016278"/>
              <a:gd name="connsiteX0" fmla="*/ 31353 w 2203570"/>
              <a:gd name="connsiteY0" fmla="*/ 0 h 3016278"/>
              <a:gd name="connsiteX1" fmla="*/ 407700 w 2203570"/>
              <a:gd name="connsiteY1" fmla="*/ 2217240 h 3016278"/>
              <a:gd name="connsiteX2" fmla="*/ 2203570 w 2203570"/>
              <a:gd name="connsiteY2" fmla="*/ 3016278 h 3016278"/>
              <a:gd name="connsiteX3" fmla="*/ 2203570 w 2203570"/>
              <a:gd name="connsiteY3" fmla="*/ 3016278 h 3016278"/>
              <a:gd name="connsiteX0" fmla="*/ 31353 w 2203570"/>
              <a:gd name="connsiteY0" fmla="*/ 0 h 3016278"/>
              <a:gd name="connsiteX1" fmla="*/ 407700 w 2203570"/>
              <a:gd name="connsiteY1" fmla="*/ 2217240 h 3016278"/>
              <a:gd name="connsiteX2" fmla="*/ 2203570 w 2203570"/>
              <a:gd name="connsiteY2" fmla="*/ 3016278 h 3016278"/>
              <a:gd name="connsiteX3" fmla="*/ 2203570 w 2203570"/>
              <a:gd name="connsiteY3" fmla="*/ 3016278 h 3016278"/>
              <a:gd name="connsiteX0" fmla="*/ 31353 w 2203570"/>
              <a:gd name="connsiteY0" fmla="*/ 0 h 3016278"/>
              <a:gd name="connsiteX1" fmla="*/ 407700 w 2203570"/>
              <a:gd name="connsiteY1" fmla="*/ 2217240 h 3016278"/>
              <a:gd name="connsiteX2" fmla="*/ 2203570 w 2203570"/>
              <a:gd name="connsiteY2" fmla="*/ 3016278 h 3016278"/>
              <a:gd name="connsiteX3" fmla="*/ 2203570 w 2203570"/>
              <a:gd name="connsiteY3" fmla="*/ 3016278 h 3016278"/>
              <a:gd name="connsiteX0" fmla="*/ 18986 w 2191203"/>
              <a:gd name="connsiteY0" fmla="*/ 0 h 3016278"/>
              <a:gd name="connsiteX1" fmla="*/ 542675 w 2191203"/>
              <a:gd name="connsiteY1" fmla="*/ 2229158 h 3016278"/>
              <a:gd name="connsiteX2" fmla="*/ 2191203 w 2191203"/>
              <a:gd name="connsiteY2" fmla="*/ 3016278 h 3016278"/>
              <a:gd name="connsiteX3" fmla="*/ 2191203 w 2191203"/>
              <a:gd name="connsiteY3" fmla="*/ 3016278 h 3016278"/>
              <a:gd name="connsiteX0" fmla="*/ 4311 w 2176528"/>
              <a:gd name="connsiteY0" fmla="*/ 0 h 3016278"/>
              <a:gd name="connsiteX1" fmla="*/ 1683652 w 2176528"/>
              <a:gd name="connsiteY1" fmla="*/ 695646 h 3016278"/>
              <a:gd name="connsiteX2" fmla="*/ 2176528 w 2176528"/>
              <a:gd name="connsiteY2" fmla="*/ 3016278 h 3016278"/>
              <a:gd name="connsiteX3" fmla="*/ 2176528 w 2176528"/>
              <a:gd name="connsiteY3" fmla="*/ 3016278 h 3016278"/>
              <a:gd name="connsiteX0" fmla="*/ 1 w 2172218"/>
              <a:gd name="connsiteY0" fmla="*/ 233 h 3016511"/>
              <a:gd name="connsiteX1" fmla="*/ 1679342 w 2172218"/>
              <a:gd name="connsiteY1" fmla="*/ 695879 h 3016511"/>
              <a:gd name="connsiteX2" fmla="*/ 2172218 w 2172218"/>
              <a:gd name="connsiteY2" fmla="*/ 3016511 h 3016511"/>
              <a:gd name="connsiteX3" fmla="*/ 2172218 w 2172218"/>
              <a:gd name="connsiteY3" fmla="*/ 3016511 h 3016511"/>
              <a:gd name="connsiteX0" fmla="*/ 0 w 2172217"/>
              <a:gd name="connsiteY0" fmla="*/ 233 h 3016511"/>
              <a:gd name="connsiteX1" fmla="*/ 1679341 w 2172217"/>
              <a:gd name="connsiteY1" fmla="*/ 695879 h 3016511"/>
              <a:gd name="connsiteX2" fmla="*/ 2172217 w 2172217"/>
              <a:gd name="connsiteY2" fmla="*/ 3016511 h 3016511"/>
              <a:gd name="connsiteX3" fmla="*/ 2172217 w 2172217"/>
              <a:gd name="connsiteY3" fmla="*/ 3016511 h 3016511"/>
              <a:gd name="connsiteX0" fmla="*/ 0 w 2172217"/>
              <a:gd name="connsiteY0" fmla="*/ 444 h 3016722"/>
              <a:gd name="connsiteX1" fmla="*/ 1661284 w 2172217"/>
              <a:gd name="connsiteY1" fmla="*/ 593855 h 3016722"/>
              <a:gd name="connsiteX2" fmla="*/ 2172217 w 2172217"/>
              <a:gd name="connsiteY2" fmla="*/ 3016722 h 3016722"/>
              <a:gd name="connsiteX3" fmla="*/ 2172217 w 2172217"/>
              <a:gd name="connsiteY3" fmla="*/ 3016722 h 3016722"/>
              <a:gd name="connsiteX0" fmla="*/ 0 w 2172247"/>
              <a:gd name="connsiteY0" fmla="*/ 444 h 3016722"/>
              <a:gd name="connsiteX1" fmla="*/ 1661284 w 2172247"/>
              <a:gd name="connsiteY1" fmla="*/ 593855 h 3016722"/>
              <a:gd name="connsiteX2" fmla="*/ 2172217 w 2172247"/>
              <a:gd name="connsiteY2" fmla="*/ 3016722 h 3016722"/>
              <a:gd name="connsiteX3" fmla="*/ 2172217 w 2172247"/>
              <a:gd name="connsiteY3" fmla="*/ 3016722 h 3016722"/>
              <a:gd name="connsiteX0" fmla="*/ 0 w 2172217"/>
              <a:gd name="connsiteY0" fmla="*/ 781 h 3017059"/>
              <a:gd name="connsiteX1" fmla="*/ 1640662 w 2172217"/>
              <a:gd name="connsiteY1" fmla="*/ 541653 h 3017059"/>
              <a:gd name="connsiteX2" fmla="*/ 2172217 w 2172217"/>
              <a:gd name="connsiteY2" fmla="*/ 3017059 h 3017059"/>
              <a:gd name="connsiteX3" fmla="*/ 2172217 w 2172217"/>
              <a:gd name="connsiteY3" fmla="*/ 3017059 h 3017059"/>
              <a:gd name="connsiteX0" fmla="*/ 0 w 2172217"/>
              <a:gd name="connsiteY0" fmla="*/ 781 h 3017059"/>
              <a:gd name="connsiteX1" fmla="*/ 1640662 w 2172217"/>
              <a:gd name="connsiteY1" fmla="*/ 541653 h 3017059"/>
              <a:gd name="connsiteX2" fmla="*/ 2172217 w 2172217"/>
              <a:gd name="connsiteY2" fmla="*/ 3017059 h 3017059"/>
              <a:gd name="connsiteX3" fmla="*/ 2172217 w 2172217"/>
              <a:gd name="connsiteY3" fmla="*/ 3017059 h 3017059"/>
            </a:gdLst>
            <a:ahLst/>
            <a:cxnLst>
              <a:cxn ang="0">
                <a:pos x="connsiteX0" y="connsiteY0"/>
              </a:cxn>
              <a:cxn ang="0">
                <a:pos x="connsiteX1" y="connsiteY1"/>
              </a:cxn>
              <a:cxn ang="0">
                <a:pos x="connsiteX2" y="connsiteY2"/>
              </a:cxn>
              <a:cxn ang="0">
                <a:pos x="connsiteX3" y="connsiteY3"/>
              </a:cxn>
            </a:cxnLst>
            <a:rect l="l" t="t" r="r" b="b"/>
            <a:pathLst>
              <a:path w="2172217" h="3017059">
                <a:moveTo>
                  <a:pt x="0" y="781"/>
                </a:moveTo>
                <a:cubicBezTo>
                  <a:pt x="672357" y="-7307"/>
                  <a:pt x="1278626" y="38940"/>
                  <a:pt x="1640662" y="541653"/>
                </a:cubicBezTo>
                <a:cubicBezTo>
                  <a:pt x="2002698" y="1044366"/>
                  <a:pt x="2145491" y="2578744"/>
                  <a:pt x="2172217" y="3017059"/>
                </a:cubicBezTo>
                <a:lnTo>
                  <a:pt x="2172217" y="3017059"/>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bject 190"/>
          <p:cNvSpPr/>
          <p:nvPr/>
        </p:nvSpPr>
        <p:spPr>
          <a:xfrm>
            <a:off x="5273416" y="4754232"/>
            <a:ext cx="6989" cy="11734"/>
          </a:xfrm>
          <a:prstGeom prst="rect">
            <a:avLst/>
          </a:prstGeom>
          <a:blipFill>
            <a:blip r:embed="rId4" cstate="print"/>
            <a:stretch>
              <a:fillRect/>
            </a:stretch>
          </a:blipFill>
        </p:spPr>
        <p:txBody>
          <a:bodyPr wrap="square" lIns="0" tIns="0" rIns="0" bIns="0" rtlCol="0"/>
          <a:lstStyle/>
          <a:p>
            <a:endParaRPr/>
          </a:p>
        </p:txBody>
      </p:sp>
      <p:sp>
        <p:nvSpPr>
          <p:cNvPr id="288" name="object 288"/>
          <p:cNvSpPr/>
          <p:nvPr/>
        </p:nvSpPr>
        <p:spPr>
          <a:xfrm>
            <a:off x="5103754" y="0"/>
            <a:ext cx="320040" cy="7641336"/>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1" name="object 14"/>
          <p:cNvSpPr txBox="1"/>
          <p:nvPr/>
        </p:nvSpPr>
        <p:spPr>
          <a:xfrm>
            <a:off x="8458200" y="3581400"/>
            <a:ext cx="685800" cy="182101"/>
          </a:xfrm>
          <a:prstGeom prst="rect">
            <a:avLst/>
          </a:prstGeom>
        </p:spPr>
        <p:txBody>
          <a:bodyPr vert="horz" wrap="square" lIns="0" tIns="12700" rIns="0" bIns="0" rtlCol="0">
            <a:spAutoFit/>
          </a:bodyPr>
          <a:lstStyle/>
          <a:p>
            <a:pPr marL="12700">
              <a:lnSpc>
                <a:spcPct val="100000"/>
              </a:lnSpc>
              <a:spcBef>
                <a:spcPts val="100"/>
              </a:spcBef>
            </a:pPr>
            <a:r>
              <a:rPr lang="en-US" sz="1100" b="1" spc="50" dirty="0">
                <a:solidFill>
                  <a:srgbClr val="E92152"/>
                </a:solidFill>
                <a:latin typeface="Latam Sans"/>
                <a:cs typeface="Latam Sans"/>
              </a:rPr>
              <a:t>Fortaleza</a:t>
            </a:r>
            <a:endParaRPr sz="1100" dirty="0">
              <a:latin typeface="Latam Sans"/>
              <a:cs typeface="Latam Sans"/>
            </a:endParaRPr>
          </a:p>
        </p:txBody>
      </p:sp>
      <p:sp>
        <p:nvSpPr>
          <p:cNvPr id="27" name="object 14"/>
          <p:cNvSpPr txBox="1"/>
          <p:nvPr/>
        </p:nvSpPr>
        <p:spPr>
          <a:xfrm>
            <a:off x="6767206" y="2106049"/>
            <a:ext cx="547994" cy="182101"/>
          </a:xfrm>
          <a:prstGeom prst="rect">
            <a:avLst/>
          </a:prstGeom>
        </p:spPr>
        <p:txBody>
          <a:bodyPr vert="horz" wrap="square" lIns="0" tIns="12700" rIns="0" bIns="0" rtlCol="0">
            <a:spAutoFit/>
          </a:bodyPr>
          <a:lstStyle/>
          <a:p>
            <a:pPr marL="12700">
              <a:lnSpc>
                <a:spcPct val="100000"/>
              </a:lnSpc>
              <a:spcBef>
                <a:spcPts val="100"/>
              </a:spcBef>
            </a:pPr>
            <a:r>
              <a:rPr lang="en-US" sz="1100" b="1" spc="50" dirty="0">
                <a:solidFill>
                  <a:srgbClr val="E92152"/>
                </a:solidFill>
                <a:latin typeface="Latam Sans"/>
                <a:cs typeface="Latam Sans"/>
              </a:rPr>
              <a:t>Orlando</a:t>
            </a:r>
            <a:endParaRPr sz="1100" dirty="0">
              <a:latin typeface="Latam Sans"/>
              <a:cs typeface="Latam Sans"/>
            </a:endParaRPr>
          </a:p>
        </p:txBody>
      </p:sp>
      <p:sp>
        <p:nvSpPr>
          <p:cNvPr id="289" name="object 289"/>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290" name="object 290"/>
          <p:cNvSpPr txBox="1"/>
          <p:nvPr/>
        </p:nvSpPr>
        <p:spPr>
          <a:xfrm>
            <a:off x="1126049" y="6075274"/>
            <a:ext cx="3049612" cy="538609"/>
          </a:xfrm>
          <a:prstGeom prst="rect">
            <a:avLst/>
          </a:prstGeom>
        </p:spPr>
        <p:txBody>
          <a:bodyPr vert="horz" wrap="square" lIns="0" tIns="0" rIns="0" bIns="0" rtlCol="0">
            <a:spAutoFit/>
          </a:bodyPr>
          <a:lstStyle/>
          <a:p>
            <a:pPr marL="12700">
              <a:lnSpc>
                <a:spcPts val="1590"/>
              </a:lnSpc>
            </a:pPr>
            <a:r>
              <a:rPr sz="1350" b="1" spc="-5" dirty="0">
                <a:solidFill>
                  <a:srgbClr val="00B5AC"/>
                </a:solidFill>
                <a:latin typeface="Trebuchet MS"/>
                <a:cs typeface="Trebuchet MS"/>
              </a:rPr>
              <a:t>Boeing</a:t>
            </a:r>
            <a:r>
              <a:rPr sz="1350" b="1" spc="-95" dirty="0">
                <a:solidFill>
                  <a:srgbClr val="00B5AC"/>
                </a:solidFill>
                <a:latin typeface="Trebuchet MS"/>
                <a:cs typeface="Trebuchet MS"/>
              </a:rPr>
              <a:t> </a:t>
            </a:r>
            <a:r>
              <a:rPr sz="1350" b="1" dirty="0">
                <a:solidFill>
                  <a:srgbClr val="00B5AC"/>
                </a:solidFill>
                <a:latin typeface="Trebuchet MS"/>
                <a:cs typeface="Trebuchet MS"/>
              </a:rPr>
              <a:t>767</a:t>
            </a:r>
            <a:endParaRPr sz="1350" dirty="0">
              <a:latin typeface="Trebuchet MS"/>
              <a:cs typeface="Trebuchet MS"/>
            </a:endParaRPr>
          </a:p>
          <a:p>
            <a:pPr marL="12700" marR="5080">
              <a:lnSpc>
                <a:spcPts val="1260"/>
              </a:lnSpc>
              <a:spcBef>
                <a:spcPts val="10"/>
              </a:spcBef>
            </a:pPr>
            <a:r>
              <a:rPr sz="1050" dirty="0">
                <a:solidFill>
                  <a:srgbClr val="5D5D5D"/>
                </a:solidFill>
                <a:latin typeface="Trebuchet MS"/>
                <a:cs typeface="Trebuchet MS"/>
              </a:rPr>
              <a:t>free of </a:t>
            </a:r>
            <a:r>
              <a:rPr sz="1050" spc="-5" dirty="0">
                <a:solidFill>
                  <a:srgbClr val="5D5D5D"/>
                </a:solidFill>
                <a:latin typeface="Trebuchet MS"/>
                <a:cs typeface="Trebuchet MS"/>
              </a:rPr>
              <a:t>charge baggage allowance, </a:t>
            </a:r>
            <a:r>
              <a:rPr lang="en-US" sz="1050" spc="-5" dirty="0">
                <a:solidFill>
                  <a:srgbClr val="5D5D5D"/>
                </a:solidFill>
                <a:latin typeface="Trebuchet MS"/>
                <a:cs typeface="Trebuchet MS"/>
              </a:rPr>
              <a:t/>
            </a:r>
            <a:br>
              <a:rPr lang="en-US" sz="1050" spc="-5" dirty="0">
                <a:solidFill>
                  <a:srgbClr val="5D5D5D"/>
                </a:solidFill>
                <a:latin typeface="Trebuchet MS"/>
                <a:cs typeface="Trebuchet MS"/>
              </a:rPr>
            </a:br>
            <a:r>
              <a:rPr sz="1050" spc="-5" dirty="0">
                <a:solidFill>
                  <a:srgbClr val="5D5D5D"/>
                </a:solidFill>
                <a:latin typeface="Trebuchet MS"/>
                <a:cs typeface="Trebuchet MS"/>
              </a:rPr>
              <a:t>complimentary </a:t>
            </a:r>
            <a:r>
              <a:rPr sz="1050" dirty="0">
                <a:solidFill>
                  <a:srgbClr val="5D5D5D"/>
                </a:solidFill>
                <a:latin typeface="Trebuchet MS"/>
                <a:cs typeface="Trebuchet MS"/>
              </a:rPr>
              <a:t>food </a:t>
            </a:r>
            <a:r>
              <a:rPr sz="1050" spc="-5" dirty="0">
                <a:solidFill>
                  <a:srgbClr val="5D5D5D"/>
                </a:solidFill>
                <a:latin typeface="Trebuchet MS"/>
                <a:cs typeface="Trebuchet MS"/>
              </a:rPr>
              <a:t>and beverage</a:t>
            </a:r>
            <a:r>
              <a:rPr sz="1050" spc="-65" dirty="0">
                <a:solidFill>
                  <a:srgbClr val="5D5D5D"/>
                </a:solidFill>
                <a:latin typeface="Trebuchet MS"/>
                <a:cs typeface="Trebuchet MS"/>
              </a:rPr>
              <a:t> </a:t>
            </a:r>
            <a:r>
              <a:rPr sz="1050" spc="-5" dirty="0">
                <a:solidFill>
                  <a:srgbClr val="5D5D5D"/>
                </a:solidFill>
                <a:latin typeface="Trebuchet MS"/>
                <a:cs typeface="Trebuchet MS"/>
              </a:rPr>
              <a:t>service</a:t>
            </a:r>
            <a:endParaRPr sz="1050" dirty="0">
              <a:latin typeface="Trebuchet MS"/>
              <a:cs typeface="Trebuchet MS"/>
            </a:endParaRPr>
          </a:p>
        </p:txBody>
      </p:sp>
      <p:sp>
        <p:nvSpPr>
          <p:cNvPr id="291" name="object 291"/>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292" name="object 292"/>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293" name="object 293"/>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294" name="object 294"/>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295" name="object 295"/>
          <p:cNvSpPr txBox="1">
            <a:spLocks noGrp="1"/>
          </p:cNvSpPr>
          <p:nvPr>
            <p:ph type="title"/>
          </p:nvPr>
        </p:nvSpPr>
        <p:spPr>
          <a:xfrm>
            <a:off x="621591" y="1601399"/>
            <a:ext cx="4075646" cy="769441"/>
          </a:xfrm>
          <a:prstGeom prst="rect">
            <a:avLst/>
          </a:prstGeom>
        </p:spPr>
        <p:txBody>
          <a:bodyPr vert="horz" wrap="square" lIns="0" tIns="0" rIns="0" bIns="0" rtlCol="0">
            <a:spAutoFit/>
          </a:bodyPr>
          <a:lstStyle/>
          <a:p>
            <a:pPr marL="12700" marR="5080">
              <a:lnSpc>
                <a:spcPts val="3040"/>
              </a:lnSpc>
            </a:pPr>
            <a:r>
              <a:rPr lang="en-US" b="1" spc="-30" dirty="0"/>
              <a:t>ORLANDO </a:t>
            </a:r>
            <a:r>
              <a:rPr lang="en-US" b="1" dirty="0"/>
              <a:t>– FORTALEZA</a:t>
            </a:r>
            <a:r>
              <a:rPr lang="en-US" dirty="0"/>
              <a:t> </a:t>
            </a:r>
            <a:br>
              <a:rPr lang="en-US" dirty="0"/>
            </a:br>
            <a:r>
              <a:rPr lang="en-US" b="1" i="1" spc="-155" dirty="0">
                <a:solidFill>
                  <a:srgbClr val="ED1650"/>
                </a:solidFill>
              </a:rPr>
              <a:t> NEW </a:t>
            </a:r>
            <a:r>
              <a:rPr lang="en-US" b="1" i="1" spc="-25" dirty="0">
                <a:solidFill>
                  <a:srgbClr val="ED1650"/>
                </a:solidFill>
              </a:rPr>
              <a:t>NON-STOP</a:t>
            </a:r>
            <a:r>
              <a:rPr lang="en-US" b="1" i="1" spc="-155" dirty="0">
                <a:solidFill>
                  <a:srgbClr val="ED1650"/>
                </a:solidFill>
              </a:rPr>
              <a:t> </a:t>
            </a:r>
            <a:r>
              <a:rPr lang="en-US" b="1" i="1" dirty="0">
                <a:solidFill>
                  <a:srgbClr val="ED1650"/>
                </a:solidFill>
              </a:rPr>
              <a:t>ROUTE</a:t>
            </a:r>
            <a:r>
              <a:rPr lang="en-US" b="1" i="1" spc="5" dirty="0">
                <a:solidFill>
                  <a:srgbClr val="ED1650"/>
                </a:solidFill>
              </a:rPr>
              <a:t> </a:t>
            </a:r>
            <a:endParaRPr b="1" i="1" spc="5" dirty="0">
              <a:solidFill>
                <a:srgbClr val="ED1650"/>
              </a:solidFill>
            </a:endParaRPr>
          </a:p>
        </p:txBody>
      </p:sp>
      <p:sp>
        <p:nvSpPr>
          <p:cNvPr id="298" name="object 298"/>
          <p:cNvSpPr/>
          <p:nvPr/>
        </p:nvSpPr>
        <p:spPr>
          <a:xfrm>
            <a:off x="595910" y="6134561"/>
            <a:ext cx="352425" cy="231775"/>
          </a:xfrm>
          <a:custGeom>
            <a:avLst/>
            <a:gdLst/>
            <a:ahLst/>
            <a:cxnLst/>
            <a:rect l="l" t="t" r="r" b="b"/>
            <a:pathLst>
              <a:path w="352425" h="231775">
                <a:moveTo>
                  <a:pt x="170378" y="156565"/>
                </a:moveTo>
                <a:lnTo>
                  <a:pt x="156133" y="156565"/>
                </a:lnTo>
                <a:lnTo>
                  <a:pt x="134035" y="218960"/>
                </a:lnTo>
                <a:lnTo>
                  <a:pt x="132880" y="222427"/>
                </a:lnTo>
                <a:lnTo>
                  <a:pt x="133286" y="225463"/>
                </a:lnTo>
                <a:lnTo>
                  <a:pt x="135343" y="228066"/>
                </a:lnTo>
                <a:lnTo>
                  <a:pt x="137350" y="230670"/>
                </a:lnTo>
                <a:lnTo>
                  <a:pt x="140373" y="231533"/>
                </a:lnTo>
                <a:lnTo>
                  <a:pt x="144449" y="230670"/>
                </a:lnTo>
                <a:lnTo>
                  <a:pt x="179527" y="222427"/>
                </a:lnTo>
                <a:lnTo>
                  <a:pt x="185864" y="220129"/>
                </a:lnTo>
                <a:lnTo>
                  <a:pt x="189928" y="217373"/>
                </a:lnTo>
                <a:lnTo>
                  <a:pt x="190716" y="215925"/>
                </a:lnTo>
                <a:lnTo>
                  <a:pt x="149199" y="215925"/>
                </a:lnTo>
                <a:lnTo>
                  <a:pt x="170378" y="156565"/>
                </a:lnTo>
                <a:close/>
              </a:path>
              <a:path w="352425" h="231775">
                <a:moveTo>
                  <a:pt x="344213" y="41808"/>
                </a:moveTo>
                <a:lnTo>
                  <a:pt x="320789" y="41808"/>
                </a:lnTo>
                <a:lnTo>
                  <a:pt x="324840" y="42456"/>
                </a:lnTo>
                <a:lnTo>
                  <a:pt x="330593" y="45364"/>
                </a:lnTo>
                <a:lnTo>
                  <a:pt x="332714" y="47091"/>
                </a:lnTo>
                <a:lnTo>
                  <a:pt x="335318" y="51130"/>
                </a:lnTo>
                <a:lnTo>
                  <a:pt x="336245" y="52997"/>
                </a:lnTo>
                <a:lnTo>
                  <a:pt x="336829" y="54736"/>
                </a:lnTo>
                <a:lnTo>
                  <a:pt x="339115" y="61112"/>
                </a:lnTo>
                <a:lnTo>
                  <a:pt x="238442" y="112814"/>
                </a:lnTo>
                <a:lnTo>
                  <a:pt x="237299" y="113093"/>
                </a:lnTo>
                <a:lnTo>
                  <a:pt x="236143" y="114096"/>
                </a:lnTo>
                <a:lnTo>
                  <a:pt x="235000" y="115836"/>
                </a:lnTo>
                <a:lnTo>
                  <a:pt x="180416" y="206832"/>
                </a:lnTo>
                <a:lnTo>
                  <a:pt x="179819" y="207695"/>
                </a:lnTo>
                <a:lnTo>
                  <a:pt x="178358" y="208559"/>
                </a:lnTo>
                <a:lnTo>
                  <a:pt x="176072" y="209435"/>
                </a:lnTo>
                <a:lnTo>
                  <a:pt x="149199" y="215925"/>
                </a:lnTo>
                <a:lnTo>
                  <a:pt x="190716" y="215925"/>
                </a:lnTo>
                <a:lnTo>
                  <a:pt x="191655" y="214198"/>
                </a:lnTo>
                <a:lnTo>
                  <a:pt x="245389" y="124498"/>
                </a:lnTo>
                <a:lnTo>
                  <a:pt x="320789" y="97218"/>
                </a:lnTo>
                <a:lnTo>
                  <a:pt x="328574" y="94322"/>
                </a:lnTo>
                <a:lnTo>
                  <a:pt x="335076" y="90563"/>
                </a:lnTo>
                <a:lnTo>
                  <a:pt x="345478" y="81318"/>
                </a:lnTo>
                <a:lnTo>
                  <a:pt x="348970" y="76047"/>
                </a:lnTo>
                <a:lnTo>
                  <a:pt x="352412" y="64198"/>
                </a:lnTo>
                <a:lnTo>
                  <a:pt x="351993" y="57632"/>
                </a:lnTo>
                <a:lnTo>
                  <a:pt x="349402" y="50406"/>
                </a:lnTo>
                <a:lnTo>
                  <a:pt x="344213" y="41808"/>
                </a:lnTo>
                <a:close/>
              </a:path>
              <a:path w="352425" h="231775">
                <a:moveTo>
                  <a:pt x="37261" y="73380"/>
                </a:moveTo>
                <a:lnTo>
                  <a:pt x="32638" y="75107"/>
                </a:lnTo>
                <a:lnTo>
                  <a:pt x="9664" y="83337"/>
                </a:lnTo>
                <a:lnTo>
                  <a:pt x="1879" y="86232"/>
                </a:lnTo>
                <a:lnTo>
                  <a:pt x="33921" y="151803"/>
                </a:lnTo>
                <a:lnTo>
                  <a:pt x="72786" y="178263"/>
                </a:lnTo>
                <a:lnTo>
                  <a:pt x="82735" y="178776"/>
                </a:lnTo>
                <a:lnTo>
                  <a:pt x="93040" y="177610"/>
                </a:lnTo>
                <a:lnTo>
                  <a:pt x="103695" y="174764"/>
                </a:lnTo>
                <a:lnTo>
                  <a:pt x="130385" y="165501"/>
                </a:lnTo>
                <a:lnTo>
                  <a:pt x="82572" y="165501"/>
                </a:lnTo>
                <a:lnTo>
                  <a:pt x="74687" y="165296"/>
                </a:lnTo>
                <a:lnTo>
                  <a:pt x="17030" y="95046"/>
                </a:lnTo>
                <a:lnTo>
                  <a:pt x="36969" y="87668"/>
                </a:lnTo>
                <a:lnTo>
                  <a:pt x="59552" y="87668"/>
                </a:lnTo>
                <a:lnTo>
                  <a:pt x="45631" y="77266"/>
                </a:lnTo>
                <a:lnTo>
                  <a:pt x="41579" y="74104"/>
                </a:lnTo>
                <a:lnTo>
                  <a:pt x="37261" y="73380"/>
                </a:lnTo>
                <a:close/>
              </a:path>
              <a:path w="352425" h="231775">
                <a:moveTo>
                  <a:pt x="167119" y="138366"/>
                </a:moveTo>
                <a:lnTo>
                  <a:pt x="164782" y="139230"/>
                </a:lnTo>
                <a:lnTo>
                  <a:pt x="99783" y="161772"/>
                </a:lnTo>
                <a:lnTo>
                  <a:pt x="90937" y="164328"/>
                </a:lnTo>
                <a:lnTo>
                  <a:pt x="82572" y="165501"/>
                </a:lnTo>
                <a:lnTo>
                  <a:pt x="130385" y="165501"/>
                </a:lnTo>
                <a:lnTo>
                  <a:pt x="156133" y="156565"/>
                </a:lnTo>
                <a:lnTo>
                  <a:pt x="170378" y="156565"/>
                </a:lnTo>
                <a:lnTo>
                  <a:pt x="173469" y="147904"/>
                </a:lnTo>
                <a:lnTo>
                  <a:pt x="174345" y="145008"/>
                </a:lnTo>
                <a:lnTo>
                  <a:pt x="173913" y="142697"/>
                </a:lnTo>
                <a:lnTo>
                  <a:pt x="172148" y="140969"/>
                </a:lnTo>
                <a:lnTo>
                  <a:pt x="169583" y="138950"/>
                </a:lnTo>
                <a:lnTo>
                  <a:pt x="167119" y="138366"/>
                </a:lnTo>
                <a:close/>
              </a:path>
              <a:path w="352425" h="231775">
                <a:moveTo>
                  <a:pt x="59552" y="87668"/>
                </a:moveTo>
                <a:lnTo>
                  <a:pt x="36969" y="87668"/>
                </a:lnTo>
                <a:lnTo>
                  <a:pt x="82016" y="121043"/>
                </a:lnTo>
                <a:lnTo>
                  <a:pt x="83477" y="122199"/>
                </a:lnTo>
                <a:lnTo>
                  <a:pt x="85483" y="122478"/>
                </a:lnTo>
                <a:lnTo>
                  <a:pt x="88087" y="121894"/>
                </a:lnTo>
                <a:lnTo>
                  <a:pt x="125896" y="108038"/>
                </a:lnTo>
                <a:lnTo>
                  <a:pt x="86817" y="108038"/>
                </a:lnTo>
                <a:lnTo>
                  <a:pt x="59552" y="87668"/>
                </a:lnTo>
                <a:close/>
              </a:path>
              <a:path w="352425" h="231775">
                <a:moveTo>
                  <a:pt x="113372" y="0"/>
                </a:moveTo>
                <a:lnTo>
                  <a:pt x="109334" y="1447"/>
                </a:lnTo>
                <a:lnTo>
                  <a:pt x="76403" y="10540"/>
                </a:lnTo>
                <a:lnTo>
                  <a:pt x="75958" y="10540"/>
                </a:lnTo>
                <a:lnTo>
                  <a:pt x="73075" y="11696"/>
                </a:lnTo>
                <a:lnTo>
                  <a:pt x="71196" y="13715"/>
                </a:lnTo>
                <a:lnTo>
                  <a:pt x="70332" y="16598"/>
                </a:lnTo>
                <a:lnTo>
                  <a:pt x="70040" y="19507"/>
                </a:lnTo>
                <a:lnTo>
                  <a:pt x="70916" y="22237"/>
                </a:lnTo>
                <a:lnTo>
                  <a:pt x="72923" y="24841"/>
                </a:lnTo>
                <a:lnTo>
                  <a:pt x="138379" y="88976"/>
                </a:lnTo>
                <a:lnTo>
                  <a:pt x="86817" y="108038"/>
                </a:lnTo>
                <a:lnTo>
                  <a:pt x="125896" y="108038"/>
                </a:lnTo>
                <a:lnTo>
                  <a:pt x="155422" y="97218"/>
                </a:lnTo>
                <a:lnTo>
                  <a:pt x="156844" y="95618"/>
                </a:lnTo>
                <a:lnTo>
                  <a:pt x="157721" y="92163"/>
                </a:lnTo>
                <a:lnTo>
                  <a:pt x="157645" y="90995"/>
                </a:lnTo>
                <a:lnTo>
                  <a:pt x="156768" y="88684"/>
                </a:lnTo>
                <a:lnTo>
                  <a:pt x="156260" y="87668"/>
                </a:lnTo>
                <a:lnTo>
                  <a:pt x="155676" y="86804"/>
                </a:lnTo>
                <a:lnTo>
                  <a:pt x="88544" y="21374"/>
                </a:lnTo>
                <a:lnTo>
                  <a:pt x="113220" y="14452"/>
                </a:lnTo>
                <a:lnTo>
                  <a:pt x="114109" y="14160"/>
                </a:lnTo>
                <a:lnTo>
                  <a:pt x="142305" y="14160"/>
                </a:lnTo>
                <a:lnTo>
                  <a:pt x="121462" y="2743"/>
                </a:lnTo>
                <a:lnTo>
                  <a:pt x="117436" y="431"/>
                </a:lnTo>
                <a:lnTo>
                  <a:pt x="113372" y="0"/>
                </a:lnTo>
                <a:close/>
              </a:path>
              <a:path w="352425" h="231775">
                <a:moveTo>
                  <a:pt x="311854" y="28791"/>
                </a:moveTo>
                <a:lnTo>
                  <a:pt x="290448" y="33934"/>
                </a:lnTo>
                <a:lnTo>
                  <a:pt x="232816" y="54736"/>
                </a:lnTo>
                <a:lnTo>
                  <a:pt x="231089" y="55333"/>
                </a:lnTo>
                <a:lnTo>
                  <a:pt x="229793" y="56413"/>
                </a:lnTo>
                <a:lnTo>
                  <a:pt x="228904" y="57988"/>
                </a:lnTo>
                <a:lnTo>
                  <a:pt x="228066" y="59588"/>
                </a:lnTo>
                <a:lnTo>
                  <a:pt x="227914" y="61391"/>
                </a:lnTo>
                <a:lnTo>
                  <a:pt x="228511" y="63411"/>
                </a:lnTo>
                <a:lnTo>
                  <a:pt x="229069" y="65138"/>
                </a:lnTo>
                <a:lnTo>
                  <a:pt x="230238" y="66370"/>
                </a:lnTo>
                <a:lnTo>
                  <a:pt x="233692" y="67817"/>
                </a:lnTo>
                <a:lnTo>
                  <a:pt x="235419" y="67881"/>
                </a:lnTo>
                <a:lnTo>
                  <a:pt x="237159" y="67297"/>
                </a:lnTo>
                <a:lnTo>
                  <a:pt x="294805" y="46507"/>
                </a:lnTo>
                <a:lnTo>
                  <a:pt x="303453" y="43624"/>
                </a:lnTo>
                <a:lnTo>
                  <a:pt x="310375" y="42113"/>
                </a:lnTo>
                <a:lnTo>
                  <a:pt x="320789" y="41808"/>
                </a:lnTo>
                <a:lnTo>
                  <a:pt x="344213" y="41808"/>
                </a:lnTo>
                <a:lnTo>
                  <a:pt x="341326" y="37025"/>
                </a:lnTo>
                <a:lnTo>
                  <a:pt x="328812" y="29821"/>
                </a:lnTo>
                <a:lnTo>
                  <a:pt x="311854" y="28791"/>
                </a:lnTo>
                <a:close/>
              </a:path>
              <a:path w="352425" h="231775">
                <a:moveTo>
                  <a:pt x="142305" y="14160"/>
                </a:moveTo>
                <a:lnTo>
                  <a:pt x="114680" y="14160"/>
                </a:lnTo>
                <a:lnTo>
                  <a:pt x="114960" y="14452"/>
                </a:lnTo>
                <a:lnTo>
                  <a:pt x="183019" y="52146"/>
                </a:lnTo>
                <a:lnTo>
                  <a:pt x="184721" y="52997"/>
                </a:lnTo>
                <a:lnTo>
                  <a:pt x="186474" y="53162"/>
                </a:lnTo>
                <a:lnTo>
                  <a:pt x="189928" y="52006"/>
                </a:lnTo>
                <a:lnTo>
                  <a:pt x="191236" y="50838"/>
                </a:lnTo>
                <a:lnTo>
                  <a:pt x="192087" y="49110"/>
                </a:lnTo>
                <a:lnTo>
                  <a:pt x="192963" y="47675"/>
                </a:lnTo>
                <a:lnTo>
                  <a:pt x="193166" y="45999"/>
                </a:lnTo>
                <a:lnTo>
                  <a:pt x="192303" y="42252"/>
                </a:lnTo>
                <a:lnTo>
                  <a:pt x="191236" y="40881"/>
                </a:lnTo>
                <a:lnTo>
                  <a:pt x="189509" y="40017"/>
                </a:lnTo>
                <a:lnTo>
                  <a:pt x="142305" y="14160"/>
                </a:lnTo>
                <a:close/>
              </a:path>
            </a:pathLst>
          </a:custGeom>
          <a:solidFill>
            <a:srgbClr val="EC1550"/>
          </a:solidFill>
        </p:spPr>
        <p:txBody>
          <a:bodyPr wrap="square" lIns="0" tIns="0" rIns="0" bIns="0" rtlCol="0"/>
          <a:lstStyle/>
          <a:p>
            <a:endParaRPr/>
          </a:p>
        </p:txBody>
      </p:sp>
      <p:sp>
        <p:nvSpPr>
          <p:cNvPr id="17" name="object 285"/>
          <p:cNvSpPr txBox="1"/>
          <p:nvPr/>
        </p:nvSpPr>
        <p:spPr>
          <a:xfrm>
            <a:off x="626230" y="2798023"/>
            <a:ext cx="3717170" cy="861774"/>
          </a:xfrm>
          <a:prstGeom prst="rect">
            <a:avLst/>
          </a:prstGeom>
        </p:spPr>
        <p:txBody>
          <a:bodyPr vert="horz" wrap="square" lIns="0" tIns="0" rIns="0" bIns="0" rtlCol="0">
            <a:spAutoFit/>
          </a:bodyPr>
          <a:lstStyle/>
          <a:p>
            <a:r>
              <a:rPr lang="en-US" sz="1400" dirty="0">
                <a:solidFill>
                  <a:srgbClr val="1B0080"/>
                </a:solidFill>
              </a:rPr>
              <a:t>LATAM Airlines continues to lead the </a:t>
            </a:r>
            <a:br>
              <a:rPr lang="en-US" sz="1400" dirty="0">
                <a:solidFill>
                  <a:srgbClr val="1B0080"/>
                </a:solidFill>
              </a:rPr>
            </a:br>
            <a:r>
              <a:rPr lang="en-US" sz="1400" dirty="0">
                <a:solidFill>
                  <a:srgbClr val="1B0080"/>
                </a:solidFill>
              </a:rPr>
              <a:t>United States -Brazil market and now accounts for 26% of all seats available to travelers between these two countries.</a:t>
            </a:r>
          </a:p>
        </p:txBody>
      </p:sp>
      <p:sp>
        <p:nvSpPr>
          <p:cNvPr id="3" name="TextBox 2"/>
          <p:cNvSpPr txBox="1"/>
          <p:nvPr/>
        </p:nvSpPr>
        <p:spPr>
          <a:xfrm>
            <a:off x="1017996" y="4836884"/>
            <a:ext cx="2549110" cy="300082"/>
          </a:xfrm>
          <a:prstGeom prst="rect">
            <a:avLst/>
          </a:prstGeom>
          <a:noFill/>
        </p:spPr>
        <p:txBody>
          <a:bodyPr wrap="square" rtlCol="0">
            <a:spAutoFit/>
          </a:bodyPr>
          <a:lstStyle/>
          <a:p>
            <a:r>
              <a:rPr lang="en-US" sz="1350" b="1" spc="-5" dirty="0">
                <a:solidFill>
                  <a:srgbClr val="00B5AC"/>
                </a:solidFill>
                <a:latin typeface="Trebuchet MS"/>
                <a:cs typeface="Trebuchet MS"/>
              </a:rPr>
              <a:t>Starting on July 5th, 2018</a:t>
            </a:r>
          </a:p>
        </p:txBody>
      </p:sp>
      <p:sp>
        <p:nvSpPr>
          <p:cNvPr id="5" name="Rectangle 4"/>
          <p:cNvSpPr/>
          <p:nvPr/>
        </p:nvSpPr>
        <p:spPr>
          <a:xfrm>
            <a:off x="1037124" y="5416142"/>
            <a:ext cx="3230075" cy="464230"/>
          </a:xfrm>
          <a:prstGeom prst="rect">
            <a:avLst/>
          </a:prstGeom>
        </p:spPr>
        <p:txBody>
          <a:bodyPr wrap="square">
            <a:spAutoFit/>
          </a:bodyPr>
          <a:lstStyle/>
          <a:p>
            <a:pPr marL="12700">
              <a:lnSpc>
                <a:spcPts val="1590"/>
              </a:lnSpc>
              <a:spcBef>
                <a:spcPts val="795"/>
              </a:spcBef>
            </a:pPr>
            <a:r>
              <a:rPr lang="en-US" sz="1350" b="1" spc="-5" dirty="0">
                <a:solidFill>
                  <a:srgbClr val="00B5AC"/>
                </a:solidFill>
                <a:latin typeface="Trebuchet MS"/>
                <a:cs typeface="Trebuchet MS"/>
              </a:rPr>
              <a:t>2 flights per week</a:t>
            </a:r>
          </a:p>
          <a:p>
            <a:pPr marL="12700">
              <a:lnSpc>
                <a:spcPts val="1260"/>
              </a:lnSpc>
            </a:pPr>
            <a:r>
              <a:rPr lang="en-US" sz="1050" dirty="0">
                <a:solidFill>
                  <a:srgbClr val="5D5D5D"/>
                </a:solidFill>
                <a:latin typeface="Trebuchet MS"/>
                <a:cs typeface="Trebuchet MS"/>
              </a:rPr>
              <a:t>with a travel time of seven hours and 35 minutes</a:t>
            </a:r>
          </a:p>
        </p:txBody>
      </p:sp>
      <p:sp>
        <p:nvSpPr>
          <p:cNvPr id="37" name="object 297"/>
          <p:cNvSpPr/>
          <p:nvPr/>
        </p:nvSpPr>
        <p:spPr>
          <a:xfrm>
            <a:off x="664143" y="4816669"/>
            <a:ext cx="217804" cy="283845"/>
          </a:xfrm>
          <a:custGeom>
            <a:avLst/>
            <a:gdLst/>
            <a:ahLst/>
            <a:cxnLst/>
            <a:rect l="l" t="t" r="r" b="b"/>
            <a:pathLst>
              <a:path w="217805" h="283845">
                <a:moveTo>
                  <a:pt x="60324" y="0"/>
                </a:moveTo>
                <a:lnTo>
                  <a:pt x="56794" y="0"/>
                </a:lnTo>
                <a:lnTo>
                  <a:pt x="55232" y="609"/>
                </a:lnTo>
                <a:lnTo>
                  <a:pt x="52768" y="3048"/>
                </a:lnTo>
                <a:lnTo>
                  <a:pt x="52196" y="4622"/>
                </a:lnTo>
                <a:lnTo>
                  <a:pt x="52196" y="30568"/>
                </a:lnTo>
                <a:lnTo>
                  <a:pt x="19697" y="30568"/>
                </a:lnTo>
                <a:lnTo>
                  <a:pt x="12903" y="33223"/>
                </a:lnTo>
                <a:lnTo>
                  <a:pt x="2565" y="43827"/>
                </a:lnTo>
                <a:lnTo>
                  <a:pt x="0" y="50685"/>
                </a:lnTo>
                <a:lnTo>
                  <a:pt x="0" y="279476"/>
                </a:lnTo>
                <a:lnTo>
                  <a:pt x="546" y="280974"/>
                </a:lnTo>
                <a:lnTo>
                  <a:pt x="2705" y="283133"/>
                </a:lnTo>
                <a:lnTo>
                  <a:pt x="4216" y="283692"/>
                </a:lnTo>
                <a:lnTo>
                  <a:pt x="197954" y="283692"/>
                </a:lnTo>
                <a:lnTo>
                  <a:pt x="204596" y="281241"/>
                </a:lnTo>
                <a:lnTo>
                  <a:pt x="209499" y="276352"/>
                </a:lnTo>
                <a:lnTo>
                  <a:pt x="214642" y="271462"/>
                </a:lnTo>
                <a:lnTo>
                  <a:pt x="214805" y="271043"/>
                </a:lnTo>
                <a:lnTo>
                  <a:pt x="12636" y="271043"/>
                </a:lnTo>
                <a:lnTo>
                  <a:pt x="12636" y="106794"/>
                </a:lnTo>
                <a:lnTo>
                  <a:pt x="217233" y="106794"/>
                </a:lnTo>
                <a:lnTo>
                  <a:pt x="217233" y="94157"/>
                </a:lnTo>
                <a:lnTo>
                  <a:pt x="12636" y="94157"/>
                </a:lnTo>
                <a:lnTo>
                  <a:pt x="12636" y="53962"/>
                </a:lnTo>
                <a:lnTo>
                  <a:pt x="13982" y="49999"/>
                </a:lnTo>
                <a:lnTo>
                  <a:pt x="19418" y="44564"/>
                </a:lnTo>
                <a:lnTo>
                  <a:pt x="23228" y="43205"/>
                </a:lnTo>
                <a:lnTo>
                  <a:pt x="64808" y="43205"/>
                </a:lnTo>
                <a:lnTo>
                  <a:pt x="64808" y="4622"/>
                </a:lnTo>
                <a:lnTo>
                  <a:pt x="64185" y="3048"/>
                </a:lnTo>
                <a:lnTo>
                  <a:pt x="61747" y="609"/>
                </a:lnTo>
                <a:lnTo>
                  <a:pt x="60324" y="0"/>
                </a:lnTo>
                <a:close/>
              </a:path>
              <a:path w="217805" h="283845">
                <a:moveTo>
                  <a:pt x="217233" y="106794"/>
                </a:moveTo>
                <a:lnTo>
                  <a:pt x="204596" y="106794"/>
                </a:lnTo>
                <a:lnTo>
                  <a:pt x="204596" y="261264"/>
                </a:lnTo>
                <a:lnTo>
                  <a:pt x="203377" y="264947"/>
                </a:lnTo>
                <a:lnTo>
                  <a:pt x="198488" y="269811"/>
                </a:lnTo>
                <a:lnTo>
                  <a:pt x="194678" y="271043"/>
                </a:lnTo>
                <a:lnTo>
                  <a:pt x="214805" y="271043"/>
                </a:lnTo>
                <a:lnTo>
                  <a:pt x="217174" y="264947"/>
                </a:lnTo>
                <a:lnTo>
                  <a:pt x="217233" y="106794"/>
                </a:lnTo>
                <a:close/>
              </a:path>
              <a:path w="217805" h="283845">
                <a:moveTo>
                  <a:pt x="105307" y="207073"/>
                </a:moveTo>
                <a:lnTo>
                  <a:pt x="93738" y="207073"/>
                </a:lnTo>
                <a:lnTo>
                  <a:pt x="82727" y="245376"/>
                </a:lnTo>
                <a:lnTo>
                  <a:pt x="82207" y="247281"/>
                </a:lnTo>
                <a:lnTo>
                  <a:pt x="82461" y="248907"/>
                </a:lnTo>
                <a:lnTo>
                  <a:pt x="83553" y="250278"/>
                </a:lnTo>
                <a:lnTo>
                  <a:pt x="84924" y="251625"/>
                </a:lnTo>
                <a:lnTo>
                  <a:pt x="86423" y="252310"/>
                </a:lnTo>
                <a:lnTo>
                  <a:pt x="106908" y="252310"/>
                </a:lnTo>
                <a:lnTo>
                  <a:pt x="112344" y="249593"/>
                </a:lnTo>
                <a:lnTo>
                  <a:pt x="116166" y="244157"/>
                </a:lnTo>
                <a:lnTo>
                  <a:pt x="116700" y="243332"/>
                </a:lnTo>
                <a:lnTo>
                  <a:pt x="117913" y="241287"/>
                </a:lnTo>
                <a:lnTo>
                  <a:pt x="95351" y="241287"/>
                </a:lnTo>
                <a:lnTo>
                  <a:pt x="105307" y="207073"/>
                </a:lnTo>
                <a:close/>
              </a:path>
              <a:path w="217805" h="283845">
                <a:moveTo>
                  <a:pt x="106629" y="123901"/>
                </a:moveTo>
                <a:lnTo>
                  <a:pt x="98488" y="123901"/>
                </a:lnTo>
                <a:lnTo>
                  <a:pt x="97281" y="124460"/>
                </a:lnTo>
                <a:lnTo>
                  <a:pt x="95097" y="126631"/>
                </a:lnTo>
                <a:lnTo>
                  <a:pt x="94551" y="127990"/>
                </a:lnTo>
                <a:lnTo>
                  <a:pt x="94551" y="130975"/>
                </a:lnTo>
                <a:lnTo>
                  <a:pt x="95097" y="132194"/>
                </a:lnTo>
                <a:lnTo>
                  <a:pt x="97281" y="134378"/>
                </a:lnTo>
                <a:lnTo>
                  <a:pt x="98488" y="134912"/>
                </a:lnTo>
                <a:lnTo>
                  <a:pt x="103111" y="134912"/>
                </a:lnTo>
                <a:lnTo>
                  <a:pt x="105702" y="136283"/>
                </a:lnTo>
                <a:lnTo>
                  <a:pt x="129209" y="176504"/>
                </a:lnTo>
                <a:lnTo>
                  <a:pt x="130555" y="178396"/>
                </a:lnTo>
                <a:lnTo>
                  <a:pt x="132181" y="179349"/>
                </a:lnTo>
                <a:lnTo>
                  <a:pt x="167106" y="179349"/>
                </a:lnTo>
                <a:lnTo>
                  <a:pt x="169824" y="180098"/>
                </a:lnTo>
                <a:lnTo>
                  <a:pt x="174167" y="183083"/>
                </a:lnTo>
                <a:lnTo>
                  <a:pt x="175259" y="185318"/>
                </a:lnTo>
                <a:lnTo>
                  <a:pt x="175259" y="191312"/>
                </a:lnTo>
                <a:lnTo>
                  <a:pt x="174167" y="193548"/>
                </a:lnTo>
                <a:lnTo>
                  <a:pt x="169824" y="196532"/>
                </a:lnTo>
                <a:lnTo>
                  <a:pt x="167106" y="197269"/>
                </a:lnTo>
                <a:lnTo>
                  <a:pt x="131914" y="197269"/>
                </a:lnTo>
                <a:lnTo>
                  <a:pt x="130428" y="198094"/>
                </a:lnTo>
                <a:lnTo>
                  <a:pt x="114528" y="225869"/>
                </a:lnTo>
                <a:lnTo>
                  <a:pt x="109626" y="234302"/>
                </a:lnTo>
                <a:lnTo>
                  <a:pt x="101752" y="241287"/>
                </a:lnTo>
                <a:lnTo>
                  <a:pt x="117913" y="241287"/>
                </a:lnTo>
                <a:lnTo>
                  <a:pt x="120565" y="236816"/>
                </a:lnTo>
                <a:lnTo>
                  <a:pt x="122745" y="233083"/>
                </a:lnTo>
                <a:lnTo>
                  <a:pt x="125463" y="228523"/>
                </a:lnTo>
                <a:lnTo>
                  <a:pt x="131724" y="218211"/>
                </a:lnTo>
                <a:lnTo>
                  <a:pt x="134645" y="213169"/>
                </a:lnTo>
                <a:lnTo>
                  <a:pt x="137363" y="208280"/>
                </a:lnTo>
                <a:lnTo>
                  <a:pt x="170637" y="208280"/>
                </a:lnTo>
                <a:lnTo>
                  <a:pt x="176072" y="206451"/>
                </a:lnTo>
                <a:lnTo>
                  <a:pt x="184226" y="199097"/>
                </a:lnTo>
                <a:lnTo>
                  <a:pt x="186270" y="194297"/>
                </a:lnTo>
                <a:lnTo>
                  <a:pt x="186270" y="182333"/>
                </a:lnTo>
                <a:lnTo>
                  <a:pt x="184162" y="177507"/>
                </a:lnTo>
                <a:lnTo>
                  <a:pt x="175729" y="170180"/>
                </a:lnTo>
                <a:lnTo>
                  <a:pt x="170357" y="168338"/>
                </a:lnTo>
                <a:lnTo>
                  <a:pt x="137363" y="168338"/>
                </a:lnTo>
                <a:lnTo>
                  <a:pt x="129766" y="154629"/>
                </a:lnTo>
                <a:lnTo>
                  <a:pt x="123428" y="143632"/>
                </a:lnTo>
                <a:lnTo>
                  <a:pt x="119169" y="136689"/>
                </a:lnTo>
                <a:lnTo>
                  <a:pt x="112090" y="126758"/>
                </a:lnTo>
                <a:lnTo>
                  <a:pt x="106629" y="123901"/>
                </a:lnTo>
                <a:close/>
              </a:path>
              <a:path w="217805" h="283845">
                <a:moveTo>
                  <a:pt x="64655" y="158965"/>
                </a:moveTo>
                <a:lnTo>
                  <a:pt x="41033" y="158965"/>
                </a:lnTo>
                <a:lnTo>
                  <a:pt x="39535" y="159778"/>
                </a:lnTo>
                <a:lnTo>
                  <a:pt x="38709" y="161417"/>
                </a:lnTo>
                <a:lnTo>
                  <a:pt x="37617" y="162496"/>
                </a:lnTo>
                <a:lnTo>
                  <a:pt x="37363" y="164134"/>
                </a:lnTo>
                <a:lnTo>
                  <a:pt x="37884" y="166293"/>
                </a:lnTo>
                <a:lnTo>
                  <a:pt x="46469" y="188302"/>
                </a:lnTo>
                <a:lnTo>
                  <a:pt x="37884" y="210312"/>
                </a:lnTo>
                <a:lnTo>
                  <a:pt x="37363" y="212217"/>
                </a:lnTo>
                <a:lnTo>
                  <a:pt x="37617" y="213842"/>
                </a:lnTo>
                <a:lnTo>
                  <a:pt x="38709" y="215201"/>
                </a:lnTo>
                <a:lnTo>
                  <a:pt x="39535" y="216852"/>
                </a:lnTo>
                <a:lnTo>
                  <a:pt x="41033" y="217665"/>
                </a:lnTo>
                <a:lnTo>
                  <a:pt x="64388" y="217665"/>
                </a:lnTo>
                <a:lnTo>
                  <a:pt x="65874" y="216979"/>
                </a:lnTo>
                <a:lnTo>
                  <a:pt x="67233" y="215620"/>
                </a:lnTo>
                <a:lnTo>
                  <a:pt x="74587" y="207073"/>
                </a:lnTo>
                <a:lnTo>
                  <a:pt x="105307" y="207073"/>
                </a:lnTo>
                <a:lnTo>
                  <a:pt x="105429" y="206654"/>
                </a:lnTo>
                <a:lnTo>
                  <a:pt x="50939" y="206654"/>
                </a:lnTo>
                <a:lnTo>
                  <a:pt x="57061" y="190347"/>
                </a:lnTo>
                <a:lnTo>
                  <a:pt x="57873" y="188988"/>
                </a:lnTo>
                <a:lnTo>
                  <a:pt x="57873" y="187642"/>
                </a:lnTo>
                <a:lnTo>
                  <a:pt x="57061" y="186270"/>
                </a:lnTo>
                <a:lnTo>
                  <a:pt x="50939" y="169964"/>
                </a:lnTo>
                <a:lnTo>
                  <a:pt x="104663" y="169964"/>
                </a:lnTo>
                <a:lnTo>
                  <a:pt x="104440" y="169151"/>
                </a:lnTo>
                <a:lnTo>
                  <a:pt x="74587" y="169151"/>
                </a:lnTo>
                <a:lnTo>
                  <a:pt x="66840" y="161010"/>
                </a:lnTo>
                <a:lnTo>
                  <a:pt x="66014" y="159639"/>
                </a:lnTo>
                <a:lnTo>
                  <a:pt x="64655" y="158965"/>
                </a:lnTo>
                <a:close/>
              </a:path>
              <a:path w="217805" h="283845">
                <a:moveTo>
                  <a:pt x="103263" y="196469"/>
                </a:moveTo>
                <a:lnTo>
                  <a:pt x="70218" y="196469"/>
                </a:lnTo>
                <a:lnTo>
                  <a:pt x="68732" y="197015"/>
                </a:lnTo>
                <a:lnTo>
                  <a:pt x="67652" y="198094"/>
                </a:lnTo>
                <a:lnTo>
                  <a:pt x="60324" y="206654"/>
                </a:lnTo>
                <a:lnTo>
                  <a:pt x="105429" y="206654"/>
                </a:lnTo>
                <a:lnTo>
                  <a:pt x="106375" y="203403"/>
                </a:lnTo>
                <a:lnTo>
                  <a:pt x="106908" y="201485"/>
                </a:lnTo>
                <a:lnTo>
                  <a:pt x="106514" y="199872"/>
                </a:lnTo>
                <a:lnTo>
                  <a:pt x="105155" y="198513"/>
                </a:lnTo>
                <a:lnTo>
                  <a:pt x="104597" y="197142"/>
                </a:lnTo>
                <a:lnTo>
                  <a:pt x="103263" y="196469"/>
                </a:lnTo>
                <a:close/>
              </a:path>
              <a:path w="217805" h="283845">
                <a:moveTo>
                  <a:pt x="104663" y="169964"/>
                </a:moveTo>
                <a:lnTo>
                  <a:pt x="60324" y="169964"/>
                </a:lnTo>
                <a:lnTo>
                  <a:pt x="67652" y="178523"/>
                </a:lnTo>
                <a:lnTo>
                  <a:pt x="68732" y="179616"/>
                </a:lnTo>
                <a:lnTo>
                  <a:pt x="70218" y="180162"/>
                </a:lnTo>
                <a:lnTo>
                  <a:pt x="102565" y="180162"/>
                </a:lnTo>
                <a:lnTo>
                  <a:pt x="103924" y="179476"/>
                </a:lnTo>
                <a:lnTo>
                  <a:pt x="104749" y="178130"/>
                </a:lnTo>
                <a:lnTo>
                  <a:pt x="106108" y="176758"/>
                </a:lnTo>
                <a:lnTo>
                  <a:pt x="106375" y="175133"/>
                </a:lnTo>
                <a:lnTo>
                  <a:pt x="105562" y="173240"/>
                </a:lnTo>
                <a:lnTo>
                  <a:pt x="104663" y="169964"/>
                </a:lnTo>
                <a:close/>
              </a:path>
              <a:path w="217805" h="283845">
                <a:moveTo>
                  <a:pt x="93065" y="143738"/>
                </a:moveTo>
                <a:lnTo>
                  <a:pt x="91693" y="144297"/>
                </a:lnTo>
                <a:lnTo>
                  <a:pt x="90347" y="144564"/>
                </a:lnTo>
                <a:lnTo>
                  <a:pt x="89268" y="145453"/>
                </a:lnTo>
                <a:lnTo>
                  <a:pt x="88417" y="146939"/>
                </a:lnTo>
                <a:lnTo>
                  <a:pt x="87642" y="148437"/>
                </a:lnTo>
                <a:lnTo>
                  <a:pt x="87490" y="149860"/>
                </a:lnTo>
                <a:lnTo>
                  <a:pt x="88023" y="151218"/>
                </a:lnTo>
                <a:lnTo>
                  <a:pt x="93332" y="169151"/>
                </a:lnTo>
                <a:lnTo>
                  <a:pt x="104440" y="169151"/>
                </a:lnTo>
                <a:lnTo>
                  <a:pt x="98628" y="147955"/>
                </a:lnTo>
                <a:lnTo>
                  <a:pt x="98348" y="146596"/>
                </a:lnTo>
                <a:lnTo>
                  <a:pt x="97459" y="145516"/>
                </a:lnTo>
                <a:lnTo>
                  <a:pt x="94487" y="143878"/>
                </a:lnTo>
                <a:lnTo>
                  <a:pt x="93065" y="143738"/>
                </a:lnTo>
                <a:close/>
              </a:path>
              <a:path w="217805" h="283845">
                <a:moveTo>
                  <a:pt x="212610" y="30568"/>
                </a:moveTo>
                <a:lnTo>
                  <a:pt x="174447" y="30568"/>
                </a:lnTo>
                <a:lnTo>
                  <a:pt x="173012" y="31178"/>
                </a:lnTo>
                <a:lnTo>
                  <a:pt x="170548" y="33642"/>
                </a:lnTo>
                <a:lnTo>
                  <a:pt x="169964" y="35191"/>
                </a:lnTo>
                <a:lnTo>
                  <a:pt x="169964" y="38735"/>
                </a:lnTo>
                <a:lnTo>
                  <a:pt x="170548" y="40157"/>
                </a:lnTo>
                <a:lnTo>
                  <a:pt x="173012" y="42595"/>
                </a:lnTo>
                <a:lnTo>
                  <a:pt x="174447" y="43205"/>
                </a:lnTo>
                <a:lnTo>
                  <a:pt x="204596" y="43205"/>
                </a:lnTo>
                <a:lnTo>
                  <a:pt x="204596" y="94157"/>
                </a:lnTo>
                <a:lnTo>
                  <a:pt x="217233" y="94157"/>
                </a:lnTo>
                <a:lnTo>
                  <a:pt x="217233" y="35191"/>
                </a:lnTo>
                <a:lnTo>
                  <a:pt x="216649" y="33642"/>
                </a:lnTo>
                <a:lnTo>
                  <a:pt x="215391" y="32410"/>
                </a:lnTo>
                <a:lnTo>
                  <a:pt x="214185" y="31178"/>
                </a:lnTo>
                <a:lnTo>
                  <a:pt x="212610" y="30568"/>
                </a:lnTo>
                <a:close/>
              </a:path>
              <a:path w="217805" h="283845">
                <a:moveTo>
                  <a:pt x="64808" y="43205"/>
                </a:moveTo>
                <a:lnTo>
                  <a:pt x="52196" y="43205"/>
                </a:lnTo>
                <a:lnTo>
                  <a:pt x="52196" y="59918"/>
                </a:lnTo>
                <a:lnTo>
                  <a:pt x="52768" y="61341"/>
                </a:lnTo>
                <a:lnTo>
                  <a:pt x="55232" y="63792"/>
                </a:lnTo>
                <a:lnTo>
                  <a:pt x="56794" y="64401"/>
                </a:lnTo>
                <a:lnTo>
                  <a:pt x="60324" y="64401"/>
                </a:lnTo>
                <a:lnTo>
                  <a:pt x="61747" y="63792"/>
                </a:lnTo>
                <a:lnTo>
                  <a:pt x="64185" y="61341"/>
                </a:lnTo>
                <a:lnTo>
                  <a:pt x="64808" y="59918"/>
                </a:lnTo>
                <a:lnTo>
                  <a:pt x="64808" y="43205"/>
                </a:lnTo>
                <a:close/>
              </a:path>
              <a:path w="217805" h="283845">
                <a:moveTo>
                  <a:pt x="137198" y="0"/>
                </a:moveTo>
                <a:lnTo>
                  <a:pt x="133680" y="0"/>
                </a:lnTo>
                <a:lnTo>
                  <a:pt x="132245" y="609"/>
                </a:lnTo>
                <a:lnTo>
                  <a:pt x="131038" y="1841"/>
                </a:lnTo>
                <a:lnTo>
                  <a:pt x="129819" y="3048"/>
                </a:lnTo>
                <a:lnTo>
                  <a:pt x="129209" y="4622"/>
                </a:lnTo>
                <a:lnTo>
                  <a:pt x="129209" y="30568"/>
                </a:lnTo>
                <a:lnTo>
                  <a:pt x="99580" y="30568"/>
                </a:lnTo>
                <a:lnTo>
                  <a:pt x="98031" y="31178"/>
                </a:lnTo>
                <a:lnTo>
                  <a:pt x="95554" y="33642"/>
                </a:lnTo>
                <a:lnTo>
                  <a:pt x="94970" y="35191"/>
                </a:lnTo>
                <a:lnTo>
                  <a:pt x="94970" y="38735"/>
                </a:lnTo>
                <a:lnTo>
                  <a:pt x="95554" y="40157"/>
                </a:lnTo>
                <a:lnTo>
                  <a:pt x="98031" y="42595"/>
                </a:lnTo>
                <a:lnTo>
                  <a:pt x="99580" y="43205"/>
                </a:lnTo>
                <a:lnTo>
                  <a:pt x="129209" y="43205"/>
                </a:lnTo>
                <a:lnTo>
                  <a:pt x="129209" y="59918"/>
                </a:lnTo>
                <a:lnTo>
                  <a:pt x="129819" y="61341"/>
                </a:lnTo>
                <a:lnTo>
                  <a:pt x="132245" y="63792"/>
                </a:lnTo>
                <a:lnTo>
                  <a:pt x="133680" y="64401"/>
                </a:lnTo>
                <a:lnTo>
                  <a:pt x="137198" y="64401"/>
                </a:lnTo>
                <a:lnTo>
                  <a:pt x="138798" y="63792"/>
                </a:lnTo>
                <a:lnTo>
                  <a:pt x="141223" y="61341"/>
                </a:lnTo>
                <a:lnTo>
                  <a:pt x="141833" y="59918"/>
                </a:lnTo>
                <a:lnTo>
                  <a:pt x="141833" y="4622"/>
                </a:lnTo>
                <a:lnTo>
                  <a:pt x="141223" y="3048"/>
                </a:lnTo>
                <a:lnTo>
                  <a:pt x="140004" y="1841"/>
                </a:lnTo>
                <a:lnTo>
                  <a:pt x="138798" y="609"/>
                </a:lnTo>
                <a:lnTo>
                  <a:pt x="137198" y="0"/>
                </a:lnTo>
                <a:close/>
              </a:path>
            </a:pathLst>
          </a:custGeom>
          <a:solidFill>
            <a:srgbClr val="EC1550"/>
          </a:solidFill>
        </p:spPr>
        <p:txBody>
          <a:bodyPr wrap="square" lIns="0" tIns="0" rIns="0" bIns="0" rtlCol="0"/>
          <a:lstStyle/>
          <a:p>
            <a:endParaRPr/>
          </a:p>
        </p:txBody>
      </p:sp>
      <p:sp>
        <p:nvSpPr>
          <p:cNvPr id="38" name="object 13"/>
          <p:cNvSpPr/>
          <p:nvPr/>
        </p:nvSpPr>
        <p:spPr>
          <a:xfrm>
            <a:off x="582437" y="5453167"/>
            <a:ext cx="377825" cy="247015"/>
          </a:xfrm>
          <a:custGeom>
            <a:avLst/>
            <a:gdLst/>
            <a:ahLst/>
            <a:cxnLst/>
            <a:rect l="l" t="t" r="r" b="b"/>
            <a:pathLst>
              <a:path w="377825" h="247014">
                <a:moveTo>
                  <a:pt x="60109" y="181711"/>
                </a:moveTo>
                <a:lnTo>
                  <a:pt x="33489" y="181711"/>
                </a:lnTo>
                <a:lnTo>
                  <a:pt x="26451" y="182286"/>
                </a:lnTo>
                <a:lnTo>
                  <a:pt x="0" y="204787"/>
                </a:lnTo>
                <a:lnTo>
                  <a:pt x="0" y="223850"/>
                </a:lnTo>
                <a:lnTo>
                  <a:pt x="33489" y="246913"/>
                </a:lnTo>
                <a:lnTo>
                  <a:pt x="212940" y="246913"/>
                </a:lnTo>
                <a:lnTo>
                  <a:pt x="249132" y="233502"/>
                </a:lnTo>
                <a:lnTo>
                  <a:pt x="27520" y="233502"/>
                </a:lnTo>
                <a:lnTo>
                  <a:pt x="22771" y="231787"/>
                </a:lnTo>
                <a:lnTo>
                  <a:pt x="19164" y="228384"/>
                </a:lnTo>
                <a:lnTo>
                  <a:pt x="15608" y="224955"/>
                </a:lnTo>
                <a:lnTo>
                  <a:pt x="13842" y="220256"/>
                </a:lnTo>
                <a:lnTo>
                  <a:pt x="13842" y="208356"/>
                </a:lnTo>
                <a:lnTo>
                  <a:pt x="15557" y="203746"/>
                </a:lnTo>
                <a:lnTo>
                  <a:pt x="22377" y="197205"/>
                </a:lnTo>
                <a:lnTo>
                  <a:pt x="27216" y="195554"/>
                </a:lnTo>
                <a:lnTo>
                  <a:pt x="60109" y="195554"/>
                </a:lnTo>
                <a:lnTo>
                  <a:pt x="61823" y="194881"/>
                </a:lnTo>
                <a:lnTo>
                  <a:pt x="63169" y="193548"/>
                </a:lnTo>
                <a:lnTo>
                  <a:pt x="64490" y="192201"/>
                </a:lnTo>
                <a:lnTo>
                  <a:pt x="65091" y="190868"/>
                </a:lnTo>
                <a:lnTo>
                  <a:pt x="65189" y="186778"/>
                </a:lnTo>
                <a:lnTo>
                  <a:pt x="64490" y="185077"/>
                </a:lnTo>
                <a:lnTo>
                  <a:pt x="61823" y="182384"/>
                </a:lnTo>
                <a:lnTo>
                  <a:pt x="60109" y="181711"/>
                </a:lnTo>
                <a:close/>
              </a:path>
              <a:path w="377825" h="247014">
                <a:moveTo>
                  <a:pt x="274414" y="154927"/>
                </a:moveTo>
                <a:lnTo>
                  <a:pt x="260286" y="154927"/>
                </a:lnTo>
                <a:lnTo>
                  <a:pt x="251777" y="203606"/>
                </a:lnTo>
                <a:lnTo>
                  <a:pt x="246651" y="215678"/>
                </a:lnTo>
                <a:lnTo>
                  <a:pt x="238398" y="224688"/>
                </a:lnTo>
                <a:lnTo>
                  <a:pt x="227020" y="230631"/>
                </a:lnTo>
                <a:lnTo>
                  <a:pt x="212521" y="233502"/>
                </a:lnTo>
                <a:lnTo>
                  <a:pt x="249132" y="233502"/>
                </a:lnTo>
                <a:lnTo>
                  <a:pt x="253048" y="229979"/>
                </a:lnTo>
                <a:lnTo>
                  <a:pt x="258154" y="223408"/>
                </a:lnTo>
                <a:lnTo>
                  <a:pt x="262205" y="215804"/>
                </a:lnTo>
                <a:lnTo>
                  <a:pt x="265201" y="207162"/>
                </a:lnTo>
                <a:lnTo>
                  <a:pt x="265201" y="206273"/>
                </a:lnTo>
                <a:lnTo>
                  <a:pt x="274414" y="154927"/>
                </a:lnTo>
                <a:close/>
              </a:path>
              <a:path w="377825" h="247014">
                <a:moveTo>
                  <a:pt x="185458" y="126809"/>
                </a:moveTo>
                <a:lnTo>
                  <a:pt x="170091" y="126809"/>
                </a:lnTo>
                <a:lnTo>
                  <a:pt x="139738" y="187071"/>
                </a:lnTo>
                <a:lnTo>
                  <a:pt x="138239" y="189166"/>
                </a:lnTo>
                <a:lnTo>
                  <a:pt x="138239" y="191389"/>
                </a:lnTo>
                <a:lnTo>
                  <a:pt x="139738" y="193776"/>
                </a:lnTo>
                <a:lnTo>
                  <a:pt x="141223" y="195872"/>
                </a:lnTo>
                <a:lnTo>
                  <a:pt x="143154" y="196900"/>
                </a:lnTo>
                <a:lnTo>
                  <a:pt x="209092" y="196900"/>
                </a:lnTo>
                <a:lnTo>
                  <a:pt x="211035" y="195872"/>
                </a:lnTo>
                <a:lnTo>
                  <a:pt x="212521" y="193776"/>
                </a:lnTo>
                <a:lnTo>
                  <a:pt x="219993" y="183057"/>
                </a:lnTo>
                <a:lnTo>
                  <a:pt x="156705" y="183057"/>
                </a:lnTo>
                <a:lnTo>
                  <a:pt x="185458" y="126809"/>
                </a:lnTo>
                <a:close/>
              </a:path>
              <a:path w="377825" h="247014">
                <a:moveTo>
                  <a:pt x="239280" y="141084"/>
                </a:moveTo>
                <a:lnTo>
                  <a:pt x="234378" y="141084"/>
                </a:lnTo>
                <a:lnTo>
                  <a:pt x="230822" y="143179"/>
                </a:lnTo>
                <a:lnTo>
                  <a:pt x="228130" y="147332"/>
                </a:lnTo>
                <a:lnTo>
                  <a:pt x="222173" y="156273"/>
                </a:lnTo>
                <a:lnTo>
                  <a:pt x="217716" y="162674"/>
                </a:lnTo>
                <a:lnTo>
                  <a:pt x="214744" y="166535"/>
                </a:lnTo>
                <a:lnTo>
                  <a:pt x="203136" y="183057"/>
                </a:lnTo>
                <a:lnTo>
                  <a:pt x="219993" y="183057"/>
                </a:lnTo>
                <a:lnTo>
                  <a:pt x="227481" y="172339"/>
                </a:lnTo>
                <a:lnTo>
                  <a:pt x="239737" y="154927"/>
                </a:lnTo>
                <a:lnTo>
                  <a:pt x="274414" y="154927"/>
                </a:lnTo>
                <a:lnTo>
                  <a:pt x="275145" y="150774"/>
                </a:lnTo>
                <a:lnTo>
                  <a:pt x="274573" y="147802"/>
                </a:lnTo>
                <a:lnTo>
                  <a:pt x="272783" y="145110"/>
                </a:lnTo>
                <a:lnTo>
                  <a:pt x="270370" y="142722"/>
                </a:lnTo>
                <a:lnTo>
                  <a:pt x="267576" y="141541"/>
                </a:lnTo>
                <a:lnTo>
                  <a:pt x="264286" y="141541"/>
                </a:lnTo>
                <a:lnTo>
                  <a:pt x="239280" y="141084"/>
                </a:lnTo>
                <a:close/>
              </a:path>
              <a:path w="377825" h="247014">
                <a:moveTo>
                  <a:pt x="182600" y="112509"/>
                </a:moveTo>
                <a:lnTo>
                  <a:pt x="178561" y="112509"/>
                </a:lnTo>
                <a:lnTo>
                  <a:pt x="142849" y="114757"/>
                </a:lnTo>
                <a:lnTo>
                  <a:pt x="138683" y="115341"/>
                </a:lnTo>
                <a:lnTo>
                  <a:pt x="135267" y="116979"/>
                </a:lnTo>
                <a:lnTo>
                  <a:pt x="132587" y="119646"/>
                </a:lnTo>
                <a:lnTo>
                  <a:pt x="132511" y="120040"/>
                </a:lnTo>
                <a:lnTo>
                  <a:pt x="132143" y="120116"/>
                </a:lnTo>
                <a:lnTo>
                  <a:pt x="99007" y="162674"/>
                </a:lnTo>
                <a:lnTo>
                  <a:pt x="96418" y="165798"/>
                </a:lnTo>
                <a:lnTo>
                  <a:pt x="96723" y="169062"/>
                </a:lnTo>
                <a:lnTo>
                  <a:pt x="99999" y="172339"/>
                </a:lnTo>
                <a:lnTo>
                  <a:pt x="101472" y="173532"/>
                </a:lnTo>
                <a:lnTo>
                  <a:pt x="103200" y="173990"/>
                </a:lnTo>
                <a:lnTo>
                  <a:pt x="107086" y="173393"/>
                </a:lnTo>
                <a:lnTo>
                  <a:pt x="108635" y="172491"/>
                </a:lnTo>
                <a:lnTo>
                  <a:pt x="109842" y="171005"/>
                </a:lnTo>
                <a:lnTo>
                  <a:pt x="142849" y="129019"/>
                </a:lnTo>
                <a:lnTo>
                  <a:pt x="143294" y="128587"/>
                </a:lnTo>
                <a:lnTo>
                  <a:pt x="143763" y="128587"/>
                </a:lnTo>
                <a:lnTo>
                  <a:pt x="170091" y="126809"/>
                </a:lnTo>
                <a:lnTo>
                  <a:pt x="185458" y="126809"/>
                </a:lnTo>
                <a:lnTo>
                  <a:pt x="186601" y="124574"/>
                </a:lnTo>
                <a:lnTo>
                  <a:pt x="187794" y="121894"/>
                </a:lnTo>
                <a:lnTo>
                  <a:pt x="187655" y="119202"/>
                </a:lnTo>
                <a:lnTo>
                  <a:pt x="186169" y="116522"/>
                </a:lnTo>
                <a:lnTo>
                  <a:pt x="184975" y="113855"/>
                </a:lnTo>
                <a:lnTo>
                  <a:pt x="182600" y="112509"/>
                </a:lnTo>
                <a:close/>
              </a:path>
              <a:path w="377825" h="247014">
                <a:moveTo>
                  <a:pt x="245104" y="14287"/>
                </a:moveTo>
                <a:lnTo>
                  <a:pt x="202222" y="14287"/>
                </a:lnTo>
                <a:lnTo>
                  <a:pt x="228561" y="16078"/>
                </a:lnTo>
                <a:lnTo>
                  <a:pt x="229488" y="16078"/>
                </a:lnTo>
                <a:lnTo>
                  <a:pt x="281254" y="81699"/>
                </a:lnTo>
                <a:lnTo>
                  <a:pt x="281851" y="82613"/>
                </a:lnTo>
                <a:lnTo>
                  <a:pt x="283336" y="83350"/>
                </a:lnTo>
                <a:lnTo>
                  <a:pt x="285737" y="83934"/>
                </a:lnTo>
                <a:lnTo>
                  <a:pt x="350024" y="83934"/>
                </a:lnTo>
                <a:lnTo>
                  <a:pt x="354876" y="85585"/>
                </a:lnTo>
                <a:lnTo>
                  <a:pt x="358266" y="88861"/>
                </a:lnTo>
                <a:lnTo>
                  <a:pt x="361695" y="92125"/>
                </a:lnTo>
                <a:lnTo>
                  <a:pt x="363285" y="96431"/>
                </a:lnTo>
                <a:lnTo>
                  <a:pt x="363397" y="108635"/>
                </a:lnTo>
                <a:lnTo>
                  <a:pt x="361619" y="113334"/>
                </a:lnTo>
                <a:lnTo>
                  <a:pt x="354482" y="120180"/>
                </a:lnTo>
                <a:lnTo>
                  <a:pt x="349719" y="121894"/>
                </a:lnTo>
                <a:lnTo>
                  <a:pt x="295706" y="121894"/>
                </a:lnTo>
                <a:lnTo>
                  <a:pt x="293992" y="122567"/>
                </a:lnTo>
                <a:lnTo>
                  <a:pt x="295706" y="135293"/>
                </a:lnTo>
                <a:lnTo>
                  <a:pt x="343776" y="135293"/>
                </a:lnTo>
                <a:lnTo>
                  <a:pt x="377129" y="112509"/>
                </a:lnTo>
                <a:lnTo>
                  <a:pt x="377240" y="93167"/>
                </a:lnTo>
                <a:lnTo>
                  <a:pt x="374116" y="85356"/>
                </a:lnTo>
                <a:lnTo>
                  <a:pt x="349223" y="70535"/>
                </a:lnTo>
                <a:lnTo>
                  <a:pt x="290207" y="70535"/>
                </a:lnTo>
                <a:lnTo>
                  <a:pt x="245104" y="14287"/>
                </a:lnTo>
                <a:close/>
              </a:path>
              <a:path w="377825" h="247014">
                <a:moveTo>
                  <a:pt x="137782" y="28587"/>
                </a:moveTo>
                <a:lnTo>
                  <a:pt x="104165" y="28587"/>
                </a:lnTo>
                <a:lnTo>
                  <a:pt x="101345" y="29933"/>
                </a:lnTo>
                <a:lnTo>
                  <a:pt x="99555" y="32600"/>
                </a:lnTo>
                <a:lnTo>
                  <a:pt x="97485" y="34683"/>
                </a:lnTo>
                <a:lnTo>
                  <a:pt x="96875" y="37503"/>
                </a:lnTo>
                <a:lnTo>
                  <a:pt x="97764" y="41084"/>
                </a:lnTo>
                <a:lnTo>
                  <a:pt x="107137" y="93764"/>
                </a:lnTo>
                <a:lnTo>
                  <a:pt x="107429" y="95262"/>
                </a:lnTo>
                <a:lnTo>
                  <a:pt x="108178" y="96596"/>
                </a:lnTo>
                <a:lnTo>
                  <a:pt x="109385" y="97777"/>
                </a:lnTo>
                <a:lnTo>
                  <a:pt x="110566" y="98983"/>
                </a:lnTo>
                <a:lnTo>
                  <a:pt x="112052" y="99568"/>
                </a:lnTo>
                <a:lnTo>
                  <a:pt x="114122" y="99568"/>
                </a:lnTo>
                <a:lnTo>
                  <a:pt x="114426" y="99415"/>
                </a:lnTo>
                <a:lnTo>
                  <a:pt x="114731" y="99123"/>
                </a:lnTo>
                <a:lnTo>
                  <a:pt x="116801" y="98831"/>
                </a:lnTo>
                <a:lnTo>
                  <a:pt x="118363" y="97942"/>
                </a:lnTo>
                <a:lnTo>
                  <a:pt x="119405" y="96431"/>
                </a:lnTo>
                <a:lnTo>
                  <a:pt x="120459" y="94957"/>
                </a:lnTo>
                <a:lnTo>
                  <a:pt x="120840" y="93167"/>
                </a:lnTo>
                <a:lnTo>
                  <a:pt x="120548" y="91097"/>
                </a:lnTo>
                <a:lnTo>
                  <a:pt x="112052" y="42430"/>
                </a:lnTo>
                <a:lnTo>
                  <a:pt x="149502" y="42430"/>
                </a:lnTo>
                <a:lnTo>
                  <a:pt x="144109" y="34683"/>
                </a:lnTo>
                <a:lnTo>
                  <a:pt x="141503" y="30670"/>
                </a:lnTo>
                <a:lnTo>
                  <a:pt x="137782" y="28587"/>
                </a:lnTo>
                <a:close/>
              </a:path>
              <a:path w="377825" h="247014">
                <a:moveTo>
                  <a:pt x="149502" y="42430"/>
                </a:moveTo>
                <a:lnTo>
                  <a:pt x="132587" y="42430"/>
                </a:lnTo>
                <a:lnTo>
                  <a:pt x="146418" y="62064"/>
                </a:lnTo>
                <a:lnTo>
                  <a:pt x="149402" y="65925"/>
                </a:lnTo>
                <a:lnTo>
                  <a:pt x="153898" y="72383"/>
                </a:lnTo>
                <a:lnTo>
                  <a:pt x="159816" y="81267"/>
                </a:lnTo>
                <a:lnTo>
                  <a:pt x="161315" y="83045"/>
                </a:lnTo>
                <a:lnTo>
                  <a:pt x="163233" y="83934"/>
                </a:lnTo>
                <a:lnTo>
                  <a:pt x="229323" y="83934"/>
                </a:lnTo>
                <a:lnTo>
                  <a:pt x="231406" y="82905"/>
                </a:lnTo>
                <a:lnTo>
                  <a:pt x="232600" y="80810"/>
                </a:lnTo>
                <a:lnTo>
                  <a:pt x="233781" y="78130"/>
                </a:lnTo>
                <a:lnTo>
                  <a:pt x="233781" y="75907"/>
                </a:lnTo>
                <a:lnTo>
                  <a:pt x="232600" y="74129"/>
                </a:lnTo>
                <a:lnTo>
                  <a:pt x="230775" y="70535"/>
                </a:lnTo>
                <a:lnTo>
                  <a:pt x="169214" y="70535"/>
                </a:lnTo>
                <a:lnTo>
                  <a:pt x="157594" y="54038"/>
                </a:lnTo>
                <a:lnTo>
                  <a:pt x="149502" y="42430"/>
                </a:lnTo>
                <a:close/>
              </a:path>
              <a:path w="377825" h="247014">
                <a:moveTo>
                  <a:pt x="193763" y="0"/>
                </a:moveTo>
                <a:lnTo>
                  <a:pt x="190017" y="0"/>
                </a:lnTo>
                <a:lnTo>
                  <a:pt x="187655" y="1206"/>
                </a:lnTo>
                <a:lnTo>
                  <a:pt x="186169" y="3581"/>
                </a:lnTo>
                <a:lnTo>
                  <a:pt x="184378" y="5969"/>
                </a:lnTo>
                <a:lnTo>
                  <a:pt x="184226" y="8788"/>
                </a:lnTo>
                <a:lnTo>
                  <a:pt x="185737" y="12077"/>
                </a:lnTo>
                <a:lnTo>
                  <a:pt x="215188" y="70535"/>
                </a:lnTo>
                <a:lnTo>
                  <a:pt x="230775" y="70535"/>
                </a:lnTo>
                <a:lnTo>
                  <a:pt x="202222" y="14287"/>
                </a:lnTo>
                <a:lnTo>
                  <a:pt x="245104" y="14287"/>
                </a:lnTo>
                <a:lnTo>
                  <a:pt x="239737" y="7594"/>
                </a:lnTo>
                <a:lnTo>
                  <a:pt x="239737" y="7150"/>
                </a:lnTo>
                <a:lnTo>
                  <a:pt x="239280" y="6718"/>
                </a:lnTo>
                <a:lnTo>
                  <a:pt x="236308" y="3733"/>
                </a:lnTo>
                <a:lnTo>
                  <a:pt x="233032" y="2247"/>
                </a:lnTo>
                <a:lnTo>
                  <a:pt x="229488" y="2247"/>
                </a:lnTo>
                <a:lnTo>
                  <a:pt x="193763" y="0"/>
                </a:lnTo>
                <a:close/>
              </a:path>
              <a:path w="377825" h="247014">
                <a:moveTo>
                  <a:pt x="343776" y="70091"/>
                </a:moveTo>
                <a:lnTo>
                  <a:pt x="290207" y="70535"/>
                </a:lnTo>
                <a:lnTo>
                  <a:pt x="349223" y="70535"/>
                </a:lnTo>
                <a:lnTo>
                  <a:pt x="343776" y="70091"/>
                </a:lnTo>
                <a:close/>
              </a:path>
            </a:pathLst>
          </a:custGeom>
          <a:solidFill>
            <a:srgbClr val="EC1550"/>
          </a:solidFill>
        </p:spPr>
        <p:txBody>
          <a:bodyPr wrap="square" lIns="0" tIns="0" rIns="0" bIns="0" rtlCol="0"/>
          <a:lstStyle/>
          <a:p>
            <a:endParaRPr/>
          </a:p>
        </p:txBody>
      </p:sp>
      <p:pic>
        <p:nvPicPr>
          <p:cNvPr id="33" name="Picture 32"/>
          <p:cNvPicPr>
            <a:picLocks noChangeAspect="1"/>
          </p:cNvPicPr>
          <p:nvPr/>
        </p:nvPicPr>
        <p:blipFill>
          <a:blip r:embed="rId6"/>
          <a:stretch>
            <a:fillRect/>
          </a:stretch>
        </p:blipFill>
        <p:spPr>
          <a:xfrm>
            <a:off x="6596703" y="2175309"/>
            <a:ext cx="165638" cy="165638"/>
          </a:xfrm>
          <a:prstGeom prst="rect">
            <a:avLst/>
          </a:prstGeom>
        </p:spPr>
      </p:pic>
      <p:pic>
        <p:nvPicPr>
          <p:cNvPr id="34" name="Picture 33"/>
          <p:cNvPicPr>
            <a:picLocks noChangeAspect="1"/>
          </p:cNvPicPr>
          <p:nvPr/>
        </p:nvPicPr>
        <p:blipFill>
          <a:blip r:embed="rId6"/>
          <a:stretch>
            <a:fillRect/>
          </a:stretch>
        </p:blipFill>
        <p:spPr>
          <a:xfrm>
            <a:off x="8270900" y="3574672"/>
            <a:ext cx="165638" cy="165638"/>
          </a:xfrm>
          <a:prstGeom prst="rect">
            <a:avLst/>
          </a:prstGeom>
        </p:spPr>
      </p:pic>
    </p:spTree>
    <p:extLst>
      <p:ext uri="{BB962C8B-B14F-4D97-AF65-F5344CB8AC3E}">
        <p14:creationId xmlns:p14="http://schemas.microsoft.com/office/powerpoint/2010/main" val="1680606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3" name="object 3"/>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4" name="object 4"/>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5" name="object 5"/>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pic>
        <p:nvPicPr>
          <p:cNvPr id="158" name="Picture 157"/>
          <p:cNvPicPr>
            <a:picLocks noChangeAspect="1"/>
          </p:cNvPicPr>
          <p:nvPr/>
        </p:nvPicPr>
        <p:blipFill rotWithShape="1">
          <a:blip r:embed="rId3">
            <a:extLst>
              <a:ext uri="{28A0092B-C50C-407E-A947-70E740481C1C}">
                <a14:useLocalDpi xmlns:a14="http://schemas.microsoft.com/office/drawing/2010/main" val="0"/>
              </a:ext>
            </a:extLst>
          </a:blip>
          <a:srcRect l="9524" r="681"/>
          <a:stretch/>
        </p:blipFill>
        <p:spPr>
          <a:xfrm>
            <a:off x="0" y="2771946"/>
            <a:ext cx="10058400" cy="5004329"/>
          </a:xfrm>
          <a:prstGeom prst="rect">
            <a:avLst/>
          </a:prstGeom>
        </p:spPr>
      </p:pic>
      <p:sp>
        <p:nvSpPr>
          <p:cNvPr id="11" name="object 11"/>
          <p:cNvSpPr/>
          <p:nvPr/>
        </p:nvSpPr>
        <p:spPr>
          <a:xfrm>
            <a:off x="0" y="7414367"/>
            <a:ext cx="10058400" cy="351155"/>
          </a:xfrm>
          <a:custGeom>
            <a:avLst/>
            <a:gdLst/>
            <a:ahLst/>
            <a:cxnLst/>
            <a:rect l="l" t="t" r="r" b="b"/>
            <a:pathLst>
              <a:path w="10058400" h="351154">
                <a:moveTo>
                  <a:pt x="10058400" y="0"/>
                </a:moveTo>
                <a:lnTo>
                  <a:pt x="0" y="348424"/>
                </a:lnTo>
                <a:lnTo>
                  <a:pt x="0" y="350761"/>
                </a:lnTo>
                <a:lnTo>
                  <a:pt x="10058400" y="350761"/>
                </a:lnTo>
                <a:lnTo>
                  <a:pt x="10058400" y="0"/>
                </a:lnTo>
                <a:close/>
              </a:path>
            </a:pathLst>
          </a:custGeom>
          <a:solidFill>
            <a:srgbClr val="EC1550"/>
          </a:solidFill>
        </p:spPr>
        <p:txBody>
          <a:bodyPr wrap="square" lIns="0" tIns="0" rIns="0" bIns="0" rtlCol="0"/>
          <a:lstStyle/>
          <a:p>
            <a:endParaRPr sz="600"/>
          </a:p>
        </p:txBody>
      </p:sp>
      <p:sp>
        <p:nvSpPr>
          <p:cNvPr id="17" name="TextBox 16"/>
          <p:cNvSpPr txBox="1"/>
          <p:nvPr/>
        </p:nvSpPr>
        <p:spPr>
          <a:xfrm>
            <a:off x="526350" y="977925"/>
            <a:ext cx="9303450" cy="1138773"/>
          </a:xfrm>
          <a:prstGeom prst="rect">
            <a:avLst/>
          </a:prstGeom>
          <a:noFill/>
        </p:spPr>
        <p:txBody>
          <a:bodyPr wrap="square" rtlCol="0">
            <a:spAutoFit/>
          </a:bodyPr>
          <a:lstStyle/>
          <a:p>
            <a:pPr>
              <a:spcAft>
                <a:spcPts val="600"/>
              </a:spcAft>
            </a:pPr>
            <a:r>
              <a:rPr lang="en-US" sz="2800" b="1" i="1" spc="10" dirty="0">
                <a:solidFill>
                  <a:srgbClr val="1B0080"/>
                </a:solidFill>
                <a:latin typeface="Trebuchet MS"/>
                <a:cs typeface="Trebuchet MS"/>
              </a:rPr>
              <a:t>NEW NON-STOP CONNECTIONS </a:t>
            </a:r>
            <a:r>
              <a:rPr lang="en-US" sz="2800" b="1" i="1" spc="10" dirty="0">
                <a:solidFill>
                  <a:srgbClr val="EC1550"/>
                </a:solidFill>
                <a:latin typeface="Trebuchet MS"/>
                <a:cs typeface="Trebuchet MS"/>
              </a:rPr>
              <a:t/>
            </a:r>
            <a:br>
              <a:rPr lang="en-US" sz="2800" b="1" i="1" spc="10" dirty="0">
                <a:solidFill>
                  <a:srgbClr val="EC1550"/>
                </a:solidFill>
                <a:latin typeface="Trebuchet MS"/>
                <a:cs typeface="Trebuchet MS"/>
              </a:rPr>
            </a:br>
            <a:r>
              <a:rPr lang="en-US" sz="2800" b="1" i="1" spc="10" dirty="0">
                <a:solidFill>
                  <a:srgbClr val="EC1550"/>
                </a:solidFill>
                <a:latin typeface="Trebuchet MS"/>
                <a:cs typeface="Trebuchet MS"/>
              </a:rPr>
              <a:t>TO THE WORLD</a:t>
            </a:r>
            <a:r>
              <a:rPr lang="en-US" sz="1600" b="1" dirty="0">
                <a:solidFill>
                  <a:srgbClr val="00B5AC"/>
                </a:solidFill>
                <a:latin typeface="Trebuchet MS"/>
                <a:cs typeface="Trebuchet MS"/>
              </a:rPr>
              <a:t/>
            </a:r>
            <a:br>
              <a:rPr lang="en-US" sz="1600" b="1" dirty="0">
                <a:solidFill>
                  <a:srgbClr val="00B5AC"/>
                </a:solidFill>
                <a:latin typeface="Trebuchet MS"/>
                <a:cs typeface="Trebuchet MS"/>
              </a:rPr>
            </a:br>
            <a:endParaRPr lang="en-US" sz="1200" spc="-20" dirty="0">
              <a:solidFill>
                <a:srgbClr val="1B0088"/>
              </a:solidFill>
              <a:latin typeface="Trebuchet MS"/>
              <a:cs typeface="Trebuchet MS"/>
            </a:endParaRPr>
          </a:p>
        </p:txBody>
      </p:sp>
      <p:sp>
        <p:nvSpPr>
          <p:cNvPr id="7" name="Rectangle 6"/>
          <p:cNvSpPr/>
          <p:nvPr/>
        </p:nvSpPr>
        <p:spPr>
          <a:xfrm>
            <a:off x="512924" y="1852136"/>
            <a:ext cx="9164476" cy="738664"/>
          </a:xfrm>
          <a:prstGeom prst="rect">
            <a:avLst/>
          </a:prstGeom>
        </p:spPr>
        <p:txBody>
          <a:bodyPr wrap="square">
            <a:spAutoFit/>
          </a:bodyPr>
          <a:lstStyle/>
          <a:p>
            <a:pPr>
              <a:spcAft>
                <a:spcPts val="600"/>
              </a:spcAft>
            </a:pPr>
            <a:r>
              <a:rPr lang="en-US" sz="1400" spc="-20" dirty="0">
                <a:solidFill>
                  <a:srgbClr val="1B0088"/>
                </a:solidFill>
                <a:latin typeface="Trebuchet MS"/>
                <a:cs typeface="Trebuchet MS"/>
              </a:rPr>
              <a:t>Now we offer  non-stop routes from São Paulo, Brazil to: Barcelona, Frankfurt, Munich, Lisbon, London, Madrid, Milan, Paris, Rome and Tel Aviv. We also fly non-stop from Sao Paulo to Johannesburg and from Santiago to Melbourne.</a:t>
            </a:r>
          </a:p>
        </p:txBody>
      </p:sp>
      <p:sp>
        <p:nvSpPr>
          <p:cNvPr id="809" name="object 429"/>
          <p:cNvSpPr/>
          <p:nvPr/>
        </p:nvSpPr>
        <p:spPr>
          <a:xfrm>
            <a:off x="4950209" y="2960449"/>
            <a:ext cx="0" cy="0"/>
          </a:xfrm>
          <a:custGeom>
            <a:avLst/>
            <a:gdLst/>
            <a:ahLst/>
            <a:cxnLst/>
            <a:rect l="l" t="t" r="r" b="b"/>
            <a:pathLst>
              <a:path>
                <a:moveTo>
                  <a:pt x="0" y="0"/>
                </a:moveTo>
                <a:lnTo>
                  <a:pt x="0" y="0"/>
                </a:lnTo>
              </a:path>
            </a:pathLst>
          </a:custGeom>
          <a:ln w="6442">
            <a:solidFill>
              <a:srgbClr val="00AEEF"/>
            </a:solidFill>
          </a:ln>
        </p:spPr>
        <p:txBody>
          <a:bodyPr wrap="square" lIns="0" tIns="0" rIns="0" bIns="0" rtlCol="0"/>
          <a:lstStyle/>
          <a:p>
            <a:endParaRPr sz="600"/>
          </a:p>
        </p:txBody>
      </p:sp>
    </p:spTree>
    <p:extLst>
      <p:ext uri="{BB962C8B-B14F-4D97-AF65-F5344CB8AC3E}">
        <p14:creationId xmlns:p14="http://schemas.microsoft.com/office/powerpoint/2010/main" val="1344596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3" name="object 3"/>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4" name="object 4"/>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5" name="object 5"/>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4027" y="0"/>
            <a:ext cx="5846432" cy="7781002"/>
          </a:xfrm>
          <a:prstGeom prst="rect">
            <a:avLst/>
          </a:prstGeom>
          <a:ln>
            <a:solidFill>
              <a:schemeClr val="bg1"/>
            </a:solidFill>
          </a:ln>
        </p:spPr>
      </p:pic>
      <p:sp>
        <p:nvSpPr>
          <p:cNvPr id="11" name="object 11"/>
          <p:cNvSpPr/>
          <p:nvPr/>
        </p:nvSpPr>
        <p:spPr>
          <a:xfrm>
            <a:off x="0" y="7429847"/>
            <a:ext cx="10058400" cy="351155"/>
          </a:xfrm>
          <a:custGeom>
            <a:avLst/>
            <a:gdLst/>
            <a:ahLst/>
            <a:cxnLst/>
            <a:rect l="l" t="t" r="r" b="b"/>
            <a:pathLst>
              <a:path w="10058400" h="351154">
                <a:moveTo>
                  <a:pt x="10058400" y="0"/>
                </a:moveTo>
                <a:lnTo>
                  <a:pt x="0" y="348424"/>
                </a:lnTo>
                <a:lnTo>
                  <a:pt x="0" y="350761"/>
                </a:lnTo>
                <a:lnTo>
                  <a:pt x="10058400" y="350761"/>
                </a:lnTo>
                <a:lnTo>
                  <a:pt x="10058400" y="0"/>
                </a:lnTo>
                <a:close/>
              </a:path>
            </a:pathLst>
          </a:custGeom>
          <a:solidFill>
            <a:srgbClr val="EC1550"/>
          </a:solidFill>
        </p:spPr>
        <p:txBody>
          <a:bodyPr wrap="square" lIns="0" tIns="0" rIns="0" bIns="0" rtlCol="0"/>
          <a:lstStyle/>
          <a:p>
            <a:endParaRPr sz="600"/>
          </a:p>
        </p:txBody>
      </p:sp>
      <p:sp>
        <p:nvSpPr>
          <p:cNvPr id="17" name="TextBox 16"/>
          <p:cNvSpPr txBox="1"/>
          <p:nvPr/>
        </p:nvSpPr>
        <p:spPr>
          <a:xfrm>
            <a:off x="526350" y="1097013"/>
            <a:ext cx="3207450" cy="1569660"/>
          </a:xfrm>
          <a:prstGeom prst="rect">
            <a:avLst/>
          </a:prstGeom>
          <a:noFill/>
        </p:spPr>
        <p:txBody>
          <a:bodyPr wrap="square" rtlCol="0">
            <a:spAutoFit/>
          </a:bodyPr>
          <a:lstStyle/>
          <a:p>
            <a:r>
              <a:rPr lang="en-US" sz="2800" b="1" i="1" spc="10" dirty="0">
                <a:solidFill>
                  <a:srgbClr val="1B0080"/>
                </a:solidFill>
                <a:latin typeface="Trebuchet MS"/>
                <a:cs typeface="Trebuchet MS"/>
              </a:rPr>
              <a:t>NEW NON-STOP</a:t>
            </a:r>
          </a:p>
          <a:p>
            <a:r>
              <a:rPr lang="en-US" sz="2800" b="1" i="1" spc="10" dirty="0">
                <a:solidFill>
                  <a:srgbClr val="1B0080"/>
                </a:solidFill>
                <a:latin typeface="Trebuchet MS"/>
                <a:cs typeface="Trebuchet MS"/>
              </a:rPr>
              <a:t>CONNECTIONS </a:t>
            </a:r>
            <a:r>
              <a:rPr lang="en-US" sz="2800" b="1" i="1" spc="10" dirty="0">
                <a:solidFill>
                  <a:srgbClr val="EC1550"/>
                </a:solidFill>
                <a:latin typeface="Trebuchet MS"/>
                <a:cs typeface="Trebuchet MS"/>
              </a:rPr>
              <a:t/>
            </a:r>
            <a:br>
              <a:rPr lang="en-US" sz="2800" b="1" i="1" spc="10" dirty="0">
                <a:solidFill>
                  <a:srgbClr val="EC1550"/>
                </a:solidFill>
                <a:latin typeface="Trebuchet MS"/>
                <a:cs typeface="Trebuchet MS"/>
              </a:rPr>
            </a:br>
            <a:r>
              <a:rPr lang="en-US" sz="2800" b="1" i="1" spc="10" dirty="0">
                <a:solidFill>
                  <a:srgbClr val="EC1550"/>
                </a:solidFill>
                <a:latin typeface="Trebuchet MS"/>
                <a:cs typeface="Trebuchet MS"/>
              </a:rPr>
              <a:t>TO THE WORLD</a:t>
            </a:r>
            <a:r>
              <a:rPr lang="en-US" sz="1600" b="1" dirty="0">
                <a:solidFill>
                  <a:srgbClr val="00B5AC"/>
                </a:solidFill>
                <a:latin typeface="Trebuchet MS"/>
                <a:cs typeface="Trebuchet MS"/>
              </a:rPr>
              <a:t/>
            </a:r>
            <a:br>
              <a:rPr lang="en-US" sz="1600" b="1" dirty="0">
                <a:solidFill>
                  <a:srgbClr val="00B5AC"/>
                </a:solidFill>
                <a:latin typeface="Trebuchet MS"/>
                <a:cs typeface="Trebuchet MS"/>
              </a:rPr>
            </a:br>
            <a:endParaRPr lang="en-US" sz="1200" spc="-20" dirty="0">
              <a:solidFill>
                <a:srgbClr val="1B0088"/>
              </a:solidFill>
              <a:latin typeface="Trebuchet MS"/>
              <a:cs typeface="Trebuchet MS"/>
            </a:endParaRPr>
          </a:p>
        </p:txBody>
      </p:sp>
      <p:sp>
        <p:nvSpPr>
          <p:cNvPr id="7" name="Rectangle 6"/>
          <p:cNvSpPr/>
          <p:nvPr/>
        </p:nvSpPr>
        <p:spPr>
          <a:xfrm>
            <a:off x="512924" y="2618791"/>
            <a:ext cx="3068476" cy="1600438"/>
          </a:xfrm>
          <a:prstGeom prst="rect">
            <a:avLst/>
          </a:prstGeom>
        </p:spPr>
        <p:txBody>
          <a:bodyPr wrap="square">
            <a:spAutoFit/>
          </a:bodyPr>
          <a:lstStyle/>
          <a:p>
            <a:pPr>
              <a:spcAft>
                <a:spcPts val="600"/>
              </a:spcAft>
            </a:pPr>
            <a:r>
              <a:rPr lang="en-US" sz="1400" spc="-20" dirty="0">
                <a:solidFill>
                  <a:srgbClr val="1B0088"/>
                </a:solidFill>
                <a:latin typeface="Trebuchet MS"/>
                <a:cs typeface="Trebuchet MS"/>
              </a:rPr>
              <a:t>Now we offer  non-stop routes from São Paulo, Brazil to: Barcelona, Frankfurt, Munich, Lisbon, London, Madrid, Milan, Paris, Rome and Tel Aviv. We also fly non-stop from Sao Paulo to Johannesburg and from Santiago to Melbourne.</a:t>
            </a:r>
          </a:p>
        </p:txBody>
      </p:sp>
      <p:sp>
        <p:nvSpPr>
          <p:cNvPr id="809" name="object 429"/>
          <p:cNvSpPr/>
          <p:nvPr/>
        </p:nvSpPr>
        <p:spPr>
          <a:xfrm>
            <a:off x="4950209" y="2960449"/>
            <a:ext cx="0" cy="0"/>
          </a:xfrm>
          <a:custGeom>
            <a:avLst/>
            <a:gdLst/>
            <a:ahLst/>
            <a:cxnLst/>
            <a:rect l="l" t="t" r="r" b="b"/>
            <a:pathLst>
              <a:path>
                <a:moveTo>
                  <a:pt x="0" y="0"/>
                </a:moveTo>
                <a:lnTo>
                  <a:pt x="0" y="0"/>
                </a:lnTo>
              </a:path>
            </a:pathLst>
          </a:custGeom>
          <a:ln w="6442">
            <a:solidFill>
              <a:srgbClr val="00AEEF"/>
            </a:solidFill>
          </a:ln>
        </p:spPr>
        <p:txBody>
          <a:bodyPr wrap="square" lIns="0" tIns="0" rIns="0" bIns="0" rtlCol="0"/>
          <a:lstStyle/>
          <a:p>
            <a:endParaRPr sz="600"/>
          </a:p>
        </p:txBody>
      </p:sp>
    </p:spTree>
    <p:extLst>
      <p:ext uri="{BB962C8B-B14F-4D97-AF65-F5344CB8AC3E}">
        <p14:creationId xmlns:p14="http://schemas.microsoft.com/office/powerpoint/2010/main" val="1673493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Picture 24" descr="LAT_PPT_050516-56.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7491" y="-48886"/>
            <a:ext cx="4949952" cy="7760208"/>
          </a:xfrm>
          <a:prstGeom prst="rect">
            <a:avLst/>
          </a:prstGeom>
        </p:spPr>
      </p:pic>
      <p:pic>
        <p:nvPicPr>
          <p:cNvPr id="47" name="Picture 46">
            <a:extLst>
              <a:ext uri="{FF2B5EF4-FFF2-40B4-BE49-F238E27FC236}">
                <a16:creationId xmlns:a16="http://schemas.microsoft.com/office/drawing/2014/main" xmlns="" id="{ED2C8C56-5069-C243-915D-8A7F963049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7699" y="442397"/>
            <a:ext cx="3735900" cy="6353027"/>
          </a:xfrm>
          <a:prstGeom prst="rect">
            <a:avLst/>
          </a:prstGeom>
        </p:spPr>
      </p:pic>
      <p:sp>
        <p:nvSpPr>
          <p:cNvPr id="27" name="Rectangle 26"/>
          <p:cNvSpPr/>
          <p:nvPr/>
        </p:nvSpPr>
        <p:spPr>
          <a:xfrm>
            <a:off x="7543800" y="5410200"/>
            <a:ext cx="1981200" cy="1524000"/>
          </a:xfrm>
          <a:prstGeom prst="rect">
            <a:avLst/>
          </a:prstGeom>
          <a:solidFill>
            <a:srgbClr val="1B0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object 2"/>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grpSp>
        <p:nvGrpSpPr>
          <p:cNvPr id="3" name="Group 2"/>
          <p:cNvGrpSpPr/>
          <p:nvPr/>
        </p:nvGrpSpPr>
        <p:grpSpPr>
          <a:xfrm>
            <a:off x="576501" y="445101"/>
            <a:ext cx="1297074" cy="401773"/>
            <a:chOff x="576501" y="445101"/>
            <a:chExt cx="1297074" cy="401773"/>
          </a:xfrm>
        </p:grpSpPr>
        <p:sp>
          <p:nvSpPr>
            <p:cNvPr id="4" name="object 4"/>
            <p:cNvSpPr/>
            <p:nvPr/>
          </p:nvSpPr>
          <p:spPr>
            <a:xfrm>
              <a:off x="909358"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49" y="50177"/>
                  </a:lnTo>
                  <a:lnTo>
                    <a:pt x="817549"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49" y="12090"/>
                  </a:lnTo>
                  <a:lnTo>
                    <a:pt x="324353" y="9069"/>
                  </a:lnTo>
                  <a:lnTo>
                    <a:pt x="312117"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49" y="12090"/>
                  </a:moveTo>
                  <a:lnTo>
                    <a:pt x="296367" y="12090"/>
                  </a:lnTo>
                  <a:lnTo>
                    <a:pt x="307588" y="13671"/>
                  </a:lnTo>
                  <a:lnTo>
                    <a:pt x="315064" y="17778"/>
                  </a:lnTo>
                  <a:lnTo>
                    <a:pt x="319230" y="23454"/>
                  </a:lnTo>
                  <a:lnTo>
                    <a:pt x="320522" y="29743"/>
                  </a:lnTo>
                  <a:lnTo>
                    <a:pt x="318692" y="38321"/>
                  </a:lnTo>
                  <a:lnTo>
                    <a:pt x="312856" y="45416"/>
                  </a:lnTo>
                  <a:lnTo>
                    <a:pt x="302493" y="50247"/>
                  </a:lnTo>
                  <a:lnTo>
                    <a:pt x="287083" y="52031"/>
                  </a:lnTo>
                  <a:lnTo>
                    <a:pt x="324129" y="52031"/>
                  </a:lnTo>
                  <a:lnTo>
                    <a:pt x="328650" y="47390"/>
                  </a:lnTo>
                  <a:lnTo>
                    <a:pt x="332945" y="39085"/>
                  </a:lnTo>
                  <a:lnTo>
                    <a:pt x="334454" y="29743"/>
                  </a:lnTo>
                  <a:lnTo>
                    <a:pt x="331885" y="18186"/>
                  </a:lnTo>
                  <a:lnTo>
                    <a:pt x="326849" y="12090"/>
                  </a:lnTo>
                  <a:close/>
                </a:path>
                <a:path w="963930" h="92075">
                  <a:moveTo>
                    <a:pt x="56667" y="1866"/>
                  </a:moveTo>
                  <a:lnTo>
                    <a:pt x="43662" y="1866"/>
                  </a:lnTo>
                  <a:lnTo>
                    <a:pt x="0" y="91046"/>
                  </a:lnTo>
                  <a:lnTo>
                    <a:pt x="13931" y="91046"/>
                  </a:lnTo>
                  <a:lnTo>
                    <a:pt x="25082" y="67830"/>
                  </a:lnTo>
                  <a:lnTo>
                    <a:pt x="90829" y="67830"/>
                  </a:lnTo>
                  <a:lnTo>
                    <a:pt x="84923" y="55752"/>
                  </a:lnTo>
                  <a:lnTo>
                    <a:pt x="30657" y="55752"/>
                  </a:lnTo>
                  <a:lnTo>
                    <a:pt x="51092" y="13944"/>
                  </a:lnTo>
                  <a:lnTo>
                    <a:pt x="64475" y="13944"/>
                  </a:lnTo>
                  <a:lnTo>
                    <a:pt x="60388" y="5588"/>
                  </a:lnTo>
                  <a:lnTo>
                    <a:pt x="58534" y="2794"/>
                  </a:lnTo>
                  <a:lnTo>
                    <a:pt x="56667" y="1866"/>
                  </a:lnTo>
                  <a:close/>
                </a:path>
                <a:path w="963930" h="92075">
                  <a:moveTo>
                    <a:pt x="90829" y="67830"/>
                  </a:moveTo>
                  <a:lnTo>
                    <a:pt x="77114" y="67830"/>
                  </a:lnTo>
                  <a:lnTo>
                    <a:pt x="88265" y="91046"/>
                  </a:lnTo>
                  <a:lnTo>
                    <a:pt x="102184" y="91046"/>
                  </a:lnTo>
                  <a:lnTo>
                    <a:pt x="90829" y="67830"/>
                  </a:lnTo>
                  <a:close/>
                </a:path>
                <a:path w="963930" h="92075">
                  <a:moveTo>
                    <a:pt x="64475" y="13944"/>
                  </a:moveTo>
                  <a:lnTo>
                    <a:pt x="51092" y="13944"/>
                  </a:lnTo>
                  <a:lnTo>
                    <a:pt x="71526" y="55752"/>
                  </a:lnTo>
                  <a:lnTo>
                    <a:pt x="84923" y="55752"/>
                  </a:lnTo>
                  <a:lnTo>
                    <a:pt x="64475"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67" y="79908"/>
                  </a:lnTo>
                  <a:lnTo>
                    <a:pt x="911713" y="78993"/>
                  </a:lnTo>
                  <a:lnTo>
                    <a:pt x="901871"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4" y="76190"/>
                  </a:lnTo>
                  <a:lnTo>
                    <a:pt x="935375" y="78920"/>
                  </a:lnTo>
                  <a:lnTo>
                    <a:pt x="923467" y="79908"/>
                  </a:lnTo>
                  <a:lnTo>
                    <a:pt x="957582" y="79908"/>
                  </a:lnTo>
                  <a:lnTo>
                    <a:pt x="960693" y="76700"/>
                  </a:lnTo>
                  <a:lnTo>
                    <a:pt x="963422" y="65976"/>
                  </a:lnTo>
                  <a:lnTo>
                    <a:pt x="961068" y="56159"/>
                  </a:lnTo>
                  <a:lnTo>
                    <a:pt x="920686" y="38100"/>
                  </a:lnTo>
                  <a:lnTo>
                    <a:pt x="905814" y="35318"/>
                  </a:lnTo>
                  <a:lnTo>
                    <a:pt x="901166" y="32524"/>
                  </a:lnTo>
                  <a:lnTo>
                    <a:pt x="901166" y="25095"/>
                  </a:lnTo>
                  <a:lnTo>
                    <a:pt x="902735" y="19928"/>
                  </a:lnTo>
                  <a:lnTo>
                    <a:pt x="907441" y="15806"/>
                  </a:lnTo>
                  <a:lnTo>
                    <a:pt x="915284" y="13077"/>
                  </a:lnTo>
                  <a:lnTo>
                    <a:pt x="926261" y="12090"/>
                  </a:lnTo>
                  <a:lnTo>
                    <a:pt x="956222" y="12090"/>
                  </a:lnTo>
                  <a:lnTo>
                    <a:pt x="957846" y="5588"/>
                  </a:lnTo>
                  <a:lnTo>
                    <a:pt x="952801" y="3932"/>
                  </a:lnTo>
                  <a:lnTo>
                    <a:pt x="946008" y="2098"/>
                  </a:lnTo>
                  <a:lnTo>
                    <a:pt x="937470" y="612"/>
                  </a:lnTo>
                  <a:lnTo>
                    <a:pt x="927188" y="0"/>
                  </a:lnTo>
                  <a:close/>
                </a:path>
                <a:path w="963930" h="92075">
                  <a:moveTo>
                    <a:pt x="956222" y="12090"/>
                  </a:moveTo>
                  <a:lnTo>
                    <a:pt x="926261" y="12090"/>
                  </a:lnTo>
                  <a:lnTo>
                    <a:pt x="935984" y="12553"/>
                  </a:lnTo>
                  <a:lnTo>
                    <a:pt x="944140" y="13712"/>
                  </a:lnTo>
                  <a:lnTo>
                    <a:pt x="950557" y="15219"/>
                  </a:lnTo>
                  <a:lnTo>
                    <a:pt x="955065" y="16725"/>
                  </a:lnTo>
                  <a:lnTo>
                    <a:pt x="956222" y="12090"/>
                  </a:lnTo>
                  <a:close/>
                </a:path>
              </a:pathLst>
            </a:custGeom>
            <a:solidFill>
              <a:srgbClr val="1B0080"/>
            </a:solidFill>
          </p:spPr>
          <p:txBody>
            <a:bodyPr wrap="square" lIns="0" tIns="0" rIns="0" bIns="0" rtlCol="0"/>
            <a:lstStyle/>
            <a:p>
              <a:endParaRPr/>
            </a:p>
          </p:txBody>
        </p:sp>
        <p:sp>
          <p:nvSpPr>
            <p:cNvPr id="5" name="object 5"/>
            <p:cNvSpPr/>
            <p:nvPr/>
          </p:nvSpPr>
          <p:spPr>
            <a:xfrm>
              <a:off x="912820" y="514573"/>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6" name="object 6"/>
            <p:cNvSpPr/>
            <p:nvPr/>
          </p:nvSpPr>
          <p:spPr>
            <a:xfrm>
              <a:off x="576501"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7" name="object 7"/>
            <p:cNvSpPr/>
            <p:nvPr/>
          </p:nvSpPr>
          <p:spPr>
            <a:xfrm>
              <a:off x="576505"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grpSp>
      <p:sp>
        <p:nvSpPr>
          <p:cNvPr id="8" name="object 8"/>
          <p:cNvSpPr txBox="1">
            <a:spLocks noGrp="1"/>
          </p:cNvSpPr>
          <p:nvPr>
            <p:ph type="title"/>
          </p:nvPr>
        </p:nvSpPr>
        <p:spPr>
          <a:xfrm>
            <a:off x="544193" y="1546055"/>
            <a:ext cx="2980690" cy="1016000"/>
          </a:xfrm>
          <a:prstGeom prst="rect">
            <a:avLst/>
          </a:prstGeom>
        </p:spPr>
        <p:txBody>
          <a:bodyPr vert="horz" wrap="square" lIns="0" tIns="0" rIns="0" bIns="0" rtlCol="0">
            <a:spAutoFit/>
          </a:bodyPr>
          <a:lstStyle/>
          <a:p>
            <a:pPr marL="12700" marR="5080">
              <a:lnSpc>
                <a:spcPct val="80000"/>
              </a:lnSpc>
            </a:pPr>
            <a:r>
              <a:rPr spc="5" dirty="0"/>
              <a:t>A BIGGER</a:t>
            </a:r>
            <a:r>
              <a:rPr lang="en-US" spc="5" dirty="0"/>
              <a:t> </a:t>
            </a:r>
            <a:r>
              <a:rPr b="1" i="1" dirty="0">
                <a:solidFill>
                  <a:srgbClr val="EC1550"/>
                </a:solidFill>
                <a:latin typeface="Trebuchet MS"/>
                <a:cs typeface="Trebuchet MS"/>
              </a:rPr>
              <a:t>NETWORK </a:t>
            </a:r>
            <a:r>
              <a:rPr dirty="0"/>
              <a:t>WITHIN</a:t>
            </a:r>
            <a:r>
              <a:rPr lang="en-US" dirty="0"/>
              <a:t> </a:t>
            </a:r>
            <a:r>
              <a:rPr spc="5" dirty="0"/>
              <a:t>SOUTH</a:t>
            </a:r>
            <a:r>
              <a:rPr spc="-220" dirty="0"/>
              <a:t> </a:t>
            </a:r>
            <a:r>
              <a:rPr spc="5" dirty="0"/>
              <a:t>AMERICA</a:t>
            </a:r>
          </a:p>
        </p:txBody>
      </p:sp>
      <p:sp>
        <p:nvSpPr>
          <p:cNvPr id="9" name="object 9"/>
          <p:cNvSpPr/>
          <p:nvPr/>
        </p:nvSpPr>
        <p:spPr>
          <a:xfrm>
            <a:off x="8294653" y="6934200"/>
            <a:ext cx="1230347" cy="107474"/>
          </a:xfrm>
          <a:custGeom>
            <a:avLst/>
            <a:gdLst/>
            <a:ahLst/>
            <a:cxnLst/>
            <a:rect l="l" t="t" r="r" b="b"/>
            <a:pathLst>
              <a:path w="1512570" h="114300">
                <a:moveTo>
                  <a:pt x="1512417" y="0"/>
                </a:moveTo>
                <a:lnTo>
                  <a:pt x="0" y="0"/>
                </a:lnTo>
                <a:lnTo>
                  <a:pt x="0" y="113906"/>
                </a:lnTo>
                <a:lnTo>
                  <a:pt x="1512417" y="0"/>
                </a:lnTo>
                <a:close/>
              </a:path>
            </a:pathLst>
          </a:custGeom>
          <a:solidFill>
            <a:srgbClr val="F9A538"/>
          </a:solidFill>
        </p:spPr>
        <p:txBody>
          <a:bodyPr wrap="square" lIns="0" tIns="0" rIns="0" bIns="0" rtlCol="0"/>
          <a:lstStyle/>
          <a:p>
            <a:endParaRPr/>
          </a:p>
        </p:txBody>
      </p:sp>
      <p:sp>
        <p:nvSpPr>
          <p:cNvPr id="11" name="object 11"/>
          <p:cNvSpPr txBox="1"/>
          <p:nvPr/>
        </p:nvSpPr>
        <p:spPr>
          <a:xfrm>
            <a:off x="7722643" y="5517674"/>
            <a:ext cx="1002181" cy="1234836"/>
          </a:xfrm>
          <a:prstGeom prst="rect">
            <a:avLst/>
          </a:prstGeom>
          <a:noFill/>
        </p:spPr>
        <p:txBody>
          <a:bodyPr vert="horz" wrap="square" lIns="0" tIns="3694" rIns="0" bIns="0" rtlCol="0">
            <a:spAutoFit/>
          </a:bodyPr>
          <a:lstStyle/>
          <a:p>
            <a:r>
              <a:rPr lang="en-US" sz="800" b="1" dirty="0">
                <a:solidFill>
                  <a:srgbClr val="17A89B"/>
                </a:solidFill>
                <a:latin typeface="Trebuchet MS" charset="0"/>
                <a:ea typeface="Trebuchet MS" charset="0"/>
                <a:cs typeface="Trebuchet MS" charset="0"/>
              </a:rPr>
              <a:t>ARGENTINA</a:t>
            </a:r>
          </a:p>
          <a:p>
            <a:r>
              <a:rPr lang="en-US" sz="800" dirty="0">
                <a:solidFill>
                  <a:schemeClr val="bg1"/>
                </a:solidFill>
                <a:latin typeface="Trebuchet MS" charset="0"/>
                <a:ea typeface="Trebuchet MS" charset="0"/>
                <a:cs typeface="Trebuchet MS" charset="0"/>
              </a:rPr>
              <a:t>Bahía Blanca</a:t>
            </a:r>
          </a:p>
          <a:p>
            <a:r>
              <a:rPr lang="en-US" sz="800" dirty="0">
                <a:solidFill>
                  <a:schemeClr val="bg1"/>
                </a:solidFill>
                <a:latin typeface="Trebuchet MS" charset="0"/>
                <a:ea typeface="Trebuchet MS" charset="0"/>
                <a:cs typeface="Trebuchet MS" charset="0"/>
              </a:rPr>
              <a:t>Bariloche</a:t>
            </a:r>
          </a:p>
          <a:p>
            <a:r>
              <a:rPr lang="en-US" sz="800" dirty="0">
                <a:solidFill>
                  <a:schemeClr val="bg1"/>
                </a:solidFill>
                <a:latin typeface="Trebuchet MS" charset="0"/>
                <a:ea typeface="Trebuchet MS" charset="0"/>
                <a:cs typeface="Trebuchet MS" charset="0"/>
              </a:rPr>
              <a:t>Buenos Aires</a:t>
            </a:r>
          </a:p>
          <a:p>
            <a:r>
              <a:rPr lang="en-US" sz="800" dirty="0">
                <a:solidFill>
                  <a:schemeClr val="bg1"/>
                </a:solidFill>
                <a:latin typeface="Trebuchet MS" charset="0"/>
                <a:ea typeface="Trebuchet MS" charset="0"/>
                <a:cs typeface="Trebuchet MS" charset="0"/>
              </a:rPr>
              <a:t>Calafate</a:t>
            </a:r>
          </a:p>
          <a:p>
            <a:r>
              <a:rPr lang="en-US" sz="800" dirty="0">
                <a:solidFill>
                  <a:schemeClr val="bg1"/>
                </a:solidFill>
                <a:latin typeface="Trebuchet MS" charset="0"/>
                <a:ea typeface="Trebuchet MS" charset="0"/>
                <a:cs typeface="Trebuchet MS" charset="0"/>
              </a:rPr>
              <a:t>Comodoro Rivadavia</a:t>
            </a:r>
          </a:p>
          <a:p>
            <a:r>
              <a:rPr lang="en-US" sz="800" dirty="0">
                <a:solidFill>
                  <a:schemeClr val="bg1"/>
                </a:solidFill>
                <a:latin typeface="Trebuchet MS" charset="0"/>
                <a:ea typeface="Trebuchet MS" charset="0"/>
                <a:cs typeface="Trebuchet MS" charset="0"/>
              </a:rPr>
              <a:t>Córdoba</a:t>
            </a:r>
          </a:p>
          <a:p>
            <a:r>
              <a:rPr lang="en-US" sz="800" dirty="0">
                <a:solidFill>
                  <a:schemeClr val="bg1"/>
                </a:solidFill>
                <a:latin typeface="Trebuchet MS" charset="0"/>
                <a:ea typeface="Trebuchet MS" charset="0"/>
                <a:cs typeface="Trebuchet MS" charset="0"/>
              </a:rPr>
              <a:t>Iguazú</a:t>
            </a:r>
          </a:p>
          <a:p>
            <a:r>
              <a:rPr lang="en-US" sz="800" dirty="0">
                <a:solidFill>
                  <a:schemeClr val="bg1"/>
                </a:solidFill>
                <a:latin typeface="Trebuchet MS" charset="0"/>
                <a:ea typeface="Trebuchet MS" charset="0"/>
                <a:cs typeface="Trebuchet MS" charset="0"/>
              </a:rPr>
              <a:t>Mendoza</a:t>
            </a:r>
          </a:p>
          <a:p>
            <a:r>
              <a:rPr lang="en-US" sz="800" dirty="0">
                <a:solidFill>
                  <a:schemeClr val="bg1"/>
                </a:solidFill>
                <a:latin typeface="Trebuchet MS" charset="0"/>
                <a:ea typeface="Trebuchet MS" charset="0"/>
                <a:cs typeface="Trebuchet MS" charset="0"/>
              </a:rPr>
              <a:t>Neuquén</a:t>
            </a:r>
          </a:p>
        </p:txBody>
      </p:sp>
      <p:sp>
        <p:nvSpPr>
          <p:cNvPr id="34" name="object 11"/>
          <p:cNvSpPr txBox="1"/>
          <p:nvPr/>
        </p:nvSpPr>
        <p:spPr>
          <a:xfrm>
            <a:off x="8877225" y="5642255"/>
            <a:ext cx="571575" cy="619283"/>
          </a:xfrm>
          <a:prstGeom prst="rect">
            <a:avLst/>
          </a:prstGeom>
          <a:noFill/>
        </p:spPr>
        <p:txBody>
          <a:bodyPr vert="horz" wrap="square" lIns="0" tIns="3694" rIns="0" bIns="0" rtlCol="0">
            <a:spAutoFit/>
          </a:bodyPr>
          <a:lstStyle/>
          <a:p>
            <a:r>
              <a:rPr lang="en-US" sz="800" dirty="0">
                <a:solidFill>
                  <a:schemeClr val="bg1"/>
                </a:solidFill>
                <a:latin typeface="Trebuchet MS" charset="0"/>
                <a:ea typeface="Trebuchet MS" charset="0"/>
                <a:cs typeface="Trebuchet MS" charset="0"/>
              </a:rPr>
              <a:t>Río Gallegos</a:t>
            </a:r>
          </a:p>
          <a:p>
            <a:r>
              <a:rPr lang="en-US" sz="800" dirty="0">
                <a:solidFill>
                  <a:schemeClr val="bg1"/>
                </a:solidFill>
                <a:latin typeface="Trebuchet MS" charset="0"/>
                <a:ea typeface="Trebuchet MS" charset="0"/>
                <a:cs typeface="Trebuchet MS" charset="0"/>
              </a:rPr>
              <a:t>Salta</a:t>
            </a:r>
          </a:p>
          <a:p>
            <a:r>
              <a:rPr lang="en-US" sz="800" dirty="0">
                <a:solidFill>
                  <a:schemeClr val="bg1"/>
                </a:solidFill>
                <a:latin typeface="Trebuchet MS" charset="0"/>
                <a:ea typeface="Trebuchet MS" charset="0"/>
                <a:cs typeface="Trebuchet MS" charset="0"/>
              </a:rPr>
              <a:t>San Juan</a:t>
            </a:r>
          </a:p>
          <a:p>
            <a:r>
              <a:rPr lang="en-US" sz="800" dirty="0">
                <a:solidFill>
                  <a:schemeClr val="bg1"/>
                </a:solidFill>
                <a:latin typeface="Trebuchet MS" charset="0"/>
                <a:ea typeface="Trebuchet MS" charset="0"/>
                <a:cs typeface="Trebuchet MS" charset="0"/>
              </a:rPr>
              <a:t>Tucumán</a:t>
            </a:r>
          </a:p>
          <a:p>
            <a:r>
              <a:rPr lang="en-US" sz="800" dirty="0">
                <a:solidFill>
                  <a:schemeClr val="bg1"/>
                </a:solidFill>
                <a:latin typeface="Trebuchet MS" charset="0"/>
                <a:ea typeface="Trebuchet MS" charset="0"/>
                <a:cs typeface="Trebuchet MS" charset="0"/>
              </a:rPr>
              <a:t>Ushuaia</a:t>
            </a:r>
          </a:p>
        </p:txBody>
      </p:sp>
      <p:grpSp>
        <p:nvGrpSpPr>
          <p:cNvPr id="26" name="Group 25"/>
          <p:cNvGrpSpPr/>
          <p:nvPr/>
        </p:nvGrpSpPr>
        <p:grpSpPr>
          <a:xfrm>
            <a:off x="5102179" y="2753879"/>
            <a:ext cx="889635" cy="1077339"/>
            <a:chOff x="4689348" y="1331760"/>
            <a:chExt cx="889635" cy="1077339"/>
          </a:xfrm>
        </p:grpSpPr>
        <p:sp>
          <p:nvSpPr>
            <p:cNvPr id="28" name="Rectangle 27"/>
            <p:cNvSpPr/>
            <p:nvPr/>
          </p:nvSpPr>
          <p:spPr>
            <a:xfrm>
              <a:off x="4689348" y="1342299"/>
              <a:ext cx="838200" cy="990600"/>
            </a:xfrm>
            <a:prstGeom prst="rect">
              <a:avLst/>
            </a:prstGeom>
            <a:solidFill>
              <a:srgbClr val="1B0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object 12"/>
            <p:cNvSpPr/>
            <p:nvPr/>
          </p:nvSpPr>
          <p:spPr>
            <a:xfrm>
              <a:off x="4979239" y="2334804"/>
              <a:ext cx="566420" cy="74295"/>
            </a:xfrm>
            <a:custGeom>
              <a:avLst/>
              <a:gdLst/>
              <a:ahLst/>
              <a:cxnLst/>
              <a:rect l="l" t="t" r="r" b="b"/>
              <a:pathLst>
                <a:path w="566420" h="74294">
                  <a:moveTo>
                    <a:pt x="566305" y="0"/>
                  </a:moveTo>
                  <a:lnTo>
                    <a:pt x="0" y="0"/>
                  </a:lnTo>
                  <a:lnTo>
                    <a:pt x="0" y="73837"/>
                  </a:lnTo>
                  <a:lnTo>
                    <a:pt x="566305" y="0"/>
                  </a:lnTo>
                  <a:close/>
                </a:path>
              </a:pathLst>
            </a:custGeom>
            <a:solidFill>
              <a:srgbClr val="813EBD"/>
            </a:solidFill>
          </p:spPr>
          <p:txBody>
            <a:bodyPr wrap="square" lIns="0" tIns="0" rIns="0" bIns="0" rtlCol="0"/>
            <a:lstStyle/>
            <a:p>
              <a:endParaRPr/>
            </a:p>
          </p:txBody>
        </p:sp>
        <p:sp>
          <p:nvSpPr>
            <p:cNvPr id="24" name="object 24"/>
            <p:cNvSpPr txBox="1"/>
            <p:nvPr/>
          </p:nvSpPr>
          <p:spPr>
            <a:xfrm>
              <a:off x="4765548" y="1331760"/>
              <a:ext cx="813435" cy="816890"/>
            </a:xfrm>
            <a:prstGeom prst="rect">
              <a:avLst/>
            </a:prstGeom>
            <a:noFill/>
          </p:spPr>
          <p:txBody>
            <a:bodyPr vert="horz" wrap="square" lIns="0" tIns="77470" rIns="0" bIns="0" rtlCol="0">
              <a:spAutoFit/>
            </a:bodyPr>
            <a:lstStyle/>
            <a:p>
              <a:r>
                <a:rPr lang="en-US" sz="800" b="1" dirty="0">
                  <a:solidFill>
                    <a:srgbClr val="17A89B"/>
                  </a:solidFill>
                </a:rPr>
                <a:t>ECUADOR</a:t>
              </a:r>
            </a:p>
            <a:p>
              <a:r>
                <a:rPr lang="en-US" sz="800" dirty="0">
                  <a:solidFill>
                    <a:schemeClr val="bg1"/>
                  </a:solidFill>
                </a:rPr>
                <a:t>Baltra</a:t>
              </a:r>
            </a:p>
            <a:p>
              <a:r>
                <a:rPr lang="en-US" sz="800" dirty="0">
                  <a:solidFill>
                    <a:schemeClr val="bg1"/>
                  </a:solidFill>
                  <a:latin typeface="Trebuchet MS" charset="0"/>
                  <a:ea typeface="Trebuchet MS" charset="0"/>
                  <a:cs typeface="Trebuchet MS" charset="0"/>
                </a:rPr>
                <a:t>Cuenca</a:t>
              </a:r>
              <a:endParaRPr lang="en-US" sz="800" dirty="0">
                <a:solidFill>
                  <a:schemeClr val="bg1"/>
                </a:solidFill>
              </a:endParaRPr>
            </a:p>
            <a:p>
              <a:r>
                <a:rPr lang="en-US" sz="800" dirty="0">
                  <a:solidFill>
                    <a:schemeClr val="bg1"/>
                  </a:solidFill>
                </a:rPr>
                <a:t>Guayaqyil</a:t>
              </a:r>
            </a:p>
            <a:p>
              <a:r>
                <a:rPr lang="en-US" sz="800" dirty="0">
                  <a:solidFill>
                    <a:schemeClr val="bg1"/>
                  </a:solidFill>
                </a:rPr>
                <a:t>Quito</a:t>
              </a:r>
            </a:p>
            <a:p>
              <a:r>
                <a:rPr lang="en-US" sz="800" dirty="0">
                  <a:solidFill>
                    <a:schemeClr val="bg1"/>
                  </a:solidFill>
                </a:rPr>
                <a:t>San Cristóbal</a:t>
              </a:r>
            </a:p>
          </p:txBody>
        </p:sp>
      </p:grpSp>
      <p:grpSp>
        <p:nvGrpSpPr>
          <p:cNvPr id="17" name="Group 16"/>
          <p:cNvGrpSpPr/>
          <p:nvPr/>
        </p:nvGrpSpPr>
        <p:grpSpPr>
          <a:xfrm>
            <a:off x="553388" y="2753180"/>
            <a:ext cx="4269029" cy="2165233"/>
            <a:chOff x="191719" y="2753180"/>
            <a:chExt cx="4269029" cy="2165233"/>
          </a:xfrm>
        </p:grpSpPr>
        <p:sp>
          <p:nvSpPr>
            <p:cNvPr id="10" name="object 10"/>
            <p:cNvSpPr/>
            <p:nvPr/>
          </p:nvSpPr>
          <p:spPr>
            <a:xfrm>
              <a:off x="1377291" y="4797763"/>
              <a:ext cx="3083457" cy="120650"/>
            </a:xfrm>
            <a:custGeom>
              <a:avLst/>
              <a:gdLst/>
              <a:ahLst/>
              <a:cxnLst/>
              <a:rect l="l" t="t" r="r" b="b"/>
              <a:pathLst>
                <a:path w="3235325" h="120650">
                  <a:moveTo>
                    <a:pt x="3234728" y="0"/>
                  </a:moveTo>
                  <a:lnTo>
                    <a:pt x="0" y="0"/>
                  </a:lnTo>
                  <a:lnTo>
                    <a:pt x="0" y="120040"/>
                  </a:lnTo>
                  <a:lnTo>
                    <a:pt x="3234728" y="0"/>
                  </a:lnTo>
                  <a:close/>
                </a:path>
              </a:pathLst>
            </a:custGeom>
            <a:solidFill>
              <a:srgbClr val="00629A"/>
            </a:solidFill>
          </p:spPr>
          <p:txBody>
            <a:bodyPr wrap="square" lIns="0" tIns="0" rIns="0" bIns="0" rtlCol="0"/>
            <a:lstStyle/>
            <a:p>
              <a:endParaRPr/>
            </a:p>
          </p:txBody>
        </p:sp>
        <p:sp>
          <p:nvSpPr>
            <p:cNvPr id="13" name="object 13"/>
            <p:cNvSpPr/>
            <p:nvPr/>
          </p:nvSpPr>
          <p:spPr>
            <a:xfrm>
              <a:off x="191719" y="2753180"/>
              <a:ext cx="4269029" cy="2043430"/>
            </a:xfrm>
            <a:custGeom>
              <a:avLst/>
              <a:gdLst/>
              <a:ahLst/>
              <a:cxnLst/>
              <a:rect l="l" t="t" r="r" b="b"/>
              <a:pathLst>
                <a:path w="4479290" h="2043429">
                  <a:moveTo>
                    <a:pt x="4479036" y="2043226"/>
                  </a:moveTo>
                  <a:lnTo>
                    <a:pt x="0" y="2043226"/>
                  </a:lnTo>
                  <a:lnTo>
                    <a:pt x="0" y="0"/>
                  </a:lnTo>
                  <a:lnTo>
                    <a:pt x="4479036" y="0"/>
                  </a:lnTo>
                  <a:lnTo>
                    <a:pt x="4479036" y="2043226"/>
                  </a:lnTo>
                  <a:close/>
                </a:path>
              </a:pathLst>
            </a:custGeom>
            <a:solidFill>
              <a:srgbClr val="1B0080"/>
            </a:solidFill>
          </p:spPr>
          <p:txBody>
            <a:bodyPr wrap="square" lIns="0" tIns="0" rIns="0" bIns="0" rtlCol="0"/>
            <a:lstStyle/>
            <a:p>
              <a:endParaRPr/>
            </a:p>
          </p:txBody>
        </p:sp>
        <p:sp>
          <p:nvSpPr>
            <p:cNvPr id="19" name="object 19"/>
            <p:cNvSpPr txBox="1"/>
            <p:nvPr/>
          </p:nvSpPr>
          <p:spPr>
            <a:xfrm>
              <a:off x="374357" y="2864220"/>
              <a:ext cx="778079" cy="1846659"/>
            </a:xfrm>
            <a:prstGeom prst="rect">
              <a:avLst/>
            </a:prstGeom>
          </p:spPr>
          <p:txBody>
            <a:bodyPr vert="horz" wrap="square" lIns="0" tIns="0" rIns="0" bIns="0" rtlCol="0">
              <a:spAutoFit/>
            </a:bodyPr>
            <a:lstStyle/>
            <a:p>
              <a:pPr>
                <a:lnSpc>
                  <a:spcPct val="100000"/>
                </a:lnSpc>
              </a:pPr>
              <a:r>
                <a:rPr sz="800" b="1" dirty="0">
                  <a:solidFill>
                    <a:srgbClr val="17A89B"/>
                  </a:solidFill>
                  <a:latin typeface="Trebuchet MS" charset="0"/>
                  <a:ea typeface="Trebuchet MS" charset="0"/>
                  <a:cs typeface="Trebuchet MS" charset="0"/>
                </a:rPr>
                <a:t>COLOMBIA</a:t>
              </a:r>
              <a:endParaRPr sz="800" dirty="0">
                <a:solidFill>
                  <a:srgbClr val="17A89B"/>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Barranquilla</a:t>
              </a:r>
            </a:p>
            <a:p>
              <a:r>
                <a:rPr lang="en-US" sz="800" dirty="0">
                  <a:solidFill>
                    <a:schemeClr val="bg1"/>
                  </a:solidFill>
                  <a:latin typeface="Trebuchet MS" charset="0"/>
                  <a:ea typeface="Trebuchet MS" charset="0"/>
                  <a:cs typeface="Trebuchet MS" charset="0"/>
                </a:rPr>
                <a:t>Bogotá</a:t>
              </a:r>
            </a:p>
            <a:p>
              <a:r>
                <a:rPr lang="en-US" sz="800" dirty="0">
                  <a:solidFill>
                    <a:schemeClr val="bg1"/>
                  </a:solidFill>
                  <a:latin typeface="Trebuchet MS" charset="0"/>
                  <a:ea typeface="Trebuchet MS" charset="0"/>
                  <a:cs typeface="Trebuchet MS" charset="0"/>
                </a:rPr>
                <a:t>Bucaramanga</a:t>
              </a:r>
            </a:p>
            <a:p>
              <a:r>
                <a:rPr lang="en-US" sz="800" dirty="0">
                  <a:solidFill>
                    <a:schemeClr val="bg1"/>
                  </a:solidFill>
                  <a:latin typeface="Trebuchet MS" charset="0"/>
                  <a:ea typeface="Trebuchet MS" charset="0"/>
                  <a:cs typeface="Trebuchet MS" charset="0"/>
                </a:rPr>
                <a:t>Cali</a:t>
              </a:r>
            </a:p>
            <a:p>
              <a:r>
                <a:rPr lang="en-US" sz="800" dirty="0">
                  <a:solidFill>
                    <a:schemeClr val="bg1"/>
                  </a:solidFill>
                  <a:latin typeface="Trebuchet MS" charset="0"/>
                  <a:ea typeface="Trebuchet MS" charset="0"/>
                  <a:cs typeface="Trebuchet MS" charset="0"/>
                </a:rPr>
                <a:t>Cartagena</a:t>
              </a:r>
            </a:p>
            <a:p>
              <a:r>
                <a:rPr lang="en-US" sz="800" dirty="0" err="1">
                  <a:solidFill>
                    <a:schemeClr val="bg1"/>
                  </a:solidFill>
                  <a:latin typeface="Trebuchet MS" charset="0"/>
                  <a:ea typeface="Trebuchet MS" charset="0"/>
                  <a:cs typeface="Trebuchet MS" charset="0"/>
                </a:rPr>
                <a:t>Cúcuta</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Leticia</a:t>
              </a:r>
            </a:p>
            <a:p>
              <a:r>
                <a:rPr lang="en-US" sz="800" dirty="0" err="1">
                  <a:solidFill>
                    <a:schemeClr val="bg1"/>
                  </a:solidFill>
                  <a:latin typeface="Trebuchet MS" charset="0"/>
                  <a:ea typeface="Trebuchet MS" charset="0"/>
                  <a:cs typeface="Trebuchet MS" charset="0"/>
                </a:rPr>
                <a:t>Medellín</a:t>
              </a:r>
              <a:endParaRPr lang="en-US" sz="800" dirty="0">
                <a:solidFill>
                  <a:schemeClr val="bg1"/>
                </a:solidFill>
                <a:latin typeface="Trebuchet MS" charset="0"/>
                <a:ea typeface="Trebuchet MS" charset="0"/>
                <a:cs typeface="Trebuchet MS" charset="0"/>
              </a:endParaRPr>
            </a:p>
            <a:p>
              <a:r>
                <a:rPr lang="en-US" sz="800" dirty="0" err="1">
                  <a:solidFill>
                    <a:schemeClr val="bg1"/>
                  </a:solidFill>
                  <a:latin typeface="Trebuchet MS" charset="0"/>
                  <a:ea typeface="Trebuchet MS" charset="0"/>
                  <a:cs typeface="Trebuchet MS" charset="0"/>
                </a:rPr>
                <a:t>Montería</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Pereira</a:t>
              </a:r>
            </a:p>
            <a:p>
              <a:r>
                <a:rPr lang="en-US" sz="800" dirty="0">
                  <a:solidFill>
                    <a:schemeClr val="bg1"/>
                  </a:solidFill>
                  <a:latin typeface="Trebuchet MS" charset="0"/>
                  <a:ea typeface="Trebuchet MS" charset="0"/>
                  <a:cs typeface="Trebuchet MS" charset="0"/>
                </a:rPr>
                <a:t>San Andrés</a:t>
              </a:r>
            </a:p>
            <a:p>
              <a:r>
                <a:rPr lang="en-US" sz="800" dirty="0">
                  <a:solidFill>
                    <a:schemeClr val="bg1"/>
                  </a:solidFill>
                  <a:latin typeface="Trebuchet MS" charset="0"/>
                  <a:ea typeface="Trebuchet MS" charset="0"/>
                  <a:cs typeface="Trebuchet MS" charset="0"/>
                </a:rPr>
                <a:t>Santa Marta</a:t>
              </a:r>
            </a:p>
            <a:p>
              <a:r>
                <a:rPr lang="en-US" sz="800" dirty="0">
                  <a:solidFill>
                    <a:schemeClr val="bg1"/>
                  </a:solidFill>
                  <a:latin typeface="Trebuchet MS" charset="0"/>
                  <a:ea typeface="Trebuchet MS" charset="0"/>
                  <a:cs typeface="Trebuchet MS" charset="0"/>
                </a:rPr>
                <a:t>Valledupar</a:t>
              </a:r>
            </a:p>
            <a:p>
              <a:r>
                <a:rPr lang="en-US" sz="800" dirty="0">
                  <a:solidFill>
                    <a:schemeClr val="bg1"/>
                  </a:solidFill>
                  <a:latin typeface="Trebuchet MS" charset="0"/>
                  <a:ea typeface="Trebuchet MS" charset="0"/>
                  <a:cs typeface="Trebuchet MS" charset="0"/>
                </a:rPr>
                <a:t>Yopal</a:t>
              </a:r>
            </a:p>
          </p:txBody>
        </p:sp>
        <p:sp>
          <p:nvSpPr>
            <p:cNvPr id="20" name="object 20"/>
            <p:cNvSpPr txBox="1"/>
            <p:nvPr/>
          </p:nvSpPr>
          <p:spPr>
            <a:xfrm>
              <a:off x="1267800" y="2864220"/>
              <a:ext cx="853890" cy="1846659"/>
            </a:xfrm>
            <a:prstGeom prst="rect">
              <a:avLst/>
            </a:prstGeom>
          </p:spPr>
          <p:txBody>
            <a:bodyPr vert="horz" wrap="square" lIns="0" tIns="0" rIns="0" bIns="0" rtlCol="0">
              <a:spAutoFit/>
            </a:bodyPr>
            <a:lstStyle/>
            <a:p>
              <a:pPr>
                <a:lnSpc>
                  <a:spcPct val="100000"/>
                </a:lnSpc>
              </a:pPr>
              <a:r>
                <a:rPr sz="800" b="1" dirty="0">
                  <a:solidFill>
                    <a:srgbClr val="17A89B"/>
                  </a:solidFill>
                  <a:latin typeface="Trebuchet MS" charset="0"/>
                  <a:ea typeface="Trebuchet MS" charset="0"/>
                  <a:cs typeface="Trebuchet MS" charset="0"/>
                </a:rPr>
                <a:t>PERU</a:t>
              </a:r>
              <a:endParaRPr sz="800" dirty="0">
                <a:solidFill>
                  <a:srgbClr val="17A89B"/>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Arequipa</a:t>
              </a:r>
            </a:p>
            <a:p>
              <a:r>
                <a:rPr lang="en-US" sz="800" dirty="0">
                  <a:solidFill>
                    <a:schemeClr val="bg1"/>
                  </a:solidFill>
                  <a:latin typeface="Trebuchet MS" charset="0"/>
                  <a:ea typeface="Trebuchet MS" charset="0"/>
                  <a:cs typeface="Trebuchet MS" charset="0"/>
                </a:rPr>
                <a:t>Ayacucho</a:t>
              </a:r>
            </a:p>
            <a:p>
              <a:r>
                <a:rPr lang="en-US" sz="800" dirty="0">
                  <a:solidFill>
                    <a:schemeClr val="bg1"/>
                  </a:solidFill>
                  <a:latin typeface="Trebuchet MS" charset="0"/>
                  <a:ea typeface="Trebuchet MS" charset="0"/>
                  <a:cs typeface="Trebuchet MS" charset="0"/>
                </a:rPr>
                <a:t>Cajamarca</a:t>
              </a:r>
            </a:p>
            <a:p>
              <a:r>
                <a:rPr lang="en-US" sz="800" dirty="0">
                  <a:solidFill>
                    <a:schemeClr val="bg1"/>
                  </a:solidFill>
                  <a:latin typeface="Trebuchet MS" charset="0"/>
                  <a:ea typeface="Trebuchet MS" charset="0"/>
                  <a:cs typeface="Trebuchet MS" charset="0"/>
                </a:rPr>
                <a:t>Chiclayo</a:t>
              </a:r>
            </a:p>
            <a:p>
              <a:r>
                <a:rPr lang="en-US" sz="800" dirty="0">
                  <a:solidFill>
                    <a:schemeClr val="bg1"/>
                  </a:solidFill>
                  <a:latin typeface="Trebuchet MS" charset="0"/>
                  <a:ea typeface="Trebuchet MS" charset="0"/>
                  <a:cs typeface="Trebuchet MS" charset="0"/>
                </a:rPr>
                <a:t>Cusco</a:t>
              </a:r>
            </a:p>
            <a:p>
              <a:r>
                <a:rPr lang="en-US" sz="800" dirty="0">
                  <a:solidFill>
                    <a:schemeClr val="bg1"/>
                  </a:solidFill>
                  <a:latin typeface="Trebuchet MS" charset="0"/>
                  <a:ea typeface="Trebuchet MS" charset="0"/>
                  <a:cs typeface="Trebuchet MS" charset="0"/>
                </a:rPr>
                <a:t>Iquitos</a:t>
              </a:r>
            </a:p>
            <a:p>
              <a:r>
                <a:rPr lang="en-US" sz="800" dirty="0">
                  <a:solidFill>
                    <a:schemeClr val="bg1"/>
                  </a:solidFill>
                  <a:latin typeface="Trebuchet MS" charset="0"/>
                  <a:ea typeface="Trebuchet MS" charset="0"/>
                  <a:cs typeface="Trebuchet MS" charset="0"/>
                </a:rPr>
                <a:t>Jaén</a:t>
              </a:r>
            </a:p>
            <a:p>
              <a:r>
                <a:rPr lang="en-US" sz="800" dirty="0">
                  <a:solidFill>
                    <a:schemeClr val="bg1"/>
                  </a:solidFill>
                  <a:latin typeface="Trebuchet MS" charset="0"/>
                  <a:ea typeface="Trebuchet MS" charset="0"/>
                  <a:cs typeface="Trebuchet MS" charset="0"/>
                </a:rPr>
                <a:t>Jauja</a:t>
              </a:r>
            </a:p>
            <a:p>
              <a:r>
                <a:rPr lang="en-US" sz="800" dirty="0">
                  <a:solidFill>
                    <a:schemeClr val="bg1"/>
                  </a:solidFill>
                  <a:latin typeface="Trebuchet MS" charset="0"/>
                  <a:ea typeface="Trebuchet MS" charset="0"/>
                  <a:cs typeface="Trebuchet MS" charset="0"/>
                </a:rPr>
                <a:t>Juliaca</a:t>
              </a:r>
            </a:p>
            <a:p>
              <a:r>
                <a:rPr lang="en-US" sz="800" dirty="0">
                  <a:solidFill>
                    <a:schemeClr val="bg1"/>
                  </a:solidFill>
                  <a:latin typeface="Trebuchet MS" charset="0"/>
                  <a:ea typeface="Trebuchet MS" charset="0"/>
                  <a:cs typeface="Trebuchet MS" charset="0"/>
                </a:rPr>
                <a:t>Lima</a:t>
              </a:r>
            </a:p>
            <a:p>
              <a:r>
                <a:rPr lang="en-US" sz="800" dirty="0" err="1">
                  <a:solidFill>
                    <a:schemeClr val="bg1"/>
                  </a:solidFill>
                  <a:latin typeface="Trebuchet MS" charset="0"/>
                  <a:ea typeface="Trebuchet MS" charset="0"/>
                  <a:cs typeface="Trebuchet MS" charset="0"/>
                </a:rPr>
                <a:t>Pisco</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Piura</a:t>
              </a:r>
            </a:p>
            <a:p>
              <a:r>
                <a:rPr lang="en-US" sz="800" dirty="0">
                  <a:solidFill>
                    <a:schemeClr val="bg1"/>
                  </a:solidFill>
                  <a:latin typeface="Trebuchet MS" charset="0"/>
                  <a:ea typeface="Trebuchet MS" charset="0"/>
                  <a:cs typeface="Trebuchet MS" charset="0"/>
                </a:rPr>
                <a:t>Pucallpa</a:t>
              </a:r>
            </a:p>
            <a:p>
              <a:r>
                <a:rPr lang="en-US" sz="800" dirty="0">
                  <a:solidFill>
                    <a:schemeClr val="bg1"/>
                  </a:solidFill>
                  <a:latin typeface="Trebuchet MS" charset="0"/>
                  <a:ea typeface="Trebuchet MS" charset="0"/>
                  <a:cs typeface="Trebuchet MS" charset="0"/>
                </a:rPr>
                <a:t>Puerto Maldonado</a:t>
              </a:r>
            </a:p>
          </p:txBody>
        </p:sp>
        <p:sp>
          <p:nvSpPr>
            <p:cNvPr id="21" name="object 21"/>
            <p:cNvSpPr txBox="1"/>
            <p:nvPr/>
          </p:nvSpPr>
          <p:spPr>
            <a:xfrm>
              <a:off x="2778244" y="2864220"/>
              <a:ext cx="723159" cy="1723549"/>
            </a:xfrm>
            <a:prstGeom prst="rect">
              <a:avLst/>
            </a:prstGeom>
          </p:spPr>
          <p:txBody>
            <a:bodyPr vert="horz" wrap="square" lIns="0" tIns="0" rIns="0" bIns="0" rtlCol="0">
              <a:spAutoFit/>
            </a:bodyPr>
            <a:lstStyle/>
            <a:p>
              <a:pPr>
                <a:lnSpc>
                  <a:spcPct val="100000"/>
                </a:lnSpc>
              </a:pPr>
              <a:r>
                <a:rPr sz="800" b="1" dirty="0">
                  <a:solidFill>
                    <a:srgbClr val="17A89B"/>
                  </a:solidFill>
                  <a:latin typeface="Trebuchet MS" charset="0"/>
                  <a:ea typeface="Trebuchet MS" charset="0"/>
                  <a:cs typeface="Trebuchet MS" charset="0"/>
                </a:rPr>
                <a:t>CHILE</a:t>
              </a:r>
              <a:endParaRPr sz="800" dirty="0">
                <a:solidFill>
                  <a:srgbClr val="17A89B"/>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Antofagasta</a:t>
              </a:r>
            </a:p>
            <a:p>
              <a:r>
                <a:rPr lang="en-US" sz="800" dirty="0">
                  <a:solidFill>
                    <a:schemeClr val="bg1"/>
                  </a:solidFill>
                  <a:latin typeface="Trebuchet MS" charset="0"/>
                  <a:ea typeface="Trebuchet MS" charset="0"/>
                  <a:cs typeface="Trebuchet MS" charset="0"/>
                </a:rPr>
                <a:t>Arica</a:t>
              </a:r>
            </a:p>
            <a:p>
              <a:r>
                <a:rPr lang="en-US" sz="800" dirty="0">
                  <a:solidFill>
                    <a:schemeClr val="bg1"/>
                  </a:solidFill>
                  <a:latin typeface="Trebuchet MS" charset="0"/>
                  <a:ea typeface="Trebuchet MS" charset="0"/>
                  <a:cs typeface="Trebuchet MS" charset="0"/>
                </a:rPr>
                <a:t>Balmaceda</a:t>
              </a:r>
            </a:p>
            <a:p>
              <a:r>
                <a:rPr lang="en-US" sz="800" dirty="0">
                  <a:solidFill>
                    <a:schemeClr val="bg1"/>
                  </a:solidFill>
                  <a:latin typeface="Trebuchet MS" charset="0"/>
                  <a:ea typeface="Trebuchet MS" charset="0"/>
                  <a:cs typeface="Trebuchet MS" charset="0"/>
                </a:rPr>
                <a:t>Calama</a:t>
              </a:r>
            </a:p>
            <a:p>
              <a:r>
                <a:rPr lang="en-US" sz="800" dirty="0">
                  <a:solidFill>
                    <a:schemeClr val="bg1"/>
                  </a:solidFill>
                  <a:latin typeface="Trebuchet MS" charset="0"/>
                  <a:ea typeface="Trebuchet MS" charset="0"/>
                  <a:cs typeface="Trebuchet MS" charset="0"/>
                </a:rPr>
                <a:t>Castro</a:t>
              </a:r>
            </a:p>
            <a:p>
              <a:r>
                <a:rPr lang="en-US" sz="800" dirty="0">
                  <a:solidFill>
                    <a:schemeClr val="bg1"/>
                  </a:solidFill>
                  <a:latin typeface="Trebuchet MS" charset="0"/>
                  <a:ea typeface="Trebuchet MS" charset="0"/>
                  <a:cs typeface="Trebuchet MS" charset="0"/>
                </a:rPr>
                <a:t>Concepción</a:t>
              </a:r>
            </a:p>
            <a:p>
              <a:r>
                <a:rPr lang="en-US" sz="800" dirty="0">
                  <a:solidFill>
                    <a:schemeClr val="bg1"/>
                  </a:solidFill>
                  <a:latin typeface="Trebuchet MS" charset="0"/>
                  <a:ea typeface="Trebuchet MS" charset="0"/>
                  <a:cs typeface="Trebuchet MS" charset="0"/>
                </a:rPr>
                <a:t>Copiapó</a:t>
              </a:r>
            </a:p>
            <a:p>
              <a:r>
                <a:rPr lang="en-US" sz="800" dirty="0">
                  <a:solidFill>
                    <a:schemeClr val="bg1"/>
                  </a:solidFill>
                  <a:latin typeface="Trebuchet MS" charset="0"/>
                  <a:ea typeface="Trebuchet MS" charset="0"/>
                  <a:cs typeface="Trebuchet MS" charset="0"/>
                </a:rPr>
                <a:t>Iquique</a:t>
              </a:r>
            </a:p>
            <a:p>
              <a:r>
                <a:rPr lang="en-US" sz="800" dirty="0">
                  <a:solidFill>
                    <a:schemeClr val="bg1"/>
                  </a:solidFill>
                  <a:latin typeface="Trebuchet MS" charset="0"/>
                  <a:ea typeface="Trebuchet MS" charset="0"/>
                  <a:cs typeface="Trebuchet MS" charset="0"/>
                </a:rPr>
                <a:t>Isla De Pascua</a:t>
              </a:r>
            </a:p>
            <a:p>
              <a:r>
                <a:rPr lang="en-US" sz="800" dirty="0">
                  <a:solidFill>
                    <a:schemeClr val="bg1"/>
                  </a:solidFill>
                  <a:latin typeface="Trebuchet MS" charset="0"/>
                  <a:ea typeface="Trebuchet MS" charset="0"/>
                  <a:cs typeface="Trebuchet MS" charset="0"/>
                </a:rPr>
                <a:t>La Serena</a:t>
              </a:r>
            </a:p>
            <a:p>
              <a:r>
                <a:rPr lang="en-US" sz="800" dirty="0">
                  <a:solidFill>
                    <a:schemeClr val="bg1"/>
                  </a:solidFill>
                  <a:latin typeface="Trebuchet MS" charset="0"/>
                  <a:ea typeface="Trebuchet MS" charset="0"/>
                  <a:cs typeface="Trebuchet MS" charset="0"/>
                </a:rPr>
                <a:t>Osorno</a:t>
              </a:r>
            </a:p>
            <a:p>
              <a:r>
                <a:rPr lang="en-US" sz="800" dirty="0">
                  <a:solidFill>
                    <a:schemeClr val="bg1"/>
                  </a:solidFill>
                  <a:latin typeface="Trebuchet MS" charset="0"/>
                  <a:ea typeface="Trebuchet MS" charset="0"/>
                  <a:cs typeface="Trebuchet MS" charset="0"/>
                </a:rPr>
                <a:t>Puerto </a:t>
              </a:r>
              <a:r>
                <a:rPr lang="en-US" sz="800" dirty="0" err="1">
                  <a:solidFill>
                    <a:schemeClr val="bg1"/>
                  </a:solidFill>
                  <a:latin typeface="Trebuchet MS" charset="0"/>
                  <a:ea typeface="Trebuchet MS" charset="0"/>
                  <a:cs typeface="Trebuchet MS" charset="0"/>
                </a:rPr>
                <a:t>Montt</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Puerto </a:t>
              </a:r>
              <a:r>
                <a:rPr lang="en-US" sz="800" dirty="0" err="1">
                  <a:solidFill>
                    <a:schemeClr val="bg1"/>
                  </a:solidFill>
                  <a:latin typeface="Trebuchet MS" charset="0"/>
                  <a:ea typeface="Trebuchet MS" charset="0"/>
                  <a:cs typeface="Trebuchet MS" charset="0"/>
                </a:rPr>
                <a:t>Natales</a:t>
              </a:r>
              <a:endParaRPr lang="en-US" sz="800" dirty="0">
                <a:solidFill>
                  <a:schemeClr val="bg1"/>
                </a:solidFill>
                <a:latin typeface="Trebuchet MS" charset="0"/>
                <a:ea typeface="Trebuchet MS" charset="0"/>
                <a:cs typeface="Trebuchet MS" charset="0"/>
              </a:endParaRPr>
            </a:p>
          </p:txBody>
        </p:sp>
        <p:sp>
          <p:nvSpPr>
            <p:cNvPr id="22" name="object 22"/>
            <p:cNvSpPr/>
            <p:nvPr/>
          </p:nvSpPr>
          <p:spPr>
            <a:xfrm>
              <a:off x="1150460" y="2889844"/>
              <a:ext cx="0" cy="1730375"/>
            </a:xfrm>
            <a:custGeom>
              <a:avLst/>
              <a:gdLst/>
              <a:ahLst/>
              <a:cxnLst/>
              <a:rect l="l" t="t" r="r" b="b"/>
              <a:pathLst>
                <a:path h="1730375">
                  <a:moveTo>
                    <a:pt x="0" y="0"/>
                  </a:moveTo>
                  <a:lnTo>
                    <a:pt x="0" y="1730133"/>
                  </a:lnTo>
                </a:path>
              </a:pathLst>
            </a:custGeom>
            <a:ln w="3175">
              <a:solidFill>
                <a:srgbClr val="FFFFFF"/>
              </a:solidFill>
            </a:ln>
          </p:spPr>
          <p:txBody>
            <a:bodyPr wrap="square" lIns="0" tIns="0" rIns="0" bIns="0" rtlCol="0"/>
            <a:lstStyle/>
            <a:p>
              <a:endParaRPr/>
            </a:p>
          </p:txBody>
        </p:sp>
        <p:sp>
          <p:nvSpPr>
            <p:cNvPr id="23" name="object 23"/>
            <p:cNvSpPr/>
            <p:nvPr/>
          </p:nvSpPr>
          <p:spPr>
            <a:xfrm flipH="1">
              <a:off x="2572366" y="2889844"/>
              <a:ext cx="67196" cy="1730375"/>
            </a:xfrm>
            <a:custGeom>
              <a:avLst/>
              <a:gdLst/>
              <a:ahLst/>
              <a:cxnLst/>
              <a:rect l="l" t="t" r="r" b="b"/>
              <a:pathLst>
                <a:path h="1730375">
                  <a:moveTo>
                    <a:pt x="0" y="0"/>
                  </a:moveTo>
                  <a:lnTo>
                    <a:pt x="0" y="1730133"/>
                  </a:lnTo>
                </a:path>
              </a:pathLst>
            </a:custGeom>
            <a:ln w="3175">
              <a:solidFill>
                <a:srgbClr val="FFFFFF"/>
              </a:solidFill>
            </a:ln>
          </p:spPr>
          <p:txBody>
            <a:bodyPr wrap="square" lIns="0" tIns="0" rIns="0" bIns="0" rtlCol="0"/>
            <a:lstStyle/>
            <a:p>
              <a:endParaRPr/>
            </a:p>
          </p:txBody>
        </p:sp>
        <p:sp>
          <p:nvSpPr>
            <p:cNvPr id="32" name="object 20"/>
            <p:cNvSpPr txBox="1"/>
            <p:nvPr/>
          </p:nvSpPr>
          <p:spPr>
            <a:xfrm>
              <a:off x="2098548" y="2985713"/>
              <a:ext cx="740470" cy="615553"/>
            </a:xfrm>
            <a:prstGeom prst="rect">
              <a:avLst/>
            </a:prstGeom>
          </p:spPr>
          <p:txBody>
            <a:bodyPr vert="horz" wrap="square" lIns="0" tIns="0" rIns="0" bIns="0" rtlCol="0">
              <a:spAutoFit/>
            </a:bodyPr>
            <a:lstStyle/>
            <a:p>
              <a:r>
                <a:rPr lang="en-US" sz="800" dirty="0">
                  <a:solidFill>
                    <a:schemeClr val="bg1"/>
                  </a:solidFill>
                  <a:latin typeface="Trebuchet MS" charset="0"/>
                  <a:ea typeface="Trebuchet MS" charset="0"/>
                  <a:cs typeface="Trebuchet MS" charset="0"/>
                </a:rPr>
                <a:t>Tacna</a:t>
              </a:r>
            </a:p>
            <a:p>
              <a:r>
                <a:rPr lang="en-US" sz="800" dirty="0" err="1">
                  <a:solidFill>
                    <a:schemeClr val="bg1"/>
                  </a:solidFill>
                  <a:latin typeface="Trebuchet MS" charset="0"/>
                  <a:ea typeface="Trebuchet MS" charset="0"/>
                  <a:cs typeface="Trebuchet MS" charset="0"/>
                </a:rPr>
                <a:t>Talara</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Tarapoto</a:t>
              </a:r>
            </a:p>
            <a:p>
              <a:r>
                <a:rPr lang="en-US" sz="800" dirty="0">
                  <a:solidFill>
                    <a:schemeClr val="bg1"/>
                  </a:solidFill>
                  <a:latin typeface="Trebuchet MS" charset="0"/>
                  <a:ea typeface="Trebuchet MS" charset="0"/>
                  <a:cs typeface="Trebuchet MS" charset="0"/>
                </a:rPr>
                <a:t>Trujillo</a:t>
              </a:r>
            </a:p>
            <a:p>
              <a:r>
                <a:rPr lang="en-US" sz="800" dirty="0">
                  <a:solidFill>
                    <a:schemeClr val="bg1"/>
                  </a:solidFill>
                  <a:latin typeface="Trebuchet MS" charset="0"/>
                  <a:ea typeface="Trebuchet MS" charset="0"/>
                  <a:cs typeface="Trebuchet MS" charset="0"/>
                </a:rPr>
                <a:t>Tumbes</a:t>
              </a:r>
            </a:p>
          </p:txBody>
        </p:sp>
        <p:sp>
          <p:nvSpPr>
            <p:cNvPr id="33" name="object 21"/>
            <p:cNvSpPr txBox="1"/>
            <p:nvPr/>
          </p:nvSpPr>
          <p:spPr>
            <a:xfrm>
              <a:off x="3504451" y="2985713"/>
              <a:ext cx="880097" cy="492443"/>
            </a:xfrm>
            <a:prstGeom prst="rect">
              <a:avLst/>
            </a:prstGeom>
          </p:spPr>
          <p:txBody>
            <a:bodyPr vert="horz" wrap="square" lIns="0" tIns="0" rIns="0" bIns="0" rtlCol="0">
              <a:spAutoFit/>
            </a:bodyPr>
            <a:lstStyle/>
            <a:p>
              <a:r>
                <a:rPr lang="en-US" sz="800" dirty="0">
                  <a:solidFill>
                    <a:schemeClr val="bg1"/>
                  </a:solidFill>
                  <a:latin typeface="Trebuchet MS" charset="0"/>
                  <a:ea typeface="Trebuchet MS" charset="0"/>
                  <a:cs typeface="Trebuchet MS" charset="0"/>
                </a:rPr>
                <a:t>Punta Arenas</a:t>
              </a:r>
            </a:p>
            <a:p>
              <a:r>
                <a:rPr lang="en-US" sz="800" dirty="0">
                  <a:solidFill>
                    <a:schemeClr val="bg1"/>
                  </a:solidFill>
                  <a:latin typeface="Trebuchet MS" charset="0"/>
                  <a:ea typeface="Trebuchet MS" charset="0"/>
                  <a:cs typeface="Trebuchet MS" charset="0"/>
                </a:rPr>
                <a:t>Santiago De Chile</a:t>
              </a:r>
            </a:p>
            <a:p>
              <a:r>
                <a:rPr lang="en-US" sz="800" dirty="0">
                  <a:solidFill>
                    <a:schemeClr val="bg1"/>
                  </a:solidFill>
                  <a:latin typeface="Trebuchet MS" charset="0"/>
                  <a:ea typeface="Trebuchet MS" charset="0"/>
                  <a:cs typeface="Trebuchet MS" charset="0"/>
                </a:rPr>
                <a:t>Temuco</a:t>
              </a:r>
            </a:p>
            <a:p>
              <a:r>
                <a:rPr lang="en-US" sz="800" dirty="0">
                  <a:solidFill>
                    <a:schemeClr val="bg1"/>
                  </a:solidFill>
                  <a:latin typeface="Trebuchet MS" charset="0"/>
                  <a:ea typeface="Trebuchet MS" charset="0"/>
                  <a:cs typeface="Trebuchet MS" charset="0"/>
                </a:rPr>
                <a:t>Valdivia</a:t>
              </a:r>
            </a:p>
          </p:txBody>
        </p:sp>
      </p:grpSp>
      <p:grpSp>
        <p:nvGrpSpPr>
          <p:cNvPr id="30" name="Group 29"/>
          <p:cNvGrpSpPr/>
          <p:nvPr/>
        </p:nvGrpSpPr>
        <p:grpSpPr>
          <a:xfrm>
            <a:off x="553388" y="5199124"/>
            <a:ext cx="3735629" cy="2084097"/>
            <a:chOff x="191719" y="5199124"/>
            <a:chExt cx="3735629" cy="2084097"/>
          </a:xfrm>
        </p:grpSpPr>
        <p:sp>
          <p:nvSpPr>
            <p:cNvPr id="14" name="object 14"/>
            <p:cNvSpPr/>
            <p:nvPr/>
          </p:nvSpPr>
          <p:spPr>
            <a:xfrm>
              <a:off x="1436022" y="7158288"/>
              <a:ext cx="2491326" cy="124933"/>
            </a:xfrm>
            <a:custGeom>
              <a:avLst/>
              <a:gdLst/>
              <a:ahLst/>
              <a:cxnLst/>
              <a:rect l="l" t="t" r="r" b="b"/>
              <a:pathLst>
                <a:path w="3235325" h="120650">
                  <a:moveTo>
                    <a:pt x="3234728" y="0"/>
                  </a:moveTo>
                  <a:lnTo>
                    <a:pt x="0" y="0"/>
                  </a:lnTo>
                  <a:lnTo>
                    <a:pt x="0" y="120040"/>
                  </a:lnTo>
                  <a:lnTo>
                    <a:pt x="3234728" y="0"/>
                  </a:lnTo>
                  <a:close/>
                </a:path>
              </a:pathLst>
            </a:custGeom>
            <a:solidFill>
              <a:srgbClr val="E3001E"/>
            </a:solidFill>
          </p:spPr>
          <p:txBody>
            <a:bodyPr wrap="square" lIns="0" tIns="0" rIns="0" bIns="0" rtlCol="0"/>
            <a:lstStyle/>
            <a:p>
              <a:endParaRPr/>
            </a:p>
          </p:txBody>
        </p:sp>
        <p:sp>
          <p:nvSpPr>
            <p:cNvPr id="15" name="object 15"/>
            <p:cNvSpPr/>
            <p:nvPr/>
          </p:nvSpPr>
          <p:spPr>
            <a:xfrm>
              <a:off x="191719" y="5199124"/>
              <a:ext cx="3735629" cy="1963420"/>
            </a:xfrm>
            <a:custGeom>
              <a:avLst/>
              <a:gdLst/>
              <a:ahLst/>
              <a:cxnLst/>
              <a:rect l="l" t="t" r="r" b="b"/>
              <a:pathLst>
                <a:path w="4479290" h="1963420">
                  <a:moveTo>
                    <a:pt x="4479036" y="1962873"/>
                  </a:moveTo>
                  <a:lnTo>
                    <a:pt x="0" y="1962873"/>
                  </a:lnTo>
                  <a:lnTo>
                    <a:pt x="0" y="0"/>
                  </a:lnTo>
                  <a:lnTo>
                    <a:pt x="4479036" y="0"/>
                  </a:lnTo>
                  <a:lnTo>
                    <a:pt x="4479036" y="1962873"/>
                  </a:lnTo>
                  <a:close/>
                </a:path>
              </a:pathLst>
            </a:custGeom>
            <a:solidFill>
              <a:srgbClr val="1B0080"/>
            </a:solidFill>
          </p:spPr>
          <p:txBody>
            <a:bodyPr wrap="square" lIns="0" tIns="0" rIns="0" bIns="0" rtlCol="0"/>
            <a:lstStyle/>
            <a:p>
              <a:endParaRPr/>
            </a:p>
          </p:txBody>
        </p:sp>
        <p:sp>
          <p:nvSpPr>
            <p:cNvPr id="16" name="object 16"/>
            <p:cNvSpPr txBox="1"/>
            <p:nvPr/>
          </p:nvSpPr>
          <p:spPr>
            <a:xfrm>
              <a:off x="374256" y="5297641"/>
              <a:ext cx="778180" cy="1723549"/>
            </a:xfrm>
            <a:prstGeom prst="rect">
              <a:avLst/>
            </a:prstGeom>
          </p:spPr>
          <p:txBody>
            <a:bodyPr vert="horz" wrap="square" lIns="0" tIns="0" rIns="0" bIns="0" rtlCol="0">
              <a:spAutoFit/>
            </a:bodyPr>
            <a:lstStyle/>
            <a:p>
              <a:pPr>
                <a:lnSpc>
                  <a:spcPct val="100000"/>
                </a:lnSpc>
              </a:pPr>
              <a:r>
                <a:rPr sz="800" b="1" spc="-5" dirty="0">
                  <a:solidFill>
                    <a:srgbClr val="17A89B"/>
                  </a:solidFill>
                  <a:latin typeface="Trebuchet MS" charset="0"/>
                  <a:ea typeface="Trebuchet MS" charset="0"/>
                  <a:cs typeface="Trebuchet MS" charset="0"/>
                </a:rPr>
                <a:t>BRAZIL</a:t>
              </a:r>
              <a:endParaRPr sz="800" dirty="0">
                <a:solidFill>
                  <a:srgbClr val="17A89B"/>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Bauru</a:t>
              </a:r>
            </a:p>
            <a:p>
              <a:r>
                <a:rPr lang="en-US" sz="800" dirty="0">
                  <a:solidFill>
                    <a:schemeClr val="bg1"/>
                  </a:solidFill>
                  <a:latin typeface="Trebuchet MS" charset="0"/>
                  <a:ea typeface="Trebuchet MS" charset="0"/>
                  <a:cs typeface="Trebuchet MS" charset="0"/>
                </a:rPr>
                <a:t>Belem</a:t>
              </a:r>
            </a:p>
            <a:p>
              <a:r>
                <a:rPr lang="en-US" sz="800" dirty="0">
                  <a:solidFill>
                    <a:schemeClr val="bg1"/>
                  </a:solidFill>
                  <a:latin typeface="Trebuchet MS" charset="0"/>
                  <a:ea typeface="Trebuchet MS" charset="0"/>
                  <a:cs typeface="Trebuchet MS" charset="0"/>
                </a:rPr>
                <a:t>Belo Horizonte</a:t>
              </a:r>
            </a:p>
            <a:p>
              <a:r>
                <a:rPr lang="en-US" sz="800" dirty="0">
                  <a:solidFill>
                    <a:schemeClr val="bg1"/>
                  </a:solidFill>
                  <a:latin typeface="Trebuchet MS" charset="0"/>
                  <a:ea typeface="Trebuchet MS" charset="0"/>
                  <a:cs typeface="Trebuchet MS" charset="0"/>
                </a:rPr>
                <a:t>Boa Vista</a:t>
              </a:r>
            </a:p>
            <a:p>
              <a:r>
                <a:rPr lang="en-US" sz="800" dirty="0">
                  <a:solidFill>
                    <a:schemeClr val="bg1"/>
                  </a:solidFill>
                  <a:latin typeface="Trebuchet MS" charset="0"/>
                  <a:ea typeface="Trebuchet MS" charset="0"/>
                  <a:cs typeface="Trebuchet MS" charset="0"/>
                </a:rPr>
                <a:t>Brasilia</a:t>
              </a:r>
            </a:p>
            <a:p>
              <a:r>
                <a:rPr lang="en-US" sz="800" dirty="0">
                  <a:solidFill>
                    <a:schemeClr val="bg1"/>
                  </a:solidFill>
                  <a:latin typeface="Trebuchet MS" charset="0"/>
                  <a:ea typeface="Trebuchet MS" charset="0"/>
                  <a:cs typeface="Trebuchet MS" charset="0"/>
                </a:rPr>
                <a:t>Campo Grande</a:t>
              </a:r>
            </a:p>
            <a:p>
              <a:r>
                <a:rPr lang="en-US" sz="800" dirty="0">
                  <a:solidFill>
                    <a:schemeClr val="bg1"/>
                  </a:solidFill>
                  <a:latin typeface="Trebuchet MS" charset="0"/>
                  <a:ea typeface="Trebuchet MS" charset="0"/>
                  <a:cs typeface="Trebuchet MS" charset="0"/>
                </a:rPr>
                <a:t>Cuiabá</a:t>
              </a:r>
            </a:p>
            <a:p>
              <a:r>
                <a:rPr lang="en-US" sz="800" dirty="0">
                  <a:solidFill>
                    <a:schemeClr val="bg1"/>
                  </a:solidFill>
                  <a:latin typeface="Trebuchet MS" charset="0"/>
                  <a:ea typeface="Trebuchet MS" charset="0"/>
                  <a:cs typeface="Trebuchet MS" charset="0"/>
                </a:rPr>
                <a:t>Curitiba</a:t>
              </a:r>
            </a:p>
            <a:p>
              <a:r>
                <a:rPr lang="en-US" sz="800" dirty="0">
                  <a:solidFill>
                    <a:schemeClr val="bg1"/>
                  </a:solidFill>
                  <a:latin typeface="Trebuchet MS" charset="0"/>
                  <a:ea typeface="Trebuchet MS" charset="0"/>
                  <a:cs typeface="Trebuchet MS" charset="0"/>
                </a:rPr>
                <a:t>Florianópolis</a:t>
              </a:r>
            </a:p>
            <a:p>
              <a:r>
                <a:rPr lang="en-US" sz="800" dirty="0">
                  <a:solidFill>
                    <a:schemeClr val="bg1"/>
                  </a:solidFill>
                  <a:latin typeface="Trebuchet MS" charset="0"/>
                  <a:ea typeface="Trebuchet MS" charset="0"/>
                  <a:cs typeface="Trebuchet MS" charset="0"/>
                </a:rPr>
                <a:t>Foz Do Iguaçu</a:t>
              </a:r>
            </a:p>
            <a:p>
              <a:r>
                <a:rPr lang="en-US" sz="800" dirty="0">
                  <a:solidFill>
                    <a:schemeClr val="bg1"/>
                  </a:solidFill>
                  <a:latin typeface="Trebuchet MS" charset="0"/>
                  <a:ea typeface="Trebuchet MS" charset="0"/>
                  <a:cs typeface="Trebuchet MS" charset="0"/>
                </a:rPr>
                <a:t>Goiania</a:t>
              </a:r>
            </a:p>
            <a:p>
              <a:r>
                <a:rPr lang="en-US" sz="800" dirty="0" err="1">
                  <a:solidFill>
                    <a:schemeClr val="bg1"/>
                  </a:solidFill>
                  <a:latin typeface="Trebuchet MS" charset="0"/>
                  <a:ea typeface="Trebuchet MS" charset="0"/>
                  <a:cs typeface="Trebuchet MS" charset="0"/>
                </a:rPr>
                <a:t>Ilheus</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Imperatriz</a:t>
              </a:r>
            </a:p>
          </p:txBody>
        </p:sp>
        <p:sp>
          <p:nvSpPr>
            <p:cNvPr id="35" name="object 16"/>
            <p:cNvSpPr txBox="1"/>
            <p:nvPr/>
          </p:nvSpPr>
          <p:spPr>
            <a:xfrm>
              <a:off x="1488948" y="5434740"/>
              <a:ext cx="1094873" cy="1600438"/>
            </a:xfrm>
            <a:prstGeom prst="rect">
              <a:avLst/>
            </a:prstGeom>
          </p:spPr>
          <p:txBody>
            <a:bodyPr vert="horz" wrap="square" lIns="0" tIns="0" rIns="0" bIns="0" rtlCol="0">
              <a:spAutoFit/>
            </a:bodyPr>
            <a:lstStyle/>
            <a:p>
              <a:r>
                <a:rPr lang="en-US" sz="800" dirty="0">
                  <a:solidFill>
                    <a:schemeClr val="bg1"/>
                  </a:solidFill>
                  <a:latin typeface="Trebuchet MS" charset="0"/>
                  <a:ea typeface="Trebuchet MS" charset="0"/>
                  <a:cs typeface="Trebuchet MS" charset="0"/>
                </a:rPr>
                <a:t>Fortaleza</a:t>
              </a:r>
            </a:p>
            <a:p>
              <a:r>
                <a:rPr lang="en-US" sz="800" dirty="0">
                  <a:solidFill>
                    <a:schemeClr val="bg1"/>
                  </a:solidFill>
                  <a:latin typeface="Trebuchet MS" charset="0"/>
                  <a:ea typeface="Trebuchet MS" charset="0"/>
                  <a:cs typeface="Trebuchet MS" charset="0"/>
                </a:rPr>
                <a:t>Jaguaruna</a:t>
              </a:r>
            </a:p>
            <a:p>
              <a:r>
                <a:rPr lang="en-US" sz="800" dirty="0">
                  <a:solidFill>
                    <a:schemeClr val="bg1"/>
                  </a:solidFill>
                  <a:latin typeface="Trebuchet MS" charset="0"/>
                  <a:ea typeface="Trebuchet MS" charset="0"/>
                  <a:cs typeface="Trebuchet MS" charset="0"/>
                </a:rPr>
                <a:t>João Pessoa</a:t>
              </a:r>
            </a:p>
            <a:p>
              <a:r>
                <a:rPr lang="en-US" sz="800" dirty="0">
                  <a:solidFill>
                    <a:schemeClr val="bg1"/>
                  </a:solidFill>
                  <a:latin typeface="Trebuchet MS" charset="0"/>
                  <a:ea typeface="Trebuchet MS" charset="0"/>
                  <a:cs typeface="Trebuchet MS" charset="0"/>
                </a:rPr>
                <a:t>Joinville</a:t>
              </a:r>
            </a:p>
            <a:p>
              <a:r>
                <a:rPr lang="en-US" sz="800" dirty="0">
                  <a:solidFill>
                    <a:schemeClr val="bg1"/>
                  </a:solidFill>
                  <a:latin typeface="Trebuchet MS" charset="0"/>
                  <a:ea typeface="Trebuchet MS" charset="0"/>
                  <a:cs typeface="Trebuchet MS" charset="0"/>
                </a:rPr>
                <a:t>Londrina</a:t>
              </a:r>
            </a:p>
            <a:p>
              <a:r>
                <a:rPr lang="en-US" sz="800" dirty="0">
                  <a:solidFill>
                    <a:schemeClr val="bg1"/>
                  </a:solidFill>
                  <a:latin typeface="Trebuchet MS" charset="0"/>
                  <a:ea typeface="Trebuchet MS" charset="0"/>
                  <a:cs typeface="Trebuchet MS" charset="0"/>
                </a:rPr>
                <a:t>Macapà</a:t>
              </a:r>
            </a:p>
            <a:p>
              <a:r>
                <a:rPr lang="en-US" sz="800" dirty="0">
                  <a:solidFill>
                    <a:schemeClr val="bg1"/>
                  </a:solidFill>
                  <a:latin typeface="Trebuchet MS" charset="0"/>
                  <a:ea typeface="Trebuchet MS" charset="0"/>
                  <a:cs typeface="Trebuchet MS" charset="0"/>
                </a:rPr>
                <a:t>Manaus</a:t>
              </a:r>
            </a:p>
            <a:p>
              <a:r>
                <a:rPr lang="en-US" sz="800" dirty="0">
                  <a:solidFill>
                    <a:schemeClr val="bg1"/>
                  </a:solidFill>
                  <a:latin typeface="Trebuchet MS" charset="0"/>
                  <a:ea typeface="Trebuchet MS" charset="0"/>
                  <a:cs typeface="Trebuchet MS" charset="0"/>
                </a:rPr>
                <a:t>Marabá</a:t>
              </a:r>
            </a:p>
            <a:p>
              <a:r>
                <a:rPr lang="en-US" sz="800" dirty="0">
                  <a:solidFill>
                    <a:schemeClr val="bg1"/>
                  </a:solidFill>
                  <a:latin typeface="Trebuchet MS" charset="0"/>
                  <a:ea typeface="Trebuchet MS" charset="0"/>
                  <a:cs typeface="Trebuchet MS" charset="0"/>
                </a:rPr>
                <a:t>Natal</a:t>
              </a:r>
            </a:p>
            <a:p>
              <a:r>
                <a:rPr lang="en-US" sz="800" dirty="0">
                  <a:solidFill>
                    <a:schemeClr val="bg1"/>
                  </a:solidFill>
                  <a:latin typeface="Trebuchet MS" charset="0"/>
                  <a:ea typeface="Trebuchet MS" charset="0"/>
                  <a:cs typeface="Trebuchet MS" charset="0"/>
                </a:rPr>
                <a:t>Palmas</a:t>
              </a:r>
            </a:p>
            <a:p>
              <a:r>
                <a:rPr lang="en-US" sz="800" dirty="0">
                  <a:solidFill>
                    <a:schemeClr val="bg1"/>
                  </a:solidFill>
                  <a:latin typeface="Trebuchet MS" charset="0"/>
                  <a:ea typeface="Trebuchet MS" charset="0"/>
                  <a:cs typeface="Trebuchet MS" charset="0"/>
                </a:rPr>
                <a:t>Porto Alegre</a:t>
              </a:r>
            </a:p>
            <a:p>
              <a:r>
                <a:rPr lang="en-US" sz="800" dirty="0">
                  <a:solidFill>
                    <a:schemeClr val="bg1"/>
                  </a:solidFill>
                  <a:latin typeface="Trebuchet MS" charset="0"/>
                  <a:ea typeface="Trebuchet MS" charset="0"/>
                  <a:cs typeface="Trebuchet MS" charset="0"/>
                </a:rPr>
                <a:t>Porto </a:t>
              </a:r>
              <a:r>
                <a:rPr lang="en-US" sz="800" dirty="0" err="1">
                  <a:solidFill>
                    <a:schemeClr val="bg1"/>
                  </a:solidFill>
                  <a:latin typeface="Trebuchet MS" charset="0"/>
                  <a:ea typeface="Trebuchet MS" charset="0"/>
                  <a:cs typeface="Trebuchet MS" charset="0"/>
                </a:rPr>
                <a:t>Seguro</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Porto Velho</a:t>
              </a:r>
            </a:p>
          </p:txBody>
        </p:sp>
        <p:sp>
          <p:nvSpPr>
            <p:cNvPr id="36" name="object 16"/>
            <p:cNvSpPr txBox="1"/>
            <p:nvPr/>
          </p:nvSpPr>
          <p:spPr>
            <a:xfrm>
              <a:off x="2545956" y="5434740"/>
              <a:ext cx="1305192" cy="1600438"/>
            </a:xfrm>
            <a:prstGeom prst="rect">
              <a:avLst/>
            </a:prstGeom>
          </p:spPr>
          <p:txBody>
            <a:bodyPr vert="horz" wrap="square" lIns="0" tIns="0" rIns="0" bIns="0" rtlCol="0">
              <a:spAutoFit/>
            </a:bodyPr>
            <a:lstStyle/>
            <a:p>
              <a:r>
                <a:rPr lang="en-US" sz="800" dirty="0">
                  <a:solidFill>
                    <a:schemeClr val="bg1"/>
                  </a:solidFill>
                  <a:latin typeface="Trebuchet MS" charset="0"/>
                  <a:ea typeface="Trebuchet MS" charset="0"/>
                  <a:cs typeface="Trebuchet MS" charset="0"/>
                </a:rPr>
                <a:t>Recife Maceió</a:t>
              </a:r>
            </a:p>
            <a:p>
              <a:r>
                <a:rPr lang="en-US" sz="800" dirty="0">
                  <a:solidFill>
                    <a:schemeClr val="bg1"/>
                  </a:solidFill>
                  <a:latin typeface="Trebuchet MS" charset="0"/>
                  <a:ea typeface="Trebuchet MS" charset="0"/>
                  <a:cs typeface="Trebuchet MS" charset="0"/>
                </a:rPr>
                <a:t>Ribeirão Prieto</a:t>
              </a:r>
            </a:p>
            <a:p>
              <a:r>
                <a:rPr lang="en-US" sz="800" dirty="0">
                  <a:solidFill>
                    <a:schemeClr val="bg1"/>
                  </a:solidFill>
                  <a:latin typeface="Trebuchet MS" charset="0"/>
                  <a:ea typeface="Trebuchet MS" charset="0"/>
                  <a:cs typeface="Trebuchet MS" charset="0"/>
                </a:rPr>
                <a:t>Rio Blanco</a:t>
              </a:r>
            </a:p>
            <a:p>
              <a:r>
                <a:rPr lang="en-US" sz="800" dirty="0">
                  <a:solidFill>
                    <a:schemeClr val="bg1"/>
                  </a:solidFill>
                  <a:latin typeface="Trebuchet MS" charset="0"/>
                  <a:ea typeface="Trebuchet MS" charset="0"/>
                  <a:cs typeface="Trebuchet MS" charset="0"/>
                </a:rPr>
                <a:t>Rio De Janeiro</a:t>
              </a:r>
            </a:p>
            <a:p>
              <a:r>
                <a:rPr lang="en-US" sz="800" dirty="0">
                  <a:solidFill>
                    <a:schemeClr val="bg1"/>
                  </a:solidFill>
                  <a:latin typeface="Trebuchet MS" charset="0"/>
                  <a:ea typeface="Trebuchet MS" charset="0"/>
                  <a:cs typeface="Trebuchet MS" charset="0"/>
                </a:rPr>
                <a:t>Salvador</a:t>
              </a:r>
            </a:p>
            <a:p>
              <a:r>
                <a:rPr lang="en-US" sz="800" dirty="0">
                  <a:solidFill>
                    <a:schemeClr val="bg1"/>
                  </a:solidFill>
                  <a:latin typeface="Trebuchet MS" charset="0"/>
                  <a:ea typeface="Trebuchet MS" charset="0"/>
                  <a:cs typeface="Trebuchet MS" charset="0"/>
                </a:rPr>
                <a:t>Santarém</a:t>
              </a:r>
            </a:p>
            <a:p>
              <a:r>
                <a:rPr lang="en-US" sz="800" dirty="0">
                  <a:solidFill>
                    <a:schemeClr val="bg1"/>
                  </a:solidFill>
                  <a:latin typeface="Trebuchet MS" charset="0"/>
                  <a:ea typeface="Trebuchet MS" charset="0"/>
                  <a:cs typeface="Trebuchet MS" charset="0"/>
                </a:rPr>
                <a:t>São Luis</a:t>
              </a:r>
            </a:p>
            <a:p>
              <a:r>
                <a:rPr lang="en-US" sz="800" dirty="0">
                  <a:solidFill>
                    <a:schemeClr val="bg1"/>
                  </a:solidFill>
                  <a:latin typeface="Trebuchet MS" charset="0"/>
                  <a:ea typeface="Trebuchet MS" charset="0"/>
                  <a:cs typeface="Trebuchet MS" charset="0"/>
                </a:rPr>
                <a:t>São Paulo</a:t>
              </a:r>
            </a:p>
            <a:p>
              <a:r>
                <a:rPr lang="en-US" sz="800" dirty="0">
                  <a:solidFill>
                    <a:schemeClr val="bg1"/>
                  </a:solidFill>
                  <a:latin typeface="Trebuchet MS" charset="0"/>
                  <a:ea typeface="Trebuchet MS" charset="0"/>
                  <a:cs typeface="Trebuchet MS" charset="0"/>
                </a:rPr>
                <a:t>São José do Rio </a:t>
              </a:r>
              <a:r>
                <a:rPr lang="en-US" sz="800" dirty="0" err="1">
                  <a:solidFill>
                    <a:schemeClr val="bg1"/>
                  </a:solidFill>
                  <a:latin typeface="Trebuchet MS" charset="0"/>
                  <a:ea typeface="Trebuchet MS" charset="0"/>
                  <a:cs typeface="Trebuchet MS" charset="0"/>
                </a:rPr>
                <a:t>Preto</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Teresina</a:t>
              </a:r>
            </a:p>
            <a:p>
              <a:r>
                <a:rPr lang="en-US" sz="800" dirty="0" err="1">
                  <a:solidFill>
                    <a:schemeClr val="bg1"/>
                  </a:solidFill>
                  <a:latin typeface="Trebuchet MS" charset="0"/>
                  <a:ea typeface="Trebuchet MS" charset="0"/>
                  <a:cs typeface="Trebuchet MS" charset="0"/>
                </a:rPr>
                <a:t>Tres</a:t>
              </a:r>
              <a:r>
                <a:rPr lang="en-US" sz="800" dirty="0">
                  <a:solidFill>
                    <a:schemeClr val="bg1"/>
                  </a:solidFill>
                  <a:latin typeface="Trebuchet MS" charset="0"/>
                  <a:ea typeface="Trebuchet MS" charset="0"/>
                  <a:cs typeface="Trebuchet MS" charset="0"/>
                </a:rPr>
                <a:t> </a:t>
              </a:r>
              <a:r>
                <a:rPr lang="en-US" sz="800" dirty="0" err="1">
                  <a:solidFill>
                    <a:schemeClr val="bg1"/>
                  </a:solidFill>
                  <a:latin typeface="Trebuchet MS" charset="0"/>
                  <a:ea typeface="Trebuchet MS" charset="0"/>
                  <a:cs typeface="Trebuchet MS" charset="0"/>
                </a:rPr>
                <a:t>Largoas</a:t>
              </a:r>
              <a:endParaRPr lang="en-US" sz="800" dirty="0">
                <a:solidFill>
                  <a:schemeClr val="bg1"/>
                </a:solidFill>
                <a:latin typeface="Trebuchet MS" charset="0"/>
                <a:ea typeface="Trebuchet MS" charset="0"/>
                <a:cs typeface="Trebuchet MS" charset="0"/>
              </a:endParaRPr>
            </a:p>
            <a:p>
              <a:r>
                <a:rPr lang="en-US" sz="800" dirty="0">
                  <a:solidFill>
                    <a:schemeClr val="bg1"/>
                  </a:solidFill>
                  <a:latin typeface="Trebuchet MS" charset="0"/>
                  <a:ea typeface="Trebuchet MS" charset="0"/>
                  <a:cs typeface="Trebuchet MS" charset="0"/>
                </a:rPr>
                <a:t>Uberlandia</a:t>
              </a:r>
            </a:p>
            <a:p>
              <a:r>
                <a:rPr lang="en-US" sz="800" dirty="0">
                  <a:solidFill>
                    <a:schemeClr val="bg1"/>
                  </a:solidFill>
                  <a:latin typeface="Trebuchet MS" charset="0"/>
                  <a:ea typeface="Trebuchet MS" charset="0"/>
                  <a:cs typeface="Trebuchet MS" charset="0"/>
                </a:rPr>
                <a:t>Vitoria</a:t>
              </a:r>
            </a:p>
          </p:txBody>
        </p:sp>
      </p:grpSp>
      <p:grpSp>
        <p:nvGrpSpPr>
          <p:cNvPr id="29" name="Group 28"/>
          <p:cNvGrpSpPr/>
          <p:nvPr/>
        </p:nvGrpSpPr>
        <p:grpSpPr>
          <a:xfrm>
            <a:off x="5102179" y="4164760"/>
            <a:ext cx="889635" cy="637070"/>
            <a:chOff x="4548832" y="2742641"/>
            <a:chExt cx="889635" cy="637070"/>
          </a:xfrm>
        </p:grpSpPr>
        <p:sp>
          <p:nvSpPr>
            <p:cNvPr id="38" name="Rectangle 37"/>
            <p:cNvSpPr/>
            <p:nvPr/>
          </p:nvSpPr>
          <p:spPr>
            <a:xfrm>
              <a:off x="4548832" y="2753180"/>
              <a:ext cx="838200" cy="558823"/>
            </a:xfrm>
            <a:prstGeom prst="rect">
              <a:avLst/>
            </a:prstGeom>
            <a:solidFill>
              <a:srgbClr val="1B0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object 12"/>
            <p:cNvSpPr/>
            <p:nvPr/>
          </p:nvSpPr>
          <p:spPr>
            <a:xfrm>
              <a:off x="4838723" y="3305416"/>
              <a:ext cx="566420" cy="74295"/>
            </a:xfrm>
            <a:custGeom>
              <a:avLst/>
              <a:gdLst/>
              <a:ahLst/>
              <a:cxnLst/>
              <a:rect l="l" t="t" r="r" b="b"/>
              <a:pathLst>
                <a:path w="566420" h="74294">
                  <a:moveTo>
                    <a:pt x="566305" y="0"/>
                  </a:moveTo>
                  <a:lnTo>
                    <a:pt x="0" y="0"/>
                  </a:lnTo>
                  <a:lnTo>
                    <a:pt x="0" y="73837"/>
                  </a:lnTo>
                  <a:lnTo>
                    <a:pt x="566305" y="0"/>
                  </a:lnTo>
                  <a:close/>
                </a:path>
              </a:pathLst>
            </a:custGeom>
            <a:solidFill>
              <a:srgbClr val="57C0E3"/>
            </a:solidFill>
          </p:spPr>
          <p:txBody>
            <a:bodyPr wrap="square" lIns="0" tIns="0" rIns="0" bIns="0" rtlCol="0"/>
            <a:lstStyle/>
            <a:p>
              <a:endParaRPr/>
            </a:p>
          </p:txBody>
        </p:sp>
        <p:sp>
          <p:nvSpPr>
            <p:cNvPr id="40" name="object 24"/>
            <p:cNvSpPr txBox="1"/>
            <p:nvPr/>
          </p:nvSpPr>
          <p:spPr>
            <a:xfrm>
              <a:off x="4625032" y="2742641"/>
              <a:ext cx="813435" cy="447558"/>
            </a:xfrm>
            <a:prstGeom prst="rect">
              <a:avLst/>
            </a:prstGeom>
            <a:noFill/>
          </p:spPr>
          <p:txBody>
            <a:bodyPr vert="horz" wrap="square" lIns="0" tIns="77470" rIns="0" bIns="0" rtlCol="0">
              <a:spAutoFit/>
            </a:bodyPr>
            <a:lstStyle/>
            <a:p>
              <a:r>
                <a:rPr lang="en-US" sz="800" b="1" dirty="0">
                  <a:solidFill>
                    <a:srgbClr val="17A89B"/>
                  </a:solidFill>
                  <a:latin typeface="Trebuchet MS" charset="0"/>
                  <a:ea typeface="Trebuchet MS" charset="0"/>
                  <a:cs typeface="Trebuchet MS" charset="0"/>
                </a:rPr>
                <a:t>PARAGUAY</a:t>
              </a:r>
            </a:p>
            <a:p>
              <a:r>
                <a:rPr lang="en-US" sz="800" dirty="0">
                  <a:solidFill>
                    <a:schemeClr val="bg1"/>
                  </a:solidFill>
                  <a:latin typeface="Trebuchet MS" charset="0"/>
                  <a:ea typeface="Trebuchet MS" charset="0"/>
                  <a:cs typeface="Trebuchet MS" charset="0"/>
                </a:rPr>
                <a:t>Asunción</a:t>
              </a:r>
            </a:p>
            <a:p>
              <a:r>
                <a:rPr lang="en-US" sz="800" dirty="0">
                  <a:solidFill>
                    <a:schemeClr val="bg1"/>
                  </a:solidFill>
                  <a:latin typeface="Trebuchet MS" charset="0"/>
                  <a:ea typeface="Trebuchet MS" charset="0"/>
                  <a:cs typeface="Trebuchet MS" charset="0"/>
                </a:rPr>
                <a:t>Cuidad Del Este</a:t>
              </a:r>
            </a:p>
          </p:txBody>
        </p:sp>
      </p:grpSp>
      <p:grpSp>
        <p:nvGrpSpPr>
          <p:cNvPr id="18" name="Group 17"/>
          <p:cNvGrpSpPr/>
          <p:nvPr/>
        </p:nvGrpSpPr>
        <p:grpSpPr>
          <a:xfrm>
            <a:off x="5102179" y="5185665"/>
            <a:ext cx="889635" cy="637070"/>
            <a:chOff x="4548832" y="3499106"/>
            <a:chExt cx="889635" cy="637070"/>
          </a:xfrm>
        </p:grpSpPr>
        <p:sp>
          <p:nvSpPr>
            <p:cNvPr id="41" name="Rectangle 40"/>
            <p:cNvSpPr/>
            <p:nvPr/>
          </p:nvSpPr>
          <p:spPr>
            <a:xfrm>
              <a:off x="4548832" y="3509645"/>
              <a:ext cx="838200" cy="558823"/>
            </a:xfrm>
            <a:prstGeom prst="rect">
              <a:avLst/>
            </a:prstGeom>
            <a:solidFill>
              <a:srgbClr val="1B0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object 12"/>
            <p:cNvSpPr/>
            <p:nvPr/>
          </p:nvSpPr>
          <p:spPr>
            <a:xfrm>
              <a:off x="4838723" y="4061881"/>
              <a:ext cx="566420" cy="74295"/>
            </a:xfrm>
            <a:custGeom>
              <a:avLst/>
              <a:gdLst/>
              <a:ahLst/>
              <a:cxnLst/>
              <a:rect l="l" t="t" r="r" b="b"/>
              <a:pathLst>
                <a:path w="566420" h="74294">
                  <a:moveTo>
                    <a:pt x="566305" y="0"/>
                  </a:moveTo>
                  <a:lnTo>
                    <a:pt x="0" y="0"/>
                  </a:lnTo>
                  <a:lnTo>
                    <a:pt x="0" y="73837"/>
                  </a:lnTo>
                  <a:lnTo>
                    <a:pt x="566305" y="0"/>
                  </a:lnTo>
                  <a:close/>
                </a:path>
              </a:pathLst>
            </a:custGeom>
            <a:solidFill>
              <a:srgbClr val="01619A"/>
            </a:solidFill>
          </p:spPr>
          <p:txBody>
            <a:bodyPr wrap="square" lIns="0" tIns="0" rIns="0" bIns="0" rtlCol="0"/>
            <a:lstStyle/>
            <a:p>
              <a:endParaRPr/>
            </a:p>
          </p:txBody>
        </p:sp>
        <p:sp>
          <p:nvSpPr>
            <p:cNvPr id="43" name="object 24"/>
            <p:cNvSpPr txBox="1"/>
            <p:nvPr/>
          </p:nvSpPr>
          <p:spPr>
            <a:xfrm>
              <a:off x="4625032" y="3499106"/>
              <a:ext cx="813435" cy="324448"/>
            </a:xfrm>
            <a:prstGeom prst="rect">
              <a:avLst/>
            </a:prstGeom>
            <a:noFill/>
          </p:spPr>
          <p:txBody>
            <a:bodyPr vert="horz" wrap="square" lIns="0" tIns="77470" rIns="0" bIns="0" rtlCol="0">
              <a:spAutoFit/>
            </a:bodyPr>
            <a:lstStyle/>
            <a:p>
              <a:r>
                <a:rPr lang="en-US" sz="800" b="1" dirty="0">
                  <a:solidFill>
                    <a:srgbClr val="17A89B"/>
                  </a:solidFill>
                </a:rPr>
                <a:t>BOLIVIA</a:t>
              </a:r>
            </a:p>
            <a:p>
              <a:r>
                <a:rPr lang="en-US" sz="800" dirty="0">
                  <a:solidFill>
                    <a:schemeClr val="bg1"/>
                  </a:solidFill>
                  <a:latin typeface="Trebuchet MS" charset="0"/>
                  <a:ea typeface="Trebuchet MS" charset="0"/>
                  <a:cs typeface="Trebuchet MS" charset="0"/>
                </a:rPr>
                <a:t>La Paz</a:t>
              </a:r>
            </a:p>
          </p:txBody>
        </p:sp>
      </p:grpSp>
      <p:sp>
        <p:nvSpPr>
          <p:cNvPr id="31" name="TextBox 30"/>
          <p:cNvSpPr txBox="1"/>
          <p:nvPr/>
        </p:nvSpPr>
        <p:spPr>
          <a:xfrm>
            <a:off x="8486333" y="2524780"/>
            <a:ext cx="683200" cy="523220"/>
          </a:xfrm>
          <a:prstGeom prst="rect">
            <a:avLst/>
          </a:prstGeom>
          <a:noFill/>
        </p:spPr>
        <p:txBody>
          <a:bodyPr wrap="none" rtlCol="0">
            <a:spAutoFit/>
          </a:bodyPr>
          <a:lstStyle/>
          <a:p>
            <a:r>
              <a:rPr lang="en-US" sz="2800" dirty="0">
                <a:solidFill>
                  <a:schemeClr val="bg1"/>
                </a:solidFill>
              </a:rPr>
              <a:t>/LA</a:t>
            </a:r>
          </a:p>
        </p:txBody>
      </p:sp>
      <p:sp>
        <p:nvSpPr>
          <p:cNvPr id="45" name="TextBox 44"/>
          <p:cNvSpPr txBox="1"/>
          <p:nvPr/>
        </p:nvSpPr>
        <p:spPr>
          <a:xfrm>
            <a:off x="6416854" y="1066800"/>
            <a:ext cx="441146" cy="400110"/>
          </a:xfrm>
          <a:prstGeom prst="rect">
            <a:avLst/>
          </a:prstGeom>
          <a:noFill/>
        </p:spPr>
        <p:txBody>
          <a:bodyPr wrap="none" rtlCol="0">
            <a:spAutoFit/>
          </a:bodyPr>
          <a:lstStyle/>
          <a:p>
            <a:r>
              <a:rPr lang="en-US" sz="2000" dirty="0">
                <a:solidFill>
                  <a:schemeClr val="bg1"/>
                </a:solidFill>
              </a:rPr>
              <a:t>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63259425"/>
              </p:ext>
            </p:extLst>
          </p:nvPr>
        </p:nvGraphicFramePr>
        <p:xfrm>
          <a:off x="542634" y="1912588"/>
          <a:ext cx="8982366" cy="4808252"/>
        </p:xfrm>
        <a:graphic>
          <a:graphicData uri="http://schemas.openxmlformats.org/drawingml/2006/table">
            <a:tbl>
              <a:tblPr firstRow="1" bandRow="1">
                <a:tableStyleId>{B301B821-A1FF-4177-AEE7-76D212191A09}</a:tableStyleId>
              </a:tblPr>
              <a:tblGrid>
                <a:gridCol w="2117170">
                  <a:extLst>
                    <a:ext uri="{9D8B030D-6E8A-4147-A177-3AD203B41FA5}">
                      <a16:colId xmlns:a16="http://schemas.microsoft.com/office/drawing/2014/main" xmlns="" val="20000"/>
                    </a:ext>
                  </a:extLst>
                </a:gridCol>
                <a:gridCol w="4745062">
                  <a:extLst>
                    <a:ext uri="{9D8B030D-6E8A-4147-A177-3AD203B41FA5}">
                      <a16:colId xmlns:a16="http://schemas.microsoft.com/office/drawing/2014/main" xmlns="" val="20001"/>
                    </a:ext>
                  </a:extLst>
                </a:gridCol>
                <a:gridCol w="2120134">
                  <a:extLst>
                    <a:ext uri="{9D8B030D-6E8A-4147-A177-3AD203B41FA5}">
                      <a16:colId xmlns:a16="http://schemas.microsoft.com/office/drawing/2014/main" xmlns="" val="20002"/>
                    </a:ext>
                  </a:extLst>
                </a:gridCol>
              </a:tblGrid>
              <a:tr h="373652">
                <a:tc>
                  <a:txBody>
                    <a:bodyPr/>
                    <a:lstStyle/>
                    <a:p>
                      <a:pPr marL="0" algn="ctr" rtl="0"/>
                      <a:r>
                        <a:rPr lang="en-US" sz="1050" dirty="0"/>
                        <a:t>ROUTE</a:t>
                      </a:r>
                      <a:endParaRPr lang="en-US" sz="1050" dirty="0">
                        <a:solidFill>
                          <a:schemeClr val="bg1"/>
                        </a:solidFill>
                      </a:endParaRPr>
                    </a:p>
                  </a:txBody>
                  <a:tcPr anchor="ctr">
                    <a:lnR w="12700" cap="flat" cmpd="sng" algn="ctr">
                      <a:solidFill>
                        <a:schemeClr val="bg1">
                          <a:lumMod val="75000"/>
                        </a:schemeClr>
                      </a:solidFill>
                      <a:prstDash val="solid"/>
                      <a:round/>
                      <a:headEnd type="none" w="med" len="med"/>
                      <a:tailEnd type="none" w="med" len="med"/>
                    </a:lnR>
                    <a:solidFill>
                      <a:srgbClr val="F03E61"/>
                    </a:solidFill>
                  </a:tcPr>
                </a:tc>
                <a:tc>
                  <a:txBody>
                    <a:bodyPr/>
                    <a:lstStyle/>
                    <a:p>
                      <a:pPr algn="ctr"/>
                      <a:r>
                        <a:rPr lang="en-US" sz="1050" dirty="0"/>
                        <a:t>STATUS</a:t>
                      </a:r>
                      <a:endParaRPr lang="en-US" sz="105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F03E61"/>
                    </a:solidFill>
                  </a:tcPr>
                </a:tc>
                <a:tc>
                  <a:txBody>
                    <a:bodyPr/>
                    <a:lstStyle/>
                    <a:p>
                      <a:pPr algn="ctr"/>
                      <a:r>
                        <a:rPr lang="en-US" sz="1050" dirty="0"/>
                        <a:t>FREQUENCY</a:t>
                      </a:r>
                      <a:endParaRPr lang="en-US" sz="105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F03E61"/>
                    </a:solidFill>
                  </a:tcPr>
                </a:tc>
                <a:extLst>
                  <a:ext uri="{0D108BD9-81ED-4DB2-BD59-A6C34878D82A}">
                    <a16:rowId xmlns:a16="http://schemas.microsoft.com/office/drawing/2014/main" xmlns="" val="10000"/>
                  </a:ext>
                </a:extLst>
              </a:tr>
              <a:tr h="242966">
                <a:tc>
                  <a:txBody>
                    <a:bodyPr/>
                    <a:lstStyle/>
                    <a:p>
                      <a:pPr marL="0" algn="ctr" rtl="0"/>
                      <a:r>
                        <a:rPr lang="en-US" sz="1050" dirty="0"/>
                        <a:t>SCL-CUZ</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spcAft>
                          <a:spcPts val="600"/>
                        </a:spcAft>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MO, WE, SA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1"/>
                  </a:ext>
                </a:extLst>
              </a:tr>
              <a:tr h="242966">
                <a:tc>
                  <a:txBody>
                    <a:bodyPr/>
                    <a:lstStyle/>
                    <a:p>
                      <a:pPr algn="ctr"/>
                      <a:r>
                        <a:rPr lang="en-US" sz="1050" dirty="0"/>
                        <a:t>CUZ-IQT</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r>
                        <a:rPr lang="en-US" sz="1050" b="0" dirty="0"/>
                        <a:t>Operating (Seasonal</a:t>
                      </a:r>
                      <a:r>
                        <a:rPr lang="en-US" sz="1050" b="0" baseline="0" dirty="0"/>
                        <a:t> until NOV 28</a:t>
                      </a:r>
                      <a:r>
                        <a:rPr lang="en-US" sz="1050" b="0" baseline="30000" dirty="0"/>
                        <a:t>th</a:t>
                      </a:r>
                      <a:r>
                        <a:rPr lang="en-US" sz="1050" b="0" baseline="0" dirty="0"/>
                        <a:t>)</a:t>
                      </a:r>
                      <a:endParaRPr lang="en-US" sz="105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MO, WE, SA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2"/>
                  </a:ext>
                </a:extLst>
              </a:tr>
              <a:tr h="274081">
                <a:tc>
                  <a:txBody>
                    <a:bodyPr/>
                    <a:lstStyle/>
                    <a:p>
                      <a:pPr algn="ctr"/>
                      <a:r>
                        <a:rPr lang="en-US" sz="1050" dirty="0"/>
                        <a:t>CUZ-TRU</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r>
                        <a:rPr lang="en-US" sz="1050" b="0" dirty="0"/>
                        <a:t>Operating (Seasonal</a:t>
                      </a:r>
                      <a:r>
                        <a:rPr lang="en-US" sz="1050" b="0" baseline="0" dirty="0"/>
                        <a:t> until NOV 29</a:t>
                      </a:r>
                      <a:r>
                        <a:rPr lang="en-US" sz="1050" b="0" baseline="30000" dirty="0"/>
                        <a:t>th</a:t>
                      </a:r>
                      <a:r>
                        <a:rPr lang="en-US" sz="1050" b="0" baseline="0" dirty="0"/>
                        <a:t>)</a:t>
                      </a:r>
                      <a:endParaRPr lang="en-US" sz="105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TU, TH,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3"/>
                  </a:ext>
                </a:extLst>
              </a:tr>
              <a:tr h="242966">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CUZ-PIO</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b="0" dirty="0"/>
                        <a:t>Operating (Seasonal</a:t>
                      </a:r>
                      <a:r>
                        <a:rPr lang="en-US" sz="1050" b="0" baseline="0" dirty="0"/>
                        <a:t> until NOV 25</a:t>
                      </a:r>
                      <a:r>
                        <a:rPr lang="en-US" sz="1050" b="0" baseline="30000" dirty="0"/>
                        <a:t>th</a:t>
                      </a:r>
                      <a:r>
                        <a:rPr lang="en-US" sz="1050" b="0" baseline="0" dirty="0"/>
                        <a:t>)</a:t>
                      </a:r>
                      <a:endParaRPr lang="en-US" sz="105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TH,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4"/>
                  </a:ext>
                </a:extLst>
              </a:tr>
              <a:tr h="266699">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CUZ-PEM</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DAILY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5"/>
                  </a:ext>
                </a:extLst>
              </a:tr>
              <a:tr h="242966">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CUZ-AQP</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DAILY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6"/>
                  </a:ext>
                </a:extLst>
              </a:tr>
              <a:tr h="242966">
                <a:tc>
                  <a:txBody>
                    <a:bodyPr/>
                    <a:lstStyle/>
                    <a:p>
                      <a:pPr algn="ctr"/>
                      <a:r>
                        <a:rPr lang="en-US" sz="1050" dirty="0"/>
                        <a:t>LIM-SJO</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TU, FR, SA,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7"/>
                  </a:ext>
                </a:extLst>
              </a:tr>
              <a:tr h="267633">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LIM-GIG</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TU, TH, SA,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8"/>
                  </a:ext>
                </a:extLst>
              </a:tr>
              <a:tr h="174327">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LIM-IGU</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TU, TH, FR, SA,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09"/>
                  </a:ext>
                </a:extLst>
              </a:tr>
              <a:tr h="294505">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LIM-CTG</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DAILY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0"/>
                  </a:ext>
                </a:extLst>
              </a:tr>
              <a:tr h="271117">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LIM-MDE</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MO, WE, FR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1"/>
                  </a:ext>
                </a:extLst>
              </a:tr>
              <a:tr h="251034">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LIM-CLO</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r>
                        <a:rPr lang="en-US" sz="1050" b="0" dirty="0"/>
                        <a:t>Starting JAN 2nd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WE, FR,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2"/>
                  </a:ext>
                </a:extLst>
              </a:tr>
              <a:tr h="248785">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LIM-SLA</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t>Operating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MO, TU, WE,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3"/>
                  </a:ext>
                </a:extLst>
              </a:tr>
              <a:tr h="294505">
                <a:tc>
                  <a:txBody>
                    <a:bodyPr/>
                    <a:lstStyle/>
                    <a:p>
                      <a:pPr algn="ctr"/>
                      <a:r>
                        <a:rPr lang="en-US" sz="1050" dirty="0"/>
                        <a:t>SLA-IGR</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b="0" dirty="0"/>
                        <a:t>Seasonal (DEC 16</a:t>
                      </a:r>
                      <a:r>
                        <a:rPr lang="en-US" sz="1050" b="0" baseline="30000" dirty="0"/>
                        <a:t>th</a:t>
                      </a:r>
                      <a:r>
                        <a:rPr lang="en-US" sz="1050" b="0" dirty="0"/>
                        <a:t> – MAR 3</a:t>
                      </a:r>
                      <a:r>
                        <a:rPr lang="en-US" sz="1050" b="0" baseline="30000" dirty="0"/>
                        <a:t>rd</a:t>
                      </a:r>
                      <a:r>
                        <a:rPr lang="en-US" sz="1050" b="0" baseline="0" dirty="0"/>
                        <a:t>)</a:t>
                      </a:r>
                      <a:endParaRPr lang="en-US" sz="105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TH,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4"/>
                  </a:ext>
                </a:extLst>
              </a:tr>
              <a:tr h="236220">
                <a:tc>
                  <a:txBody>
                    <a:bodyPr/>
                    <a:lstStyle/>
                    <a:p>
                      <a:pPr algn="ctr"/>
                      <a:r>
                        <a:rPr lang="en-US" sz="1050" dirty="0"/>
                        <a:t>EZE-FLN</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b="0" dirty="0"/>
                        <a:t>Seasonal (JAN 1</a:t>
                      </a:r>
                      <a:r>
                        <a:rPr lang="en-US" sz="1050" b="0" baseline="30000" dirty="0"/>
                        <a:t>st</a:t>
                      </a:r>
                      <a:r>
                        <a:rPr lang="en-US" sz="1050" b="0" baseline="0" dirty="0"/>
                        <a:t> </a:t>
                      </a:r>
                      <a:r>
                        <a:rPr lang="en-US" sz="1050" b="0" dirty="0"/>
                        <a:t>– FEB 15</a:t>
                      </a:r>
                      <a:r>
                        <a:rPr lang="en-US" sz="1050" b="0" baseline="30000" dirty="0"/>
                        <a:t>th</a:t>
                      </a:r>
                      <a:r>
                        <a:rPr lang="en-US" sz="1050" b="0" baseline="0" dirty="0"/>
                        <a:t>)</a:t>
                      </a:r>
                      <a:endParaRPr lang="en-US" sz="105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MO, TU, WE, SA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5"/>
                  </a:ext>
                </a:extLst>
              </a:tr>
              <a:tr h="213360">
                <a:tc>
                  <a:txBody>
                    <a:bodyPr/>
                    <a:lstStyle/>
                    <a:p>
                      <a:pPr algn="ctr"/>
                      <a:r>
                        <a:rPr lang="en-US" sz="1050" dirty="0"/>
                        <a:t>BRC-TUC</a:t>
                      </a:r>
                    </a:p>
                  </a:txBody>
                  <a:tcPr anchor="ctr">
                    <a:lnR w="12700" cap="flat" cmpd="sng" algn="ctr">
                      <a:solidFill>
                        <a:schemeClr val="bg1">
                          <a:lumMod val="75000"/>
                        </a:schemeClr>
                      </a:solidFill>
                      <a:prstDash val="solid"/>
                      <a:round/>
                      <a:headEnd type="none" w="med" len="med"/>
                      <a:tailEnd type="none" w="med" len="med"/>
                    </a:lnR>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b="0" dirty="0"/>
                        <a:t>Seasonal (JUL 3</a:t>
                      </a:r>
                      <a:r>
                        <a:rPr lang="en-US" sz="1050" b="0" baseline="30000" dirty="0"/>
                        <a:t>rd</a:t>
                      </a:r>
                      <a:r>
                        <a:rPr lang="en-US" sz="1050" b="0" baseline="0" dirty="0"/>
                        <a:t> </a:t>
                      </a:r>
                      <a:r>
                        <a:rPr lang="en-US" sz="1050" b="0" dirty="0"/>
                        <a:t>– SEPT 15</a:t>
                      </a:r>
                      <a:r>
                        <a:rPr lang="en-US" sz="1050" b="0" baseline="30000" dirty="0"/>
                        <a:t>th</a:t>
                      </a:r>
                      <a:r>
                        <a:rPr lang="en-US" sz="1050" b="0" baseline="0" dirty="0"/>
                        <a:t>)</a:t>
                      </a:r>
                      <a:endParaRPr lang="en-US" sz="105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TH, SU</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6"/>
                  </a:ext>
                </a:extLst>
              </a:tr>
              <a:tr h="190500">
                <a:tc>
                  <a:txBody>
                    <a:bodyPr/>
                    <a:lstStyle/>
                    <a:p>
                      <a:pPr algn="ctr"/>
                      <a:r>
                        <a:rPr lang="en-US" sz="1050" dirty="0"/>
                        <a:t>SCL-POA</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r>
                        <a:rPr lang="en-US" sz="1050" b="0" dirty="0"/>
                        <a:t>Starting JAN 15</a:t>
                      </a:r>
                      <a:r>
                        <a:rPr lang="en-US" sz="1050" b="0" baseline="30000" dirty="0"/>
                        <a:t>th</a:t>
                      </a:r>
                      <a:endParaRPr lang="en-US" sz="105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TU, TH, SA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xmlns="" val="10017"/>
                  </a:ext>
                </a:extLst>
              </a:tr>
            </a:tbl>
          </a:graphicData>
        </a:graphic>
      </p:graphicFrame>
      <p:sp>
        <p:nvSpPr>
          <p:cNvPr id="6" name="TextBox 5"/>
          <p:cNvSpPr txBox="1"/>
          <p:nvPr/>
        </p:nvSpPr>
        <p:spPr>
          <a:xfrm>
            <a:off x="0" y="1044714"/>
            <a:ext cx="9303450" cy="707886"/>
          </a:xfrm>
          <a:prstGeom prst="rect">
            <a:avLst/>
          </a:prstGeom>
          <a:noFill/>
        </p:spPr>
        <p:txBody>
          <a:bodyPr wrap="square" rtlCol="0">
            <a:spAutoFit/>
          </a:bodyPr>
          <a:lstStyle/>
          <a:p>
            <a:pPr lvl="1">
              <a:spcAft>
                <a:spcPts val="600"/>
              </a:spcAft>
            </a:pPr>
            <a:r>
              <a:rPr lang="en-US" sz="2800" b="1" i="1" spc="10" dirty="0">
                <a:solidFill>
                  <a:schemeClr val="bg1"/>
                </a:solidFill>
                <a:latin typeface="Trebuchet MS"/>
                <a:cs typeface="Trebuchet MS"/>
              </a:rPr>
              <a:t>ENHANCING OUR</a:t>
            </a:r>
            <a:r>
              <a:rPr lang="en-US" sz="2800" b="1" i="1" spc="10" dirty="0">
                <a:solidFill>
                  <a:srgbClr val="EC1550"/>
                </a:solidFill>
                <a:latin typeface="Trebuchet MS"/>
                <a:cs typeface="Trebuchet MS"/>
              </a:rPr>
              <a:t> REACH</a:t>
            </a:r>
            <a:r>
              <a:rPr lang="en-US" sz="1600" b="1" dirty="0">
                <a:solidFill>
                  <a:srgbClr val="00B5AC"/>
                </a:solidFill>
                <a:latin typeface="Trebuchet MS"/>
                <a:cs typeface="Trebuchet MS"/>
              </a:rPr>
              <a:t/>
            </a:r>
            <a:br>
              <a:rPr lang="en-US" sz="1600" b="1" dirty="0">
                <a:solidFill>
                  <a:srgbClr val="00B5AC"/>
                </a:solidFill>
                <a:latin typeface="Trebuchet MS"/>
                <a:cs typeface="Trebuchet MS"/>
              </a:rPr>
            </a:br>
            <a:endParaRPr lang="en-US" sz="1200" spc="-20" dirty="0">
              <a:solidFill>
                <a:srgbClr val="1B0088"/>
              </a:solidFill>
              <a:latin typeface="Trebuchet MS"/>
              <a:cs typeface="Trebuchet MS"/>
            </a:endParaRPr>
          </a:p>
        </p:txBody>
      </p:sp>
      <p:sp>
        <p:nvSpPr>
          <p:cNvPr id="8" name="object 5"/>
          <p:cNvSpPr/>
          <p:nvPr/>
        </p:nvSpPr>
        <p:spPr>
          <a:xfrm>
            <a:off x="896658" y="742353"/>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1" y="91046"/>
                </a:lnTo>
                <a:lnTo>
                  <a:pt x="824991" y="78041"/>
                </a:lnTo>
                <a:lnTo>
                  <a:pt x="767397" y="78041"/>
                </a:lnTo>
                <a:lnTo>
                  <a:pt x="767397" y="50165"/>
                </a:lnTo>
                <a:lnTo>
                  <a:pt x="817549" y="50165"/>
                </a:lnTo>
                <a:lnTo>
                  <a:pt x="817549" y="38087"/>
                </a:lnTo>
                <a:lnTo>
                  <a:pt x="767397" y="38087"/>
                </a:lnTo>
                <a:lnTo>
                  <a:pt x="767397" y="13944"/>
                </a:lnTo>
                <a:lnTo>
                  <a:pt x="823125" y="13944"/>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20" y="52031"/>
                </a:lnTo>
                <a:lnTo>
                  <a:pt x="287083" y="52031"/>
                </a:lnTo>
                <a:lnTo>
                  <a:pt x="279473" y="51539"/>
                </a:lnTo>
                <a:lnTo>
                  <a:pt x="272211" y="50176"/>
                </a:lnTo>
                <a:lnTo>
                  <a:pt x="265645" y="48115"/>
                </a:lnTo>
                <a:lnTo>
                  <a:pt x="260121" y="45529"/>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9"/>
                </a:lnTo>
                <a:lnTo>
                  <a:pt x="271741" y="62712"/>
                </a:lnTo>
                <a:lnTo>
                  <a:pt x="278680" y="63759"/>
                </a:lnTo>
                <a:lnTo>
                  <a:pt x="286143" y="64109"/>
                </a:lnTo>
                <a:lnTo>
                  <a:pt x="295440" y="64109"/>
                </a:lnTo>
                <a:lnTo>
                  <a:pt x="300075" y="63169"/>
                </a:lnTo>
                <a:lnTo>
                  <a:pt x="315492" y="63169"/>
                </a:lnTo>
                <a:lnTo>
                  <a:pt x="313093" y="59461"/>
                </a:lnTo>
                <a:lnTo>
                  <a:pt x="314675" y="58534"/>
                </a:lnTo>
                <a:close/>
              </a:path>
              <a:path w="963930" h="92075">
                <a:moveTo>
                  <a:pt x="326849" y="12077"/>
                </a:moveTo>
                <a:lnTo>
                  <a:pt x="296367" y="12077"/>
                </a:lnTo>
                <a:lnTo>
                  <a:pt x="307588" y="13660"/>
                </a:lnTo>
                <a:lnTo>
                  <a:pt x="315064" y="17770"/>
                </a:lnTo>
                <a:lnTo>
                  <a:pt x="319230" y="23446"/>
                </a:lnTo>
                <a:lnTo>
                  <a:pt x="320522" y="29730"/>
                </a:lnTo>
                <a:lnTo>
                  <a:pt x="318692" y="38310"/>
                </a:lnTo>
                <a:lnTo>
                  <a:pt x="312856" y="45410"/>
                </a:lnTo>
                <a:lnTo>
                  <a:pt x="302493" y="50245"/>
                </a:lnTo>
                <a:lnTo>
                  <a:pt x="287083" y="52031"/>
                </a:lnTo>
                <a:lnTo>
                  <a:pt x="324120" y="52031"/>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5" y="67818"/>
                </a:lnTo>
                <a:lnTo>
                  <a:pt x="84925" y="55752"/>
                </a:lnTo>
                <a:lnTo>
                  <a:pt x="30657" y="55752"/>
                </a:lnTo>
                <a:lnTo>
                  <a:pt x="51092" y="13944"/>
                </a:lnTo>
                <a:lnTo>
                  <a:pt x="64481" y="13944"/>
                </a:lnTo>
                <a:lnTo>
                  <a:pt x="60388" y="5575"/>
                </a:lnTo>
                <a:lnTo>
                  <a:pt x="58534" y="2781"/>
                </a:lnTo>
                <a:lnTo>
                  <a:pt x="56667" y="1854"/>
                </a:lnTo>
                <a:close/>
              </a:path>
              <a:path w="963930" h="92075">
                <a:moveTo>
                  <a:pt x="90825" y="67818"/>
                </a:moveTo>
                <a:lnTo>
                  <a:pt x="77114" y="67818"/>
                </a:lnTo>
                <a:lnTo>
                  <a:pt x="88265" y="91046"/>
                </a:lnTo>
                <a:lnTo>
                  <a:pt x="102184" y="91046"/>
                </a:lnTo>
                <a:lnTo>
                  <a:pt x="90825" y="67818"/>
                </a:lnTo>
                <a:close/>
              </a:path>
              <a:path w="963930" h="92075">
                <a:moveTo>
                  <a:pt x="64481" y="13944"/>
                </a:moveTo>
                <a:lnTo>
                  <a:pt x="51092" y="13944"/>
                </a:lnTo>
                <a:lnTo>
                  <a:pt x="71526" y="55752"/>
                </a:lnTo>
                <a:lnTo>
                  <a:pt x="84925" y="55752"/>
                </a:lnTo>
                <a:lnTo>
                  <a:pt x="64481" y="13944"/>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37"/>
                </a:lnTo>
                <a:lnTo>
                  <a:pt x="668909" y="90119"/>
                </a:lnTo>
                <a:lnTo>
                  <a:pt x="671703"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28" y="71539"/>
                </a:moveTo>
                <a:lnTo>
                  <a:pt x="922540" y="91986"/>
                </a:lnTo>
                <a:lnTo>
                  <a:pt x="939906" y="90140"/>
                </a:lnTo>
                <a:lnTo>
                  <a:pt x="952739" y="84894"/>
                </a:lnTo>
                <a:lnTo>
                  <a:pt x="957573" y="79908"/>
                </a:lnTo>
                <a:lnTo>
                  <a:pt x="923467" y="79908"/>
                </a:lnTo>
                <a:lnTo>
                  <a:pt x="911713" y="78991"/>
                </a:lnTo>
                <a:lnTo>
                  <a:pt x="901871" y="76766"/>
                </a:lnTo>
                <a:lnTo>
                  <a:pt x="894467" y="74020"/>
                </a:lnTo>
                <a:lnTo>
                  <a:pt x="890028"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6" y="52031"/>
                </a:lnTo>
                <a:lnTo>
                  <a:pt x="937336" y="54482"/>
                </a:lnTo>
                <a:lnTo>
                  <a:pt x="944025" y="57718"/>
                </a:lnTo>
                <a:lnTo>
                  <a:pt x="948100" y="61825"/>
                </a:lnTo>
                <a:lnTo>
                  <a:pt x="949477" y="66890"/>
                </a:lnTo>
                <a:lnTo>
                  <a:pt x="948028" y="72059"/>
                </a:lnTo>
                <a:lnTo>
                  <a:pt x="943444" y="76185"/>
                </a:lnTo>
                <a:lnTo>
                  <a:pt x="935375" y="78919"/>
                </a:lnTo>
                <a:lnTo>
                  <a:pt x="923467" y="79908"/>
                </a:lnTo>
                <a:lnTo>
                  <a:pt x="957573" y="79908"/>
                </a:lnTo>
                <a:lnTo>
                  <a:pt x="960693" y="76689"/>
                </a:lnTo>
                <a:lnTo>
                  <a:pt x="963422" y="65963"/>
                </a:lnTo>
                <a:lnTo>
                  <a:pt x="961068" y="56154"/>
                </a:lnTo>
                <a:lnTo>
                  <a:pt x="920686" y="38087"/>
                </a:lnTo>
                <a:lnTo>
                  <a:pt x="905814" y="35305"/>
                </a:lnTo>
                <a:lnTo>
                  <a:pt x="901166" y="32512"/>
                </a:lnTo>
                <a:lnTo>
                  <a:pt x="901166" y="25082"/>
                </a:lnTo>
                <a:lnTo>
                  <a:pt x="902735" y="19916"/>
                </a:lnTo>
                <a:lnTo>
                  <a:pt x="907441" y="15794"/>
                </a:lnTo>
                <a:lnTo>
                  <a:pt x="915284" y="13064"/>
                </a:lnTo>
                <a:lnTo>
                  <a:pt x="926261" y="12077"/>
                </a:lnTo>
                <a:lnTo>
                  <a:pt x="956224" y="12077"/>
                </a:lnTo>
                <a:lnTo>
                  <a:pt x="957846" y="5575"/>
                </a:lnTo>
                <a:lnTo>
                  <a:pt x="952801" y="3921"/>
                </a:lnTo>
                <a:lnTo>
                  <a:pt x="946008" y="2092"/>
                </a:lnTo>
                <a:lnTo>
                  <a:pt x="937470"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FFFFFF"/>
          </a:solidFill>
        </p:spPr>
        <p:txBody>
          <a:bodyPr wrap="square" lIns="0" tIns="0" rIns="0" bIns="0" rtlCol="0"/>
          <a:lstStyle/>
          <a:p>
            <a:endParaRPr/>
          </a:p>
        </p:txBody>
      </p:sp>
      <p:sp>
        <p:nvSpPr>
          <p:cNvPr id="9" name="object 6"/>
          <p:cNvSpPr/>
          <p:nvPr/>
        </p:nvSpPr>
        <p:spPr>
          <a:xfrm>
            <a:off x="900120" y="502119"/>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FFFFFF"/>
          </a:solidFill>
        </p:spPr>
        <p:txBody>
          <a:bodyPr wrap="square" lIns="0" tIns="0" rIns="0" bIns="0" rtlCol="0"/>
          <a:lstStyle/>
          <a:p>
            <a:endParaRPr/>
          </a:p>
        </p:txBody>
      </p:sp>
      <p:sp>
        <p:nvSpPr>
          <p:cNvPr id="10" name="object 7"/>
          <p:cNvSpPr/>
          <p:nvPr/>
        </p:nvSpPr>
        <p:spPr>
          <a:xfrm>
            <a:off x="563801" y="432649"/>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98"/>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87"/>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11" name="object 8"/>
          <p:cNvSpPr/>
          <p:nvPr/>
        </p:nvSpPr>
        <p:spPr>
          <a:xfrm>
            <a:off x="563805" y="498763"/>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41"/>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1316228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1245" y="5252249"/>
            <a:ext cx="10119645" cy="252014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3564" y="7237691"/>
            <a:ext cx="10025380" cy="535305"/>
          </a:xfrm>
          <a:custGeom>
            <a:avLst/>
            <a:gdLst/>
            <a:ahLst/>
            <a:cxnLst/>
            <a:rect l="l" t="t" r="r" b="b"/>
            <a:pathLst>
              <a:path w="10025380" h="535304">
                <a:moveTo>
                  <a:pt x="10024833" y="0"/>
                </a:moveTo>
                <a:lnTo>
                  <a:pt x="0" y="534708"/>
                </a:lnTo>
                <a:lnTo>
                  <a:pt x="10024833" y="534708"/>
                </a:lnTo>
                <a:lnTo>
                  <a:pt x="10024833" y="0"/>
                </a:lnTo>
                <a:close/>
              </a:path>
            </a:pathLst>
          </a:custGeom>
          <a:solidFill>
            <a:srgbClr val="EC1550"/>
          </a:solidFill>
        </p:spPr>
        <p:txBody>
          <a:bodyPr wrap="square" lIns="0" tIns="0" rIns="0" bIns="0" rtlCol="0"/>
          <a:lstStyle/>
          <a:p>
            <a:endParaRPr/>
          </a:p>
        </p:txBody>
      </p:sp>
      <p:sp>
        <p:nvSpPr>
          <p:cNvPr id="5" name="object 5"/>
          <p:cNvSpPr/>
          <p:nvPr/>
        </p:nvSpPr>
        <p:spPr>
          <a:xfrm>
            <a:off x="896658" y="742353"/>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1" y="91046"/>
                </a:lnTo>
                <a:lnTo>
                  <a:pt x="824991" y="78041"/>
                </a:lnTo>
                <a:lnTo>
                  <a:pt x="767397" y="78041"/>
                </a:lnTo>
                <a:lnTo>
                  <a:pt x="767397" y="50165"/>
                </a:lnTo>
                <a:lnTo>
                  <a:pt x="817549" y="50165"/>
                </a:lnTo>
                <a:lnTo>
                  <a:pt x="817549" y="38087"/>
                </a:lnTo>
                <a:lnTo>
                  <a:pt x="767397" y="38087"/>
                </a:lnTo>
                <a:lnTo>
                  <a:pt x="767397" y="13944"/>
                </a:lnTo>
                <a:lnTo>
                  <a:pt x="823125" y="13944"/>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20" y="52031"/>
                </a:lnTo>
                <a:lnTo>
                  <a:pt x="287083" y="52031"/>
                </a:lnTo>
                <a:lnTo>
                  <a:pt x="279473" y="51539"/>
                </a:lnTo>
                <a:lnTo>
                  <a:pt x="272211" y="50176"/>
                </a:lnTo>
                <a:lnTo>
                  <a:pt x="265645" y="48115"/>
                </a:lnTo>
                <a:lnTo>
                  <a:pt x="260121" y="45529"/>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9"/>
                </a:lnTo>
                <a:lnTo>
                  <a:pt x="271741" y="62712"/>
                </a:lnTo>
                <a:lnTo>
                  <a:pt x="278680" y="63759"/>
                </a:lnTo>
                <a:lnTo>
                  <a:pt x="286143" y="64109"/>
                </a:lnTo>
                <a:lnTo>
                  <a:pt x="295440" y="64109"/>
                </a:lnTo>
                <a:lnTo>
                  <a:pt x="300075" y="63169"/>
                </a:lnTo>
                <a:lnTo>
                  <a:pt x="315492" y="63169"/>
                </a:lnTo>
                <a:lnTo>
                  <a:pt x="313093" y="59461"/>
                </a:lnTo>
                <a:lnTo>
                  <a:pt x="314675" y="58534"/>
                </a:lnTo>
                <a:close/>
              </a:path>
              <a:path w="963930" h="92075">
                <a:moveTo>
                  <a:pt x="326849" y="12077"/>
                </a:moveTo>
                <a:lnTo>
                  <a:pt x="296367" y="12077"/>
                </a:lnTo>
                <a:lnTo>
                  <a:pt x="307588" y="13660"/>
                </a:lnTo>
                <a:lnTo>
                  <a:pt x="315064" y="17770"/>
                </a:lnTo>
                <a:lnTo>
                  <a:pt x="319230" y="23446"/>
                </a:lnTo>
                <a:lnTo>
                  <a:pt x="320522" y="29730"/>
                </a:lnTo>
                <a:lnTo>
                  <a:pt x="318692" y="38310"/>
                </a:lnTo>
                <a:lnTo>
                  <a:pt x="312856" y="45410"/>
                </a:lnTo>
                <a:lnTo>
                  <a:pt x="302493" y="50245"/>
                </a:lnTo>
                <a:lnTo>
                  <a:pt x="287083" y="52031"/>
                </a:lnTo>
                <a:lnTo>
                  <a:pt x="324120" y="52031"/>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5" y="67818"/>
                </a:lnTo>
                <a:lnTo>
                  <a:pt x="84925" y="55752"/>
                </a:lnTo>
                <a:lnTo>
                  <a:pt x="30657" y="55752"/>
                </a:lnTo>
                <a:lnTo>
                  <a:pt x="51092" y="13944"/>
                </a:lnTo>
                <a:lnTo>
                  <a:pt x="64481" y="13944"/>
                </a:lnTo>
                <a:lnTo>
                  <a:pt x="60388" y="5575"/>
                </a:lnTo>
                <a:lnTo>
                  <a:pt x="58534" y="2781"/>
                </a:lnTo>
                <a:lnTo>
                  <a:pt x="56667" y="1854"/>
                </a:lnTo>
                <a:close/>
              </a:path>
              <a:path w="963930" h="92075">
                <a:moveTo>
                  <a:pt x="90825" y="67818"/>
                </a:moveTo>
                <a:lnTo>
                  <a:pt x="77114" y="67818"/>
                </a:lnTo>
                <a:lnTo>
                  <a:pt x="88265" y="91046"/>
                </a:lnTo>
                <a:lnTo>
                  <a:pt x="102184" y="91046"/>
                </a:lnTo>
                <a:lnTo>
                  <a:pt x="90825" y="67818"/>
                </a:lnTo>
                <a:close/>
              </a:path>
              <a:path w="963930" h="92075">
                <a:moveTo>
                  <a:pt x="64481" y="13944"/>
                </a:moveTo>
                <a:lnTo>
                  <a:pt x="51092" y="13944"/>
                </a:lnTo>
                <a:lnTo>
                  <a:pt x="71526" y="55752"/>
                </a:lnTo>
                <a:lnTo>
                  <a:pt x="84925" y="55752"/>
                </a:lnTo>
                <a:lnTo>
                  <a:pt x="64481" y="13944"/>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37"/>
                </a:lnTo>
                <a:lnTo>
                  <a:pt x="668909" y="90119"/>
                </a:lnTo>
                <a:lnTo>
                  <a:pt x="671703"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28" y="71539"/>
                </a:moveTo>
                <a:lnTo>
                  <a:pt x="922540" y="91986"/>
                </a:lnTo>
                <a:lnTo>
                  <a:pt x="939906" y="90140"/>
                </a:lnTo>
                <a:lnTo>
                  <a:pt x="952739" y="84894"/>
                </a:lnTo>
                <a:lnTo>
                  <a:pt x="957573" y="79908"/>
                </a:lnTo>
                <a:lnTo>
                  <a:pt x="923467" y="79908"/>
                </a:lnTo>
                <a:lnTo>
                  <a:pt x="911713" y="78991"/>
                </a:lnTo>
                <a:lnTo>
                  <a:pt x="901871" y="76766"/>
                </a:lnTo>
                <a:lnTo>
                  <a:pt x="894467" y="74020"/>
                </a:lnTo>
                <a:lnTo>
                  <a:pt x="890028"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6" y="52031"/>
                </a:lnTo>
                <a:lnTo>
                  <a:pt x="937336" y="54482"/>
                </a:lnTo>
                <a:lnTo>
                  <a:pt x="944025" y="57718"/>
                </a:lnTo>
                <a:lnTo>
                  <a:pt x="948100" y="61825"/>
                </a:lnTo>
                <a:lnTo>
                  <a:pt x="949477" y="66890"/>
                </a:lnTo>
                <a:lnTo>
                  <a:pt x="948028" y="72059"/>
                </a:lnTo>
                <a:lnTo>
                  <a:pt x="943444" y="76185"/>
                </a:lnTo>
                <a:lnTo>
                  <a:pt x="935375" y="78919"/>
                </a:lnTo>
                <a:lnTo>
                  <a:pt x="923467" y="79908"/>
                </a:lnTo>
                <a:lnTo>
                  <a:pt x="957573" y="79908"/>
                </a:lnTo>
                <a:lnTo>
                  <a:pt x="960693" y="76689"/>
                </a:lnTo>
                <a:lnTo>
                  <a:pt x="963422" y="65963"/>
                </a:lnTo>
                <a:lnTo>
                  <a:pt x="961068" y="56154"/>
                </a:lnTo>
                <a:lnTo>
                  <a:pt x="920686" y="38087"/>
                </a:lnTo>
                <a:lnTo>
                  <a:pt x="905814" y="35305"/>
                </a:lnTo>
                <a:lnTo>
                  <a:pt x="901166" y="32512"/>
                </a:lnTo>
                <a:lnTo>
                  <a:pt x="901166" y="25082"/>
                </a:lnTo>
                <a:lnTo>
                  <a:pt x="902735" y="19916"/>
                </a:lnTo>
                <a:lnTo>
                  <a:pt x="907441" y="15794"/>
                </a:lnTo>
                <a:lnTo>
                  <a:pt x="915284" y="13064"/>
                </a:lnTo>
                <a:lnTo>
                  <a:pt x="926261" y="12077"/>
                </a:lnTo>
                <a:lnTo>
                  <a:pt x="956224" y="12077"/>
                </a:lnTo>
                <a:lnTo>
                  <a:pt x="957846" y="5575"/>
                </a:lnTo>
                <a:lnTo>
                  <a:pt x="952801" y="3921"/>
                </a:lnTo>
                <a:lnTo>
                  <a:pt x="946008" y="2092"/>
                </a:lnTo>
                <a:lnTo>
                  <a:pt x="937470"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FFFFFF"/>
          </a:solidFill>
        </p:spPr>
        <p:txBody>
          <a:bodyPr wrap="square" lIns="0" tIns="0" rIns="0" bIns="0" rtlCol="0"/>
          <a:lstStyle/>
          <a:p>
            <a:endParaRPr/>
          </a:p>
        </p:txBody>
      </p:sp>
      <p:sp>
        <p:nvSpPr>
          <p:cNvPr id="6" name="object 6"/>
          <p:cNvSpPr/>
          <p:nvPr/>
        </p:nvSpPr>
        <p:spPr>
          <a:xfrm>
            <a:off x="900120" y="502119"/>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FFFFFF"/>
          </a:solidFill>
        </p:spPr>
        <p:txBody>
          <a:bodyPr wrap="square" lIns="0" tIns="0" rIns="0" bIns="0" rtlCol="0"/>
          <a:lstStyle/>
          <a:p>
            <a:endParaRPr/>
          </a:p>
        </p:txBody>
      </p:sp>
      <p:sp>
        <p:nvSpPr>
          <p:cNvPr id="7" name="object 7"/>
          <p:cNvSpPr/>
          <p:nvPr/>
        </p:nvSpPr>
        <p:spPr>
          <a:xfrm>
            <a:off x="563801" y="432649"/>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98"/>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87"/>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563805" y="498763"/>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41"/>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FFFFFF"/>
          </a:solidFill>
        </p:spPr>
        <p:txBody>
          <a:bodyPr wrap="square" lIns="0" tIns="0" rIns="0" bIns="0" rtlCol="0"/>
          <a:lstStyle/>
          <a:p>
            <a:endParaRPr/>
          </a:p>
        </p:txBody>
      </p:sp>
      <p:sp>
        <p:nvSpPr>
          <p:cNvPr id="9" name="object 9"/>
          <p:cNvSpPr txBox="1"/>
          <p:nvPr/>
        </p:nvSpPr>
        <p:spPr>
          <a:xfrm>
            <a:off x="811451" y="5966295"/>
            <a:ext cx="8512169" cy="807913"/>
          </a:xfrm>
          <a:prstGeom prst="rect">
            <a:avLst/>
          </a:prstGeom>
        </p:spPr>
        <p:txBody>
          <a:bodyPr vert="horz" wrap="square" lIns="0" tIns="0" rIns="0" bIns="0" rtlCol="0">
            <a:spAutoFit/>
          </a:bodyPr>
          <a:lstStyle/>
          <a:p>
            <a:pPr defTabSz="914400"/>
            <a:r>
              <a:rPr lang="en-US" sz="5250" b="1" spc="5" dirty="0">
                <a:solidFill>
                  <a:srgbClr val="00B5AC"/>
                </a:solidFill>
                <a:latin typeface="Trebuchet MS"/>
                <a:cs typeface="Trebuchet MS"/>
              </a:rPr>
              <a:t>NEW SALES MODEL</a:t>
            </a:r>
            <a:endParaRPr lang="en-US" sz="4000" spc="-5" dirty="0">
              <a:solidFill>
                <a:srgbClr val="FFFFFF"/>
              </a:solidFill>
              <a:latin typeface="Trebuchet MS"/>
              <a:cs typeface="Trebuchet MS"/>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t="4306" b="21510"/>
          <a:stretch/>
        </p:blipFill>
        <p:spPr>
          <a:xfrm>
            <a:off x="-61789" y="0"/>
            <a:ext cx="10174084" cy="5251651"/>
          </a:xfrm>
          <a:prstGeom prst="rect">
            <a:avLst/>
          </a:prstGeom>
        </p:spPr>
      </p:pic>
      <p:sp>
        <p:nvSpPr>
          <p:cNvPr id="10" name="object 5"/>
          <p:cNvSpPr/>
          <p:nvPr/>
        </p:nvSpPr>
        <p:spPr>
          <a:xfrm>
            <a:off x="909358" y="742353"/>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1" y="91046"/>
                </a:lnTo>
                <a:lnTo>
                  <a:pt x="824991" y="78041"/>
                </a:lnTo>
                <a:lnTo>
                  <a:pt x="767397" y="78041"/>
                </a:lnTo>
                <a:lnTo>
                  <a:pt x="767397" y="50165"/>
                </a:lnTo>
                <a:lnTo>
                  <a:pt x="817549" y="50165"/>
                </a:lnTo>
                <a:lnTo>
                  <a:pt x="817549" y="38087"/>
                </a:lnTo>
                <a:lnTo>
                  <a:pt x="767397" y="38087"/>
                </a:lnTo>
                <a:lnTo>
                  <a:pt x="767397" y="13944"/>
                </a:lnTo>
                <a:lnTo>
                  <a:pt x="823125" y="13944"/>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20" y="52031"/>
                </a:lnTo>
                <a:lnTo>
                  <a:pt x="287083" y="52031"/>
                </a:lnTo>
                <a:lnTo>
                  <a:pt x="279473" y="51539"/>
                </a:lnTo>
                <a:lnTo>
                  <a:pt x="272211" y="50176"/>
                </a:lnTo>
                <a:lnTo>
                  <a:pt x="265645" y="48115"/>
                </a:lnTo>
                <a:lnTo>
                  <a:pt x="260121" y="45529"/>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9"/>
                </a:lnTo>
                <a:lnTo>
                  <a:pt x="271741" y="62712"/>
                </a:lnTo>
                <a:lnTo>
                  <a:pt x="278680" y="63759"/>
                </a:lnTo>
                <a:lnTo>
                  <a:pt x="286143" y="64109"/>
                </a:lnTo>
                <a:lnTo>
                  <a:pt x="295440" y="64109"/>
                </a:lnTo>
                <a:lnTo>
                  <a:pt x="300075" y="63169"/>
                </a:lnTo>
                <a:lnTo>
                  <a:pt x="315492" y="63169"/>
                </a:lnTo>
                <a:lnTo>
                  <a:pt x="313093" y="59461"/>
                </a:lnTo>
                <a:lnTo>
                  <a:pt x="314675" y="58534"/>
                </a:lnTo>
                <a:close/>
              </a:path>
              <a:path w="963930" h="92075">
                <a:moveTo>
                  <a:pt x="326849" y="12077"/>
                </a:moveTo>
                <a:lnTo>
                  <a:pt x="296367" y="12077"/>
                </a:lnTo>
                <a:lnTo>
                  <a:pt x="307588" y="13660"/>
                </a:lnTo>
                <a:lnTo>
                  <a:pt x="315064" y="17770"/>
                </a:lnTo>
                <a:lnTo>
                  <a:pt x="319230" y="23446"/>
                </a:lnTo>
                <a:lnTo>
                  <a:pt x="320522" y="29730"/>
                </a:lnTo>
                <a:lnTo>
                  <a:pt x="318692" y="38310"/>
                </a:lnTo>
                <a:lnTo>
                  <a:pt x="312856" y="45410"/>
                </a:lnTo>
                <a:lnTo>
                  <a:pt x="302493" y="50245"/>
                </a:lnTo>
                <a:lnTo>
                  <a:pt x="287083" y="52031"/>
                </a:lnTo>
                <a:lnTo>
                  <a:pt x="324120" y="52031"/>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5" y="67818"/>
                </a:lnTo>
                <a:lnTo>
                  <a:pt x="84925" y="55752"/>
                </a:lnTo>
                <a:lnTo>
                  <a:pt x="30657" y="55752"/>
                </a:lnTo>
                <a:lnTo>
                  <a:pt x="51092" y="13944"/>
                </a:lnTo>
                <a:lnTo>
                  <a:pt x="64481" y="13944"/>
                </a:lnTo>
                <a:lnTo>
                  <a:pt x="60388" y="5575"/>
                </a:lnTo>
                <a:lnTo>
                  <a:pt x="58534" y="2781"/>
                </a:lnTo>
                <a:lnTo>
                  <a:pt x="56667" y="1854"/>
                </a:lnTo>
                <a:close/>
              </a:path>
              <a:path w="963930" h="92075">
                <a:moveTo>
                  <a:pt x="90825" y="67818"/>
                </a:moveTo>
                <a:lnTo>
                  <a:pt x="77114" y="67818"/>
                </a:lnTo>
                <a:lnTo>
                  <a:pt x="88265" y="91046"/>
                </a:lnTo>
                <a:lnTo>
                  <a:pt x="102184" y="91046"/>
                </a:lnTo>
                <a:lnTo>
                  <a:pt x="90825" y="67818"/>
                </a:lnTo>
                <a:close/>
              </a:path>
              <a:path w="963930" h="92075">
                <a:moveTo>
                  <a:pt x="64481" y="13944"/>
                </a:moveTo>
                <a:lnTo>
                  <a:pt x="51092" y="13944"/>
                </a:lnTo>
                <a:lnTo>
                  <a:pt x="71526" y="55752"/>
                </a:lnTo>
                <a:lnTo>
                  <a:pt x="84925" y="55752"/>
                </a:lnTo>
                <a:lnTo>
                  <a:pt x="64481" y="13944"/>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37"/>
                </a:lnTo>
                <a:lnTo>
                  <a:pt x="668909" y="90119"/>
                </a:lnTo>
                <a:lnTo>
                  <a:pt x="671703"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28" y="71539"/>
                </a:moveTo>
                <a:lnTo>
                  <a:pt x="922540" y="91986"/>
                </a:lnTo>
                <a:lnTo>
                  <a:pt x="939906" y="90140"/>
                </a:lnTo>
                <a:lnTo>
                  <a:pt x="952739" y="84894"/>
                </a:lnTo>
                <a:lnTo>
                  <a:pt x="957573" y="79908"/>
                </a:lnTo>
                <a:lnTo>
                  <a:pt x="923467" y="79908"/>
                </a:lnTo>
                <a:lnTo>
                  <a:pt x="911713" y="78991"/>
                </a:lnTo>
                <a:lnTo>
                  <a:pt x="901871" y="76766"/>
                </a:lnTo>
                <a:lnTo>
                  <a:pt x="894467" y="74020"/>
                </a:lnTo>
                <a:lnTo>
                  <a:pt x="890028"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6" y="52031"/>
                </a:lnTo>
                <a:lnTo>
                  <a:pt x="937336" y="54482"/>
                </a:lnTo>
                <a:lnTo>
                  <a:pt x="944025" y="57718"/>
                </a:lnTo>
                <a:lnTo>
                  <a:pt x="948100" y="61825"/>
                </a:lnTo>
                <a:lnTo>
                  <a:pt x="949477" y="66890"/>
                </a:lnTo>
                <a:lnTo>
                  <a:pt x="948028" y="72059"/>
                </a:lnTo>
                <a:lnTo>
                  <a:pt x="943444" y="76185"/>
                </a:lnTo>
                <a:lnTo>
                  <a:pt x="935375" y="78919"/>
                </a:lnTo>
                <a:lnTo>
                  <a:pt x="923467" y="79908"/>
                </a:lnTo>
                <a:lnTo>
                  <a:pt x="957573" y="79908"/>
                </a:lnTo>
                <a:lnTo>
                  <a:pt x="960693" y="76689"/>
                </a:lnTo>
                <a:lnTo>
                  <a:pt x="963422" y="65963"/>
                </a:lnTo>
                <a:lnTo>
                  <a:pt x="961068" y="56154"/>
                </a:lnTo>
                <a:lnTo>
                  <a:pt x="920686" y="38087"/>
                </a:lnTo>
                <a:lnTo>
                  <a:pt x="905814" y="35305"/>
                </a:lnTo>
                <a:lnTo>
                  <a:pt x="901166" y="32512"/>
                </a:lnTo>
                <a:lnTo>
                  <a:pt x="901166" y="25082"/>
                </a:lnTo>
                <a:lnTo>
                  <a:pt x="902735" y="19916"/>
                </a:lnTo>
                <a:lnTo>
                  <a:pt x="907441" y="15794"/>
                </a:lnTo>
                <a:lnTo>
                  <a:pt x="915284" y="13064"/>
                </a:lnTo>
                <a:lnTo>
                  <a:pt x="926261" y="12077"/>
                </a:lnTo>
                <a:lnTo>
                  <a:pt x="956224" y="12077"/>
                </a:lnTo>
                <a:lnTo>
                  <a:pt x="957846" y="5575"/>
                </a:lnTo>
                <a:lnTo>
                  <a:pt x="952801" y="3921"/>
                </a:lnTo>
                <a:lnTo>
                  <a:pt x="946008" y="2092"/>
                </a:lnTo>
                <a:lnTo>
                  <a:pt x="937470"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FFFFFF"/>
          </a:solidFill>
        </p:spPr>
        <p:txBody>
          <a:bodyPr wrap="square" lIns="0" tIns="0" rIns="0" bIns="0" rtlCol="0"/>
          <a:lstStyle/>
          <a:p>
            <a:endParaRPr/>
          </a:p>
        </p:txBody>
      </p:sp>
      <p:sp>
        <p:nvSpPr>
          <p:cNvPr id="12" name="object 6"/>
          <p:cNvSpPr/>
          <p:nvPr/>
        </p:nvSpPr>
        <p:spPr>
          <a:xfrm>
            <a:off x="912820" y="502119"/>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FFFFFF"/>
          </a:solidFill>
        </p:spPr>
        <p:txBody>
          <a:bodyPr wrap="square" lIns="0" tIns="0" rIns="0" bIns="0" rtlCol="0"/>
          <a:lstStyle/>
          <a:p>
            <a:endParaRPr/>
          </a:p>
        </p:txBody>
      </p:sp>
      <p:sp>
        <p:nvSpPr>
          <p:cNvPr id="13" name="object 7"/>
          <p:cNvSpPr/>
          <p:nvPr/>
        </p:nvSpPr>
        <p:spPr>
          <a:xfrm>
            <a:off x="576501" y="432649"/>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98"/>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87"/>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14" name="object 8"/>
          <p:cNvSpPr/>
          <p:nvPr/>
        </p:nvSpPr>
        <p:spPr>
          <a:xfrm>
            <a:off x="576505" y="498763"/>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41"/>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1394119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2093976"/>
            <a:ext cx="6193536" cy="4535424"/>
          </a:xfrm>
          <a:prstGeom prst="rect">
            <a:avLst/>
          </a:prstGeom>
        </p:spPr>
      </p:pic>
      <p:sp>
        <p:nvSpPr>
          <p:cNvPr id="2" name="object 2"/>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3" name="object 3"/>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4" name="object 4"/>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5" name="object 5"/>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11" name="object 11"/>
          <p:cNvSpPr/>
          <p:nvPr/>
        </p:nvSpPr>
        <p:spPr>
          <a:xfrm>
            <a:off x="0" y="7429847"/>
            <a:ext cx="10058400" cy="351155"/>
          </a:xfrm>
          <a:custGeom>
            <a:avLst/>
            <a:gdLst/>
            <a:ahLst/>
            <a:cxnLst/>
            <a:rect l="l" t="t" r="r" b="b"/>
            <a:pathLst>
              <a:path w="10058400" h="351154">
                <a:moveTo>
                  <a:pt x="10058400" y="0"/>
                </a:moveTo>
                <a:lnTo>
                  <a:pt x="0" y="348424"/>
                </a:lnTo>
                <a:lnTo>
                  <a:pt x="0" y="350761"/>
                </a:lnTo>
                <a:lnTo>
                  <a:pt x="10058400" y="350761"/>
                </a:lnTo>
                <a:lnTo>
                  <a:pt x="10058400" y="0"/>
                </a:lnTo>
                <a:close/>
              </a:path>
            </a:pathLst>
          </a:custGeom>
          <a:solidFill>
            <a:srgbClr val="EC1550"/>
          </a:solidFill>
        </p:spPr>
        <p:txBody>
          <a:bodyPr wrap="square" lIns="0" tIns="0" rIns="0" bIns="0" rtlCol="0"/>
          <a:lstStyle/>
          <a:p>
            <a:endParaRPr sz="600"/>
          </a:p>
        </p:txBody>
      </p:sp>
      <p:sp>
        <p:nvSpPr>
          <p:cNvPr id="17" name="TextBox 16"/>
          <p:cNvSpPr txBox="1"/>
          <p:nvPr/>
        </p:nvSpPr>
        <p:spPr>
          <a:xfrm>
            <a:off x="526350" y="1097013"/>
            <a:ext cx="3969450" cy="1138773"/>
          </a:xfrm>
          <a:prstGeom prst="rect">
            <a:avLst/>
          </a:prstGeom>
          <a:noFill/>
        </p:spPr>
        <p:txBody>
          <a:bodyPr wrap="square" rtlCol="0">
            <a:spAutoFit/>
          </a:bodyPr>
          <a:lstStyle/>
          <a:p>
            <a:r>
              <a:rPr lang="en-US" sz="2800" b="1" i="1" spc="10">
                <a:solidFill>
                  <a:srgbClr val="1B0080"/>
                </a:solidFill>
                <a:latin typeface="Trebuchet MS"/>
                <a:cs typeface="Trebuchet MS"/>
              </a:rPr>
              <a:t>BRANDED FARES</a:t>
            </a:r>
            <a:r>
              <a:rPr lang="en-US" sz="2800" b="1" i="1" spc="10">
                <a:solidFill>
                  <a:srgbClr val="EC1550"/>
                </a:solidFill>
                <a:latin typeface="Trebuchet MS"/>
                <a:cs typeface="Trebuchet MS"/>
              </a:rPr>
              <a:t/>
            </a:r>
            <a:br>
              <a:rPr lang="en-US" sz="2800" b="1" i="1" spc="10">
                <a:solidFill>
                  <a:srgbClr val="EC1550"/>
                </a:solidFill>
                <a:latin typeface="Trebuchet MS"/>
                <a:cs typeface="Trebuchet MS"/>
              </a:rPr>
            </a:br>
            <a:r>
              <a:rPr lang="en-US" sz="2800" b="1" i="1" spc="10">
                <a:solidFill>
                  <a:srgbClr val="EC1550"/>
                </a:solidFill>
                <a:latin typeface="Trebuchet MS"/>
                <a:cs typeface="Trebuchet MS"/>
              </a:rPr>
              <a:t>NOW IN ARGENTINA</a:t>
            </a:r>
            <a:r>
              <a:rPr lang="en-US" sz="1600" b="1" dirty="0">
                <a:solidFill>
                  <a:srgbClr val="00B5AC"/>
                </a:solidFill>
                <a:latin typeface="Trebuchet MS"/>
                <a:cs typeface="Trebuchet MS"/>
              </a:rPr>
              <a:t/>
            </a:r>
            <a:br>
              <a:rPr lang="en-US" sz="1600" b="1" dirty="0">
                <a:solidFill>
                  <a:srgbClr val="00B5AC"/>
                </a:solidFill>
                <a:latin typeface="Trebuchet MS"/>
                <a:cs typeface="Trebuchet MS"/>
              </a:rPr>
            </a:br>
            <a:endParaRPr lang="en-US" sz="1200" spc="-20" dirty="0">
              <a:solidFill>
                <a:srgbClr val="1B0088"/>
              </a:solidFill>
              <a:latin typeface="Trebuchet MS"/>
              <a:cs typeface="Trebuchet MS"/>
            </a:endParaRPr>
          </a:p>
        </p:txBody>
      </p:sp>
      <p:sp>
        <p:nvSpPr>
          <p:cNvPr id="809" name="object 429"/>
          <p:cNvSpPr/>
          <p:nvPr/>
        </p:nvSpPr>
        <p:spPr>
          <a:xfrm>
            <a:off x="4950209" y="2960449"/>
            <a:ext cx="0" cy="0"/>
          </a:xfrm>
          <a:custGeom>
            <a:avLst/>
            <a:gdLst/>
            <a:ahLst/>
            <a:cxnLst/>
            <a:rect l="l" t="t" r="r" b="b"/>
            <a:pathLst>
              <a:path>
                <a:moveTo>
                  <a:pt x="0" y="0"/>
                </a:moveTo>
                <a:lnTo>
                  <a:pt x="0" y="0"/>
                </a:lnTo>
              </a:path>
            </a:pathLst>
          </a:custGeom>
          <a:ln w="6442">
            <a:solidFill>
              <a:srgbClr val="00AEEF"/>
            </a:solidFill>
          </a:ln>
        </p:spPr>
        <p:txBody>
          <a:bodyPr wrap="square" lIns="0" tIns="0" rIns="0" bIns="0" rtlCol="0"/>
          <a:lstStyle/>
          <a:p>
            <a:endParaRPr sz="600"/>
          </a:p>
        </p:txBody>
      </p:sp>
      <p:sp>
        <p:nvSpPr>
          <p:cNvPr id="23" name="Rectangle 22"/>
          <p:cNvSpPr/>
          <p:nvPr/>
        </p:nvSpPr>
        <p:spPr>
          <a:xfrm>
            <a:off x="956059" y="2286712"/>
            <a:ext cx="3359379" cy="4893647"/>
          </a:xfrm>
          <a:prstGeom prst="rect">
            <a:avLst/>
          </a:prstGeom>
        </p:spPr>
        <p:txBody>
          <a:bodyPr wrap="square">
            <a:spAutoFit/>
          </a:bodyPr>
          <a:lstStyle/>
          <a:p>
            <a:pPr marL="12700">
              <a:spcBef>
                <a:spcPts val="795"/>
              </a:spcBef>
            </a:pPr>
            <a:r>
              <a:rPr lang="en-US" sz="1400" b="1" spc="-5" dirty="0">
                <a:solidFill>
                  <a:srgbClr val="00B5AC"/>
                </a:solidFill>
                <a:latin typeface="Trebuchet MS"/>
                <a:cs typeface="Trebuchet MS"/>
              </a:rPr>
              <a:t>Carry-on</a:t>
            </a:r>
          </a:p>
          <a:p>
            <a:pPr marL="12700" lvl="0"/>
            <a:r>
              <a:rPr lang="en-US" sz="1200" dirty="0">
                <a:solidFill>
                  <a:srgbClr val="5D5D5D"/>
                </a:solidFill>
                <a:latin typeface="Trebuchet MS"/>
                <a:cs typeface="Trebuchet MS"/>
              </a:rPr>
              <a:t>1 piece 18 lbs.</a:t>
            </a:r>
          </a:p>
          <a:p>
            <a:pPr marL="12700" lvl="0"/>
            <a:endParaRPr lang="en-US" sz="1400" dirty="0">
              <a:solidFill>
                <a:srgbClr val="5D5D5D"/>
              </a:solidFill>
              <a:latin typeface="Trebuchet MS"/>
              <a:cs typeface="Trebuchet MS"/>
            </a:endParaRPr>
          </a:p>
          <a:p>
            <a:pPr marL="12700">
              <a:spcBef>
                <a:spcPts val="795"/>
              </a:spcBef>
            </a:pPr>
            <a:r>
              <a:rPr lang="en-US" sz="1400" b="1" spc="-5" dirty="0">
                <a:solidFill>
                  <a:srgbClr val="00B5AC"/>
                </a:solidFill>
                <a:latin typeface="Trebuchet MS"/>
                <a:cs typeface="Trebuchet MS"/>
              </a:rPr>
              <a:t>Checked baggage*</a:t>
            </a:r>
          </a:p>
          <a:p>
            <a:pPr marL="12700" lvl="0"/>
            <a:r>
              <a:rPr lang="en-US" sz="1200" dirty="0">
                <a:solidFill>
                  <a:srgbClr val="5D5D5D"/>
                </a:solidFill>
                <a:latin typeface="Trebuchet MS"/>
                <a:cs typeface="Trebuchet MS"/>
              </a:rPr>
              <a:t>1 piece 50 lbs.</a:t>
            </a:r>
          </a:p>
          <a:p>
            <a:pPr marL="12700" lvl="0"/>
            <a:endParaRPr lang="en-US" sz="1400" dirty="0">
              <a:solidFill>
                <a:srgbClr val="5D5D5D"/>
              </a:solidFill>
              <a:latin typeface="Trebuchet MS"/>
              <a:cs typeface="Trebuchet MS"/>
            </a:endParaRPr>
          </a:p>
          <a:p>
            <a:pPr marL="12700">
              <a:spcBef>
                <a:spcPts val="795"/>
              </a:spcBef>
            </a:pPr>
            <a:r>
              <a:rPr lang="en-US" sz="1400" b="1" spc="-5" dirty="0">
                <a:solidFill>
                  <a:srgbClr val="00B5AC"/>
                </a:solidFill>
                <a:latin typeface="Trebuchet MS"/>
                <a:cs typeface="Trebuchet MS"/>
              </a:rPr>
              <a:t>Seat selection*</a:t>
            </a:r>
          </a:p>
          <a:p>
            <a:pPr marL="12700">
              <a:spcBef>
                <a:spcPts val="795"/>
              </a:spcBef>
            </a:pPr>
            <a:endParaRPr lang="en-US" sz="1400" b="1" spc="-5" dirty="0">
              <a:solidFill>
                <a:srgbClr val="00B5AC"/>
              </a:solidFill>
              <a:latin typeface="Trebuchet MS"/>
              <a:cs typeface="Trebuchet MS"/>
            </a:endParaRPr>
          </a:p>
          <a:p>
            <a:pPr marL="12700">
              <a:spcBef>
                <a:spcPts val="795"/>
              </a:spcBef>
            </a:pPr>
            <a:r>
              <a:rPr lang="en-US" sz="1400" b="1" spc="-5" dirty="0">
                <a:solidFill>
                  <a:srgbClr val="00B5AC"/>
                </a:solidFill>
                <a:latin typeface="Trebuchet MS"/>
                <a:cs typeface="Trebuchet MS"/>
              </a:rPr>
              <a:t>Favorite seat*</a:t>
            </a:r>
          </a:p>
          <a:p>
            <a:pPr marL="12700">
              <a:spcBef>
                <a:spcPts val="795"/>
              </a:spcBef>
            </a:pPr>
            <a:endParaRPr lang="en-US" sz="1400" b="1" spc="-5" dirty="0">
              <a:solidFill>
                <a:srgbClr val="00B5AC"/>
              </a:solidFill>
              <a:latin typeface="Trebuchet MS"/>
              <a:cs typeface="Trebuchet MS"/>
            </a:endParaRPr>
          </a:p>
          <a:p>
            <a:pPr marL="12700">
              <a:spcBef>
                <a:spcPts val="795"/>
              </a:spcBef>
            </a:pPr>
            <a:r>
              <a:rPr lang="en-US" sz="1400" b="1" spc="-5" dirty="0">
                <a:solidFill>
                  <a:srgbClr val="00B5AC"/>
                </a:solidFill>
                <a:latin typeface="Trebuchet MS"/>
                <a:cs typeface="Trebuchet MS"/>
              </a:rPr>
              <a:t>Refunds</a:t>
            </a:r>
          </a:p>
          <a:p>
            <a:pPr marL="12700">
              <a:spcBef>
                <a:spcPts val="795"/>
              </a:spcBef>
            </a:pPr>
            <a:endParaRPr lang="en-US" sz="1400" b="1" spc="-5" dirty="0">
              <a:solidFill>
                <a:srgbClr val="00B5AC"/>
              </a:solidFill>
              <a:latin typeface="Trebuchet MS"/>
              <a:cs typeface="Trebuchet MS"/>
            </a:endParaRPr>
          </a:p>
          <a:p>
            <a:pPr marL="12700">
              <a:spcBef>
                <a:spcPts val="795"/>
              </a:spcBef>
            </a:pPr>
            <a:r>
              <a:rPr lang="en-US" sz="1400" b="1" spc="-5" dirty="0">
                <a:solidFill>
                  <a:srgbClr val="00B5AC"/>
                </a:solidFill>
                <a:latin typeface="Trebuchet MS"/>
                <a:cs typeface="Trebuchet MS"/>
              </a:rPr>
              <a:t>Changes</a:t>
            </a:r>
          </a:p>
          <a:p>
            <a:pPr marL="12700" lvl="0"/>
            <a:r>
              <a:rPr lang="en-US" sz="1200" dirty="0">
                <a:solidFill>
                  <a:srgbClr val="5D5D5D"/>
                </a:solidFill>
                <a:latin typeface="Trebuchet MS"/>
                <a:cs typeface="Trebuchet MS"/>
              </a:rPr>
              <a:t>Before the flight</a:t>
            </a:r>
          </a:p>
          <a:p>
            <a:pPr marL="12700" lvl="0"/>
            <a:endParaRPr lang="en-US" sz="1400" dirty="0">
              <a:solidFill>
                <a:srgbClr val="5D5D5D"/>
              </a:solidFill>
              <a:latin typeface="Trebuchet MS"/>
              <a:cs typeface="Trebuchet MS"/>
            </a:endParaRPr>
          </a:p>
          <a:p>
            <a:pPr marL="12700">
              <a:spcBef>
                <a:spcPts val="795"/>
              </a:spcBef>
            </a:pPr>
            <a:r>
              <a:rPr lang="en-US" sz="1400" b="1" spc="-5" dirty="0">
                <a:solidFill>
                  <a:srgbClr val="00B5AC"/>
                </a:solidFill>
                <a:latin typeface="Trebuchet MS"/>
                <a:cs typeface="Trebuchet MS"/>
              </a:rPr>
              <a:t>LATAM PASS Miles Accrual</a:t>
            </a:r>
          </a:p>
          <a:p>
            <a:pPr marL="12700" lvl="0"/>
            <a:endParaRPr lang="en-US" sz="1400" b="1" spc="-5" dirty="0">
              <a:solidFill>
                <a:srgbClr val="5D5D5D"/>
              </a:solidFill>
              <a:latin typeface="Trebuchet MS"/>
              <a:cs typeface="Trebuchet MS"/>
            </a:endParaRPr>
          </a:p>
          <a:p>
            <a:pPr marL="12700" lvl="0"/>
            <a:endParaRPr lang="en-US" sz="1400" b="1" spc="-5" dirty="0">
              <a:solidFill>
                <a:srgbClr val="00B5AC"/>
              </a:solidFill>
              <a:latin typeface="Trebuchet MS"/>
              <a:cs typeface="Trebuchet MS"/>
            </a:endParaRPr>
          </a:p>
        </p:txBody>
      </p:sp>
      <p:sp>
        <p:nvSpPr>
          <p:cNvPr id="24" name="Rectangle 23"/>
          <p:cNvSpPr/>
          <p:nvPr/>
        </p:nvSpPr>
        <p:spPr>
          <a:xfrm>
            <a:off x="3650672" y="2280047"/>
            <a:ext cx="1454727" cy="461665"/>
          </a:xfrm>
          <a:prstGeom prst="rect">
            <a:avLst/>
          </a:prstGeom>
        </p:spPr>
        <p:txBody>
          <a:bodyPr wrap="square">
            <a:spAutoFit/>
          </a:bodyPr>
          <a:lstStyle/>
          <a:p>
            <a:pPr algn="ctr"/>
            <a:r>
              <a:rPr lang="en-US" sz="1400" b="1" spc="-5" dirty="0">
                <a:solidFill>
                  <a:schemeClr val="bg1"/>
                </a:solidFill>
                <a:latin typeface="Trebuchet MS"/>
                <a:cs typeface="Trebuchet MS"/>
              </a:rPr>
              <a:t>PROMO</a:t>
            </a:r>
          </a:p>
          <a:p>
            <a:pPr algn="ctr"/>
            <a:r>
              <a:rPr lang="en-US" sz="1000" b="1" spc="-5" dirty="0">
                <a:solidFill>
                  <a:schemeClr val="bg1"/>
                </a:solidFill>
                <a:latin typeface="Trebuchet MS"/>
                <a:cs typeface="Trebuchet MS"/>
              </a:rPr>
              <a:t>Lowest fare</a:t>
            </a:r>
          </a:p>
        </p:txBody>
      </p:sp>
      <p:sp>
        <p:nvSpPr>
          <p:cNvPr id="28" name="Rectangle 27"/>
          <p:cNvSpPr/>
          <p:nvPr/>
        </p:nvSpPr>
        <p:spPr>
          <a:xfrm>
            <a:off x="5123873" y="2280047"/>
            <a:ext cx="1454727" cy="461665"/>
          </a:xfrm>
          <a:prstGeom prst="rect">
            <a:avLst/>
          </a:prstGeom>
        </p:spPr>
        <p:txBody>
          <a:bodyPr wrap="square">
            <a:spAutoFit/>
          </a:bodyPr>
          <a:lstStyle/>
          <a:p>
            <a:pPr algn="ctr"/>
            <a:r>
              <a:rPr lang="en-US" sz="1400" b="1" spc="-5" dirty="0">
                <a:solidFill>
                  <a:schemeClr val="bg1"/>
                </a:solidFill>
                <a:latin typeface="Trebuchet MS"/>
                <a:cs typeface="Trebuchet MS"/>
              </a:rPr>
              <a:t>LIGHT</a:t>
            </a:r>
          </a:p>
          <a:p>
            <a:pPr algn="ctr"/>
            <a:r>
              <a:rPr lang="en-US" sz="1000" b="1" spc="-5" dirty="0">
                <a:solidFill>
                  <a:schemeClr val="bg1"/>
                </a:solidFill>
                <a:latin typeface="Trebuchet MS"/>
                <a:cs typeface="Trebuchet MS"/>
              </a:rPr>
              <a:t>Add what you want</a:t>
            </a:r>
          </a:p>
        </p:txBody>
      </p:sp>
      <p:sp>
        <p:nvSpPr>
          <p:cNvPr id="29" name="Rectangle 28"/>
          <p:cNvSpPr/>
          <p:nvPr/>
        </p:nvSpPr>
        <p:spPr>
          <a:xfrm>
            <a:off x="6698673" y="2280047"/>
            <a:ext cx="1302327" cy="461665"/>
          </a:xfrm>
          <a:prstGeom prst="rect">
            <a:avLst/>
          </a:prstGeom>
        </p:spPr>
        <p:txBody>
          <a:bodyPr wrap="square">
            <a:spAutoFit/>
          </a:bodyPr>
          <a:lstStyle/>
          <a:p>
            <a:pPr algn="ctr"/>
            <a:r>
              <a:rPr lang="en-US" sz="1400" b="1" spc="-5" dirty="0">
                <a:solidFill>
                  <a:schemeClr val="bg1"/>
                </a:solidFill>
                <a:latin typeface="Trebuchet MS"/>
                <a:cs typeface="Trebuchet MS"/>
              </a:rPr>
              <a:t>PLUS</a:t>
            </a:r>
          </a:p>
          <a:p>
            <a:pPr algn="ctr"/>
            <a:r>
              <a:rPr lang="en-US" sz="1000" b="1" spc="-5" dirty="0">
                <a:solidFill>
                  <a:schemeClr val="bg1"/>
                </a:solidFill>
                <a:latin typeface="Trebuchet MS"/>
                <a:cs typeface="Trebuchet MS"/>
              </a:rPr>
              <a:t>Travel as usual</a:t>
            </a:r>
          </a:p>
        </p:txBody>
      </p:sp>
      <p:sp>
        <p:nvSpPr>
          <p:cNvPr id="30" name="Rectangle 29"/>
          <p:cNvSpPr/>
          <p:nvPr/>
        </p:nvSpPr>
        <p:spPr>
          <a:xfrm>
            <a:off x="8153400" y="2280047"/>
            <a:ext cx="1302327" cy="615553"/>
          </a:xfrm>
          <a:prstGeom prst="rect">
            <a:avLst/>
          </a:prstGeom>
        </p:spPr>
        <p:txBody>
          <a:bodyPr wrap="square">
            <a:spAutoFit/>
          </a:bodyPr>
          <a:lstStyle/>
          <a:p>
            <a:pPr algn="ctr"/>
            <a:r>
              <a:rPr lang="en-US" sz="1400" b="1" spc="-5" dirty="0">
                <a:solidFill>
                  <a:schemeClr val="bg1"/>
                </a:solidFill>
                <a:latin typeface="Trebuchet MS"/>
                <a:cs typeface="Trebuchet MS"/>
              </a:rPr>
              <a:t>TOP*</a:t>
            </a:r>
          </a:p>
          <a:p>
            <a:pPr algn="ctr"/>
            <a:r>
              <a:rPr lang="en-US" sz="1000" b="1" spc="-5" dirty="0">
                <a:solidFill>
                  <a:schemeClr val="bg1"/>
                </a:solidFill>
                <a:latin typeface="Trebuchet MS"/>
                <a:cs typeface="Trebuchet MS"/>
              </a:rPr>
              <a:t>More freedom &amp; flexibility</a:t>
            </a:r>
          </a:p>
        </p:txBody>
      </p:sp>
      <p:pic>
        <p:nvPicPr>
          <p:cNvPr id="9" name="Picture 8"/>
          <p:cNvPicPr>
            <a:picLocks noChangeAspect="1"/>
          </p:cNvPicPr>
          <p:nvPr/>
        </p:nvPicPr>
        <p:blipFill>
          <a:blip r:embed="rId4"/>
          <a:stretch>
            <a:fillRect/>
          </a:stretch>
        </p:blipFill>
        <p:spPr>
          <a:xfrm>
            <a:off x="660056" y="2311067"/>
            <a:ext cx="193020" cy="337785"/>
          </a:xfrm>
          <a:prstGeom prst="rect">
            <a:avLst/>
          </a:prstGeom>
        </p:spPr>
      </p:pic>
      <p:pic>
        <p:nvPicPr>
          <p:cNvPr id="10" name="Picture 9"/>
          <p:cNvPicPr>
            <a:picLocks noChangeAspect="1"/>
          </p:cNvPicPr>
          <p:nvPr/>
        </p:nvPicPr>
        <p:blipFill>
          <a:blip r:embed="rId5"/>
          <a:stretch>
            <a:fillRect/>
          </a:stretch>
        </p:blipFill>
        <p:spPr>
          <a:xfrm>
            <a:off x="616627" y="2995402"/>
            <a:ext cx="279879" cy="270228"/>
          </a:xfrm>
          <a:prstGeom prst="rect">
            <a:avLst/>
          </a:prstGeom>
        </p:spPr>
      </p:pic>
      <p:pic>
        <p:nvPicPr>
          <p:cNvPr id="31" name="Picture 30"/>
          <p:cNvPicPr>
            <a:picLocks noChangeAspect="1"/>
          </p:cNvPicPr>
          <p:nvPr/>
        </p:nvPicPr>
        <p:blipFill>
          <a:blip r:embed="rId6"/>
          <a:stretch>
            <a:fillRect/>
          </a:stretch>
        </p:blipFill>
        <p:spPr>
          <a:xfrm>
            <a:off x="578023" y="4277213"/>
            <a:ext cx="357087" cy="337785"/>
          </a:xfrm>
          <a:prstGeom prst="rect">
            <a:avLst/>
          </a:prstGeom>
        </p:spPr>
      </p:pic>
      <p:pic>
        <p:nvPicPr>
          <p:cNvPr id="800" name="Picture 799"/>
          <p:cNvPicPr>
            <a:picLocks noChangeAspect="1"/>
          </p:cNvPicPr>
          <p:nvPr/>
        </p:nvPicPr>
        <p:blipFill>
          <a:blip r:embed="rId7"/>
          <a:stretch>
            <a:fillRect/>
          </a:stretch>
        </p:blipFill>
        <p:spPr>
          <a:xfrm>
            <a:off x="597325" y="3612180"/>
            <a:ext cx="318483" cy="318483"/>
          </a:xfrm>
          <a:prstGeom prst="rect">
            <a:avLst/>
          </a:prstGeom>
        </p:spPr>
      </p:pic>
      <p:pic>
        <p:nvPicPr>
          <p:cNvPr id="801" name="Picture 800"/>
          <p:cNvPicPr>
            <a:picLocks noChangeAspect="1"/>
          </p:cNvPicPr>
          <p:nvPr/>
        </p:nvPicPr>
        <p:blipFill>
          <a:blip r:embed="rId8"/>
          <a:stretch>
            <a:fillRect/>
          </a:stretch>
        </p:blipFill>
        <p:spPr>
          <a:xfrm>
            <a:off x="602150" y="6320568"/>
            <a:ext cx="308832" cy="308832"/>
          </a:xfrm>
          <a:prstGeom prst="rect">
            <a:avLst/>
          </a:prstGeom>
        </p:spPr>
      </p:pic>
      <p:pic>
        <p:nvPicPr>
          <p:cNvPr id="802" name="Picture 801"/>
          <p:cNvPicPr>
            <a:picLocks noChangeAspect="1"/>
          </p:cNvPicPr>
          <p:nvPr/>
        </p:nvPicPr>
        <p:blipFill>
          <a:blip r:embed="rId9"/>
          <a:stretch>
            <a:fillRect/>
          </a:stretch>
        </p:blipFill>
        <p:spPr>
          <a:xfrm>
            <a:off x="606976" y="4961548"/>
            <a:ext cx="299181" cy="337785"/>
          </a:xfrm>
          <a:prstGeom prst="rect">
            <a:avLst/>
          </a:prstGeom>
        </p:spPr>
      </p:pic>
      <p:pic>
        <p:nvPicPr>
          <p:cNvPr id="803" name="Picture 802"/>
          <p:cNvPicPr>
            <a:picLocks noChangeAspect="1"/>
          </p:cNvPicPr>
          <p:nvPr/>
        </p:nvPicPr>
        <p:blipFill>
          <a:blip r:embed="rId10"/>
          <a:stretch>
            <a:fillRect/>
          </a:stretch>
        </p:blipFill>
        <p:spPr>
          <a:xfrm>
            <a:off x="631103" y="5645883"/>
            <a:ext cx="250926" cy="328134"/>
          </a:xfrm>
          <a:prstGeom prst="rect">
            <a:avLst/>
          </a:prstGeom>
        </p:spPr>
      </p:pic>
      <p:pic>
        <p:nvPicPr>
          <p:cNvPr id="804" name="Picture 803"/>
          <p:cNvPicPr>
            <a:picLocks noChangeAspect="1"/>
          </p:cNvPicPr>
          <p:nvPr/>
        </p:nvPicPr>
        <p:blipFill>
          <a:blip r:embed="rId11"/>
          <a:stretch>
            <a:fillRect/>
          </a:stretch>
        </p:blipFill>
        <p:spPr>
          <a:xfrm>
            <a:off x="6889827" y="6861462"/>
            <a:ext cx="215900" cy="215900"/>
          </a:xfrm>
          <a:prstGeom prst="rect">
            <a:avLst/>
          </a:prstGeom>
        </p:spPr>
      </p:pic>
      <p:pic>
        <p:nvPicPr>
          <p:cNvPr id="805" name="Picture 804"/>
          <p:cNvPicPr>
            <a:picLocks noChangeAspect="1"/>
          </p:cNvPicPr>
          <p:nvPr/>
        </p:nvPicPr>
        <p:blipFill>
          <a:blip r:embed="rId12"/>
          <a:stretch>
            <a:fillRect/>
          </a:stretch>
        </p:blipFill>
        <p:spPr>
          <a:xfrm>
            <a:off x="5185985" y="6804312"/>
            <a:ext cx="165100" cy="330200"/>
          </a:xfrm>
          <a:prstGeom prst="rect">
            <a:avLst/>
          </a:prstGeom>
        </p:spPr>
      </p:pic>
      <p:pic>
        <p:nvPicPr>
          <p:cNvPr id="806" name="Picture 805"/>
          <p:cNvPicPr>
            <a:picLocks noChangeAspect="1"/>
          </p:cNvPicPr>
          <p:nvPr/>
        </p:nvPicPr>
        <p:blipFill>
          <a:blip r:embed="rId13"/>
          <a:stretch>
            <a:fillRect/>
          </a:stretch>
        </p:blipFill>
        <p:spPr>
          <a:xfrm>
            <a:off x="3657600" y="6797962"/>
            <a:ext cx="342900" cy="342900"/>
          </a:xfrm>
          <a:prstGeom prst="rect">
            <a:avLst/>
          </a:prstGeom>
        </p:spPr>
      </p:pic>
      <p:sp>
        <p:nvSpPr>
          <p:cNvPr id="40" name="Rectangle 39"/>
          <p:cNvSpPr/>
          <p:nvPr/>
        </p:nvSpPr>
        <p:spPr>
          <a:xfrm>
            <a:off x="3959253" y="6820085"/>
            <a:ext cx="1059809" cy="313568"/>
          </a:xfrm>
          <a:prstGeom prst="rect">
            <a:avLst/>
          </a:prstGeom>
        </p:spPr>
        <p:txBody>
          <a:bodyPr wrap="square">
            <a:spAutoFit/>
          </a:bodyPr>
          <a:lstStyle/>
          <a:p>
            <a:pPr marL="12700">
              <a:spcBef>
                <a:spcPts val="795"/>
              </a:spcBef>
            </a:pPr>
            <a:r>
              <a:rPr lang="en-US" sz="1400" b="1" spc="-5" dirty="0">
                <a:latin typeface="Trebuchet MS"/>
                <a:cs typeface="Trebuchet MS"/>
              </a:rPr>
              <a:t>Included</a:t>
            </a:r>
          </a:p>
        </p:txBody>
      </p:sp>
      <p:sp>
        <p:nvSpPr>
          <p:cNvPr id="41" name="Rectangle 40"/>
          <p:cNvSpPr/>
          <p:nvPr/>
        </p:nvSpPr>
        <p:spPr>
          <a:xfrm>
            <a:off x="5320715" y="6820085"/>
            <a:ext cx="1381892" cy="313568"/>
          </a:xfrm>
          <a:prstGeom prst="rect">
            <a:avLst/>
          </a:prstGeom>
        </p:spPr>
        <p:txBody>
          <a:bodyPr wrap="square">
            <a:spAutoFit/>
          </a:bodyPr>
          <a:lstStyle/>
          <a:p>
            <a:pPr marL="12700">
              <a:spcBef>
                <a:spcPts val="795"/>
              </a:spcBef>
            </a:pPr>
            <a:r>
              <a:rPr lang="en-US" sz="1400" b="1" spc="-5" dirty="0">
                <a:latin typeface="Trebuchet MS"/>
                <a:cs typeface="Trebuchet MS"/>
              </a:rPr>
              <a:t>Extra Charge</a:t>
            </a:r>
          </a:p>
        </p:txBody>
      </p:sp>
      <p:sp>
        <p:nvSpPr>
          <p:cNvPr id="42" name="Rectangle 41"/>
          <p:cNvSpPr/>
          <p:nvPr/>
        </p:nvSpPr>
        <p:spPr>
          <a:xfrm>
            <a:off x="7108135" y="6820085"/>
            <a:ext cx="1381892" cy="313568"/>
          </a:xfrm>
          <a:prstGeom prst="rect">
            <a:avLst/>
          </a:prstGeom>
        </p:spPr>
        <p:txBody>
          <a:bodyPr wrap="square">
            <a:spAutoFit/>
          </a:bodyPr>
          <a:lstStyle/>
          <a:p>
            <a:pPr marL="12700">
              <a:spcBef>
                <a:spcPts val="795"/>
              </a:spcBef>
            </a:pPr>
            <a:r>
              <a:rPr lang="en-US" sz="1400" b="1" spc="-5" dirty="0">
                <a:latin typeface="Trebuchet MS"/>
                <a:cs typeface="Trebuchet MS"/>
              </a:rPr>
              <a:t>Not Available</a:t>
            </a:r>
          </a:p>
        </p:txBody>
      </p:sp>
    </p:spTree>
    <p:extLst>
      <p:ext uri="{BB962C8B-B14F-4D97-AF65-F5344CB8AC3E}">
        <p14:creationId xmlns:p14="http://schemas.microsoft.com/office/powerpoint/2010/main" val="1668675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3" name="object 3"/>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4" name="object 4"/>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5" name="object 5"/>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11" name="object 11"/>
          <p:cNvSpPr/>
          <p:nvPr/>
        </p:nvSpPr>
        <p:spPr>
          <a:xfrm>
            <a:off x="0" y="7429847"/>
            <a:ext cx="10058400" cy="351155"/>
          </a:xfrm>
          <a:custGeom>
            <a:avLst/>
            <a:gdLst/>
            <a:ahLst/>
            <a:cxnLst/>
            <a:rect l="l" t="t" r="r" b="b"/>
            <a:pathLst>
              <a:path w="10058400" h="351154">
                <a:moveTo>
                  <a:pt x="10058400" y="0"/>
                </a:moveTo>
                <a:lnTo>
                  <a:pt x="0" y="348424"/>
                </a:lnTo>
                <a:lnTo>
                  <a:pt x="0" y="350761"/>
                </a:lnTo>
                <a:lnTo>
                  <a:pt x="10058400" y="350761"/>
                </a:lnTo>
                <a:lnTo>
                  <a:pt x="10058400" y="0"/>
                </a:lnTo>
                <a:close/>
              </a:path>
            </a:pathLst>
          </a:custGeom>
          <a:solidFill>
            <a:srgbClr val="EC1550"/>
          </a:solidFill>
        </p:spPr>
        <p:txBody>
          <a:bodyPr wrap="square" lIns="0" tIns="0" rIns="0" bIns="0" rtlCol="0"/>
          <a:lstStyle/>
          <a:p>
            <a:endParaRPr sz="600"/>
          </a:p>
        </p:txBody>
      </p:sp>
      <p:sp>
        <p:nvSpPr>
          <p:cNvPr id="17" name="TextBox 16"/>
          <p:cNvSpPr txBox="1"/>
          <p:nvPr/>
        </p:nvSpPr>
        <p:spPr>
          <a:xfrm>
            <a:off x="526350" y="1097013"/>
            <a:ext cx="3969450" cy="707886"/>
          </a:xfrm>
          <a:prstGeom prst="rect">
            <a:avLst/>
          </a:prstGeom>
          <a:noFill/>
        </p:spPr>
        <p:txBody>
          <a:bodyPr wrap="square" rtlCol="0">
            <a:spAutoFit/>
          </a:bodyPr>
          <a:lstStyle/>
          <a:p>
            <a:r>
              <a:rPr lang="en-US" sz="2800" b="1" i="1" spc="10" dirty="0">
                <a:solidFill>
                  <a:srgbClr val="1B0080"/>
                </a:solidFill>
                <a:latin typeface="Trebuchet MS"/>
                <a:cs typeface="Trebuchet MS"/>
              </a:rPr>
              <a:t>BRANDED </a:t>
            </a:r>
            <a:r>
              <a:rPr lang="en-US" sz="2800" b="1" i="1" spc="10" dirty="0">
                <a:solidFill>
                  <a:srgbClr val="EC1550"/>
                </a:solidFill>
                <a:latin typeface="Trebuchet MS"/>
                <a:cs typeface="Trebuchet MS"/>
              </a:rPr>
              <a:t>CODES</a:t>
            </a:r>
            <a:r>
              <a:rPr lang="en-US" sz="1600" b="1" dirty="0">
                <a:solidFill>
                  <a:srgbClr val="00B5AC"/>
                </a:solidFill>
                <a:latin typeface="Trebuchet MS"/>
                <a:cs typeface="Trebuchet MS"/>
              </a:rPr>
              <a:t/>
            </a:r>
            <a:br>
              <a:rPr lang="en-US" sz="1600" b="1" dirty="0">
                <a:solidFill>
                  <a:srgbClr val="00B5AC"/>
                </a:solidFill>
                <a:latin typeface="Trebuchet MS"/>
                <a:cs typeface="Trebuchet MS"/>
              </a:rPr>
            </a:br>
            <a:endParaRPr lang="en-US" sz="1200" spc="-20" dirty="0">
              <a:solidFill>
                <a:srgbClr val="1B0088"/>
              </a:solidFill>
              <a:latin typeface="Trebuchet MS"/>
              <a:cs typeface="Trebuchet MS"/>
            </a:endParaRPr>
          </a:p>
        </p:txBody>
      </p:sp>
      <p:sp>
        <p:nvSpPr>
          <p:cNvPr id="32" name="TextBox 31"/>
          <p:cNvSpPr txBox="1"/>
          <p:nvPr/>
        </p:nvSpPr>
        <p:spPr>
          <a:xfrm>
            <a:off x="556955" y="1663423"/>
            <a:ext cx="8510845" cy="307777"/>
          </a:xfrm>
          <a:prstGeom prst="rect">
            <a:avLst/>
          </a:prstGeom>
          <a:noFill/>
        </p:spPr>
        <p:txBody>
          <a:bodyPr wrap="square" rtlCol="0">
            <a:spAutoFit/>
          </a:bodyPr>
          <a:lstStyle/>
          <a:p>
            <a:pPr marL="0" lvl="1"/>
            <a:r>
              <a:rPr lang="en-US" sz="1400" dirty="0">
                <a:solidFill>
                  <a:srgbClr val="1B0080"/>
                </a:solidFill>
                <a:latin typeface="Trebuchet MS" charset="0"/>
                <a:ea typeface="Trebuchet MS" charset="0"/>
                <a:cs typeface="Trebuchet MS" charset="0"/>
              </a:rPr>
              <a:t>The pricing codes for these new families or bundles will be the following</a:t>
            </a:r>
            <a:r>
              <a:rPr lang="en-US" sz="1200" dirty="0">
                <a:solidFill>
                  <a:srgbClr val="1B0080"/>
                </a:solidFill>
                <a:latin typeface="Trebuchet MS" charset="0"/>
                <a:ea typeface="Trebuchet MS" charset="0"/>
                <a:cs typeface="Trebuchet MS" charset="0"/>
              </a:rPr>
              <a:t>:</a:t>
            </a:r>
            <a:endParaRPr lang="en-US" dirty="0"/>
          </a:p>
        </p:txBody>
      </p:sp>
      <p:sp>
        <p:nvSpPr>
          <p:cNvPr id="33" name="TextBox 32"/>
          <p:cNvSpPr txBox="1"/>
          <p:nvPr/>
        </p:nvSpPr>
        <p:spPr>
          <a:xfrm>
            <a:off x="556955" y="3702100"/>
            <a:ext cx="8610229" cy="523220"/>
          </a:xfrm>
          <a:prstGeom prst="rect">
            <a:avLst/>
          </a:prstGeom>
          <a:noFill/>
        </p:spPr>
        <p:txBody>
          <a:bodyPr wrap="square" rtlCol="0">
            <a:spAutoFit/>
          </a:bodyPr>
          <a:lstStyle/>
          <a:p>
            <a:pPr marL="0" lvl="1"/>
            <a:r>
              <a:rPr lang="en-US" sz="1400" dirty="0">
                <a:solidFill>
                  <a:srgbClr val="1B0080"/>
                </a:solidFill>
                <a:latin typeface="Trebuchet MS" charset="0"/>
                <a:ea typeface="Trebuchet MS" charset="0"/>
                <a:cs typeface="Trebuchet MS" charset="0"/>
              </a:rPr>
              <a:t>The Fare Basis also changes in this new model, and they will have the following structure. For example, the VHWSE1 Fare Basis will have the Brand code in the 4</a:t>
            </a:r>
            <a:r>
              <a:rPr lang="en-US" sz="1400" baseline="30000" dirty="0">
                <a:solidFill>
                  <a:srgbClr val="1B0080"/>
                </a:solidFill>
                <a:latin typeface="Trebuchet MS" charset="0"/>
                <a:ea typeface="Trebuchet MS" charset="0"/>
                <a:cs typeface="Trebuchet MS" charset="0"/>
              </a:rPr>
              <a:t>th</a:t>
            </a:r>
            <a:r>
              <a:rPr lang="en-US" sz="1400" dirty="0">
                <a:solidFill>
                  <a:srgbClr val="1B0080"/>
                </a:solidFill>
                <a:latin typeface="Trebuchet MS" charset="0"/>
                <a:ea typeface="Trebuchet MS" charset="0"/>
                <a:cs typeface="Trebuchet MS" charset="0"/>
              </a:rPr>
              <a:t> and 5</a:t>
            </a:r>
            <a:r>
              <a:rPr lang="en-US" sz="1400" baseline="30000" dirty="0">
                <a:solidFill>
                  <a:srgbClr val="1B0080"/>
                </a:solidFill>
                <a:latin typeface="Trebuchet MS" charset="0"/>
                <a:ea typeface="Trebuchet MS" charset="0"/>
                <a:cs typeface="Trebuchet MS" charset="0"/>
              </a:rPr>
              <a:t>th</a:t>
            </a:r>
            <a:r>
              <a:rPr lang="en-US" sz="1400" dirty="0">
                <a:solidFill>
                  <a:srgbClr val="1B0080"/>
                </a:solidFill>
                <a:latin typeface="Trebuchet MS" charset="0"/>
                <a:ea typeface="Trebuchet MS" charset="0"/>
                <a:cs typeface="Trebuchet MS" charset="0"/>
              </a:rPr>
              <a:t> character, as you see it on the image.</a:t>
            </a:r>
          </a:p>
        </p:txBody>
      </p:sp>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570" y="1987754"/>
            <a:ext cx="8709614" cy="1438656"/>
          </a:xfrm>
          <a:prstGeom prst="rect">
            <a:avLst/>
          </a:prstGeom>
        </p:spPr>
      </p:pic>
      <p:sp>
        <p:nvSpPr>
          <p:cNvPr id="38" name="Rectangle 37"/>
          <p:cNvSpPr/>
          <p:nvPr/>
        </p:nvSpPr>
        <p:spPr>
          <a:xfrm>
            <a:off x="583779" y="2229749"/>
            <a:ext cx="2083221" cy="307777"/>
          </a:xfrm>
          <a:prstGeom prst="rect">
            <a:avLst/>
          </a:prstGeom>
        </p:spPr>
        <p:txBody>
          <a:bodyPr wrap="square">
            <a:spAutoFit/>
          </a:bodyPr>
          <a:lstStyle/>
          <a:p>
            <a:pPr algn="ctr"/>
            <a:r>
              <a:rPr lang="en-US" sz="1400" b="1" spc="-5" dirty="0">
                <a:solidFill>
                  <a:schemeClr val="bg1"/>
                </a:solidFill>
                <a:latin typeface="Trebuchet MS"/>
                <a:cs typeface="Trebuchet MS"/>
              </a:rPr>
              <a:t>PROMO</a:t>
            </a:r>
            <a:endParaRPr lang="en-US" sz="1000" b="1" spc="-5" dirty="0">
              <a:solidFill>
                <a:schemeClr val="bg1"/>
              </a:solidFill>
              <a:latin typeface="Trebuchet MS"/>
              <a:cs typeface="Trebuchet MS"/>
            </a:endParaRPr>
          </a:p>
        </p:txBody>
      </p:sp>
      <p:sp>
        <p:nvSpPr>
          <p:cNvPr id="43" name="Rectangle 42"/>
          <p:cNvSpPr/>
          <p:nvPr/>
        </p:nvSpPr>
        <p:spPr>
          <a:xfrm>
            <a:off x="2793209" y="2229749"/>
            <a:ext cx="1931192" cy="307777"/>
          </a:xfrm>
          <a:prstGeom prst="rect">
            <a:avLst/>
          </a:prstGeom>
        </p:spPr>
        <p:txBody>
          <a:bodyPr wrap="square">
            <a:spAutoFit/>
          </a:bodyPr>
          <a:lstStyle/>
          <a:p>
            <a:pPr algn="ctr"/>
            <a:r>
              <a:rPr lang="en-US" sz="1400" b="1" spc="-5" dirty="0">
                <a:solidFill>
                  <a:schemeClr val="bg1"/>
                </a:solidFill>
                <a:latin typeface="Trebuchet MS"/>
                <a:cs typeface="Trebuchet MS"/>
              </a:rPr>
              <a:t>LIGHT</a:t>
            </a:r>
            <a:endParaRPr lang="en-US" sz="1000" b="1" spc="-5" dirty="0">
              <a:solidFill>
                <a:schemeClr val="bg1"/>
              </a:solidFill>
              <a:latin typeface="Trebuchet MS"/>
              <a:cs typeface="Trebuchet MS"/>
            </a:endParaRPr>
          </a:p>
        </p:txBody>
      </p:sp>
      <p:sp>
        <p:nvSpPr>
          <p:cNvPr id="44" name="Rectangle 43"/>
          <p:cNvSpPr/>
          <p:nvPr/>
        </p:nvSpPr>
        <p:spPr>
          <a:xfrm>
            <a:off x="4953000" y="2229749"/>
            <a:ext cx="1931192" cy="307777"/>
          </a:xfrm>
          <a:prstGeom prst="rect">
            <a:avLst/>
          </a:prstGeom>
        </p:spPr>
        <p:txBody>
          <a:bodyPr wrap="square">
            <a:spAutoFit/>
          </a:bodyPr>
          <a:lstStyle/>
          <a:p>
            <a:pPr algn="ctr"/>
            <a:r>
              <a:rPr lang="en-US" sz="1400" b="1" spc="-5" dirty="0">
                <a:solidFill>
                  <a:schemeClr val="bg1"/>
                </a:solidFill>
                <a:latin typeface="Trebuchet MS"/>
                <a:cs typeface="Trebuchet MS"/>
              </a:rPr>
              <a:t>PLUS</a:t>
            </a:r>
            <a:endParaRPr lang="en-US" sz="1000" b="1" spc="-5" dirty="0">
              <a:solidFill>
                <a:schemeClr val="bg1"/>
              </a:solidFill>
              <a:latin typeface="Trebuchet MS"/>
              <a:cs typeface="Trebuchet MS"/>
            </a:endParaRPr>
          </a:p>
        </p:txBody>
      </p:sp>
      <p:sp>
        <p:nvSpPr>
          <p:cNvPr id="46" name="Rectangle 45"/>
          <p:cNvSpPr/>
          <p:nvPr/>
        </p:nvSpPr>
        <p:spPr>
          <a:xfrm>
            <a:off x="7010400" y="2229749"/>
            <a:ext cx="1931192" cy="307777"/>
          </a:xfrm>
          <a:prstGeom prst="rect">
            <a:avLst/>
          </a:prstGeom>
        </p:spPr>
        <p:txBody>
          <a:bodyPr wrap="square">
            <a:spAutoFit/>
          </a:bodyPr>
          <a:lstStyle/>
          <a:p>
            <a:pPr algn="ctr"/>
            <a:r>
              <a:rPr lang="en-US" sz="1400" b="1" spc="-5" dirty="0">
                <a:solidFill>
                  <a:schemeClr val="bg1"/>
                </a:solidFill>
                <a:latin typeface="Trebuchet MS"/>
                <a:cs typeface="Trebuchet MS"/>
              </a:rPr>
              <a:t>TOP</a:t>
            </a:r>
            <a:endParaRPr lang="en-US" sz="1000" b="1" spc="-5" dirty="0">
              <a:solidFill>
                <a:schemeClr val="bg1"/>
              </a:solidFill>
              <a:latin typeface="Trebuchet MS"/>
              <a:cs typeface="Trebuchet MS"/>
            </a:endParaRPr>
          </a:p>
        </p:txBody>
      </p:sp>
      <p:sp>
        <p:nvSpPr>
          <p:cNvPr id="47" name="Rectangle 46"/>
          <p:cNvSpPr/>
          <p:nvPr/>
        </p:nvSpPr>
        <p:spPr>
          <a:xfrm>
            <a:off x="583779" y="2845062"/>
            <a:ext cx="2083221" cy="307777"/>
          </a:xfrm>
          <a:prstGeom prst="rect">
            <a:avLst/>
          </a:prstGeom>
        </p:spPr>
        <p:txBody>
          <a:bodyPr wrap="square">
            <a:spAutoFit/>
          </a:bodyPr>
          <a:lstStyle/>
          <a:p>
            <a:pPr marL="12700" algn="ctr">
              <a:spcBef>
                <a:spcPts val="795"/>
              </a:spcBef>
            </a:pPr>
            <a:r>
              <a:rPr lang="en-US" sz="1400" b="1" spc="-5" dirty="0">
                <a:latin typeface="Trebuchet MS"/>
                <a:cs typeface="Trebuchet MS"/>
              </a:rPr>
              <a:t>SN</a:t>
            </a:r>
          </a:p>
        </p:txBody>
      </p:sp>
      <p:sp>
        <p:nvSpPr>
          <p:cNvPr id="48" name="Rectangle 47"/>
          <p:cNvSpPr/>
          <p:nvPr/>
        </p:nvSpPr>
        <p:spPr>
          <a:xfrm>
            <a:off x="2773332" y="2845062"/>
            <a:ext cx="1951070" cy="307777"/>
          </a:xfrm>
          <a:prstGeom prst="rect">
            <a:avLst/>
          </a:prstGeom>
        </p:spPr>
        <p:txBody>
          <a:bodyPr wrap="square">
            <a:spAutoFit/>
          </a:bodyPr>
          <a:lstStyle/>
          <a:p>
            <a:pPr marL="12700" algn="ctr">
              <a:spcBef>
                <a:spcPts val="795"/>
              </a:spcBef>
            </a:pPr>
            <a:r>
              <a:rPr lang="en-US" sz="1400" b="1" spc="-5" dirty="0">
                <a:latin typeface="Trebuchet MS"/>
                <a:cs typeface="Trebuchet MS"/>
              </a:rPr>
              <a:t>SL</a:t>
            </a:r>
          </a:p>
        </p:txBody>
      </p:sp>
      <p:sp>
        <p:nvSpPr>
          <p:cNvPr id="49" name="Rectangle 48"/>
          <p:cNvSpPr/>
          <p:nvPr/>
        </p:nvSpPr>
        <p:spPr>
          <a:xfrm>
            <a:off x="4903305" y="2845062"/>
            <a:ext cx="1951070" cy="307777"/>
          </a:xfrm>
          <a:prstGeom prst="rect">
            <a:avLst/>
          </a:prstGeom>
        </p:spPr>
        <p:txBody>
          <a:bodyPr wrap="square">
            <a:spAutoFit/>
          </a:bodyPr>
          <a:lstStyle/>
          <a:p>
            <a:pPr marL="12700" algn="ctr">
              <a:spcBef>
                <a:spcPts val="795"/>
              </a:spcBef>
            </a:pPr>
            <a:r>
              <a:rPr lang="en-US" sz="1400" b="1" spc="-5" dirty="0">
                <a:latin typeface="Trebuchet MS"/>
                <a:cs typeface="Trebuchet MS"/>
              </a:rPr>
              <a:t>SE</a:t>
            </a:r>
          </a:p>
        </p:txBody>
      </p:sp>
      <p:sp>
        <p:nvSpPr>
          <p:cNvPr id="50" name="Rectangle 49"/>
          <p:cNvSpPr/>
          <p:nvPr/>
        </p:nvSpPr>
        <p:spPr>
          <a:xfrm>
            <a:off x="7010400" y="2845062"/>
            <a:ext cx="1951070" cy="307777"/>
          </a:xfrm>
          <a:prstGeom prst="rect">
            <a:avLst/>
          </a:prstGeom>
        </p:spPr>
        <p:txBody>
          <a:bodyPr wrap="square">
            <a:spAutoFit/>
          </a:bodyPr>
          <a:lstStyle/>
          <a:p>
            <a:pPr marL="12700" algn="ctr">
              <a:spcBef>
                <a:spcPts val="795"/>
              </a:spcBef>
            </a:pPr>
            <a:r>
              <a:rPr lang="en-US" sz="1400" b="1" spc="-5" dirty="0">
                <a:latin typeface="Trebuchet MS"/>
                <a:cs typeface="Trebuchet MS"/>
              </a:rPr>
              <a:t>SF</a:t>
            </a:r>
          </a:p>
        </p:txBody>
      </p:sp>
      <p:graphicFrame>
        <p:nvGraphicFramePr>
          <p:cNvPr id="51" name="Table 50"/>
          <p:cNvGraphicFramePr>
            <a:graphicFrameLocks noGrp="1"/>
          </p:cNvGraphicFramePr>
          <p:nvPr>
            <p:extLst>
              <p:ext uri="{D42A27DB-BD31-4B8C-83A1-F6EECF244321}">
                <p14:modId xmlns:p14="http://schemas.microsoft.com/office/powerpoint/2010/main" val="843203587"/>
              </p:ext>
            </p:extLst>
          </p:nvPr>
        </p:nvGraphicFramePr>
        <p:xfrm>
          <a:off x="620222" y="4419600"/>
          <a:ext cx="8371378" cy="2204720"/>
        </p:xfrm>
        <a:graphic>
          <a:graphicData uri="http://schemas.openxmlformats.org/drawingml/2006/table">
            <a:tbl>
              <a:tblPr firstRow="1" bandRow="1">
                <a:tableStyleId>{B301B821-A1FF-4177-AEE7-76D212191A09}</a:tableStyleId>
              </a:tblPr>
              <a:tblGrid>
                <a:gridCol w="1665778">
                  <a:extLst>
                    <a:ext uri="{9D8B030D-6E8A-4147-A177-3AD203B41FA5}">
                      <a16:colId xmlns:a16="http://schemas.microsoft.com/office/drawing/2014/main" xmlns="" val="20000"/>
                    </a:ext>
                  </a:extLst>
                </a:gridCol>
                <a:gridCol w="758993">
                  <a:extLst>
                    <a:ext uri="{9D8B030D-6E8A-4147-A177-3AD203B41FA5}">
                      <a16:colId xmlns:a16="http://schemas.microsoft.com/office/drawing/2014/main" xmlns="" val="20001"/>
                    </a:ext>
                  </a:extLst>
                </a:gridCol>
                <a:gridCol w="1057453">
                  <a:extLst>
                    <a:ext uri="{9D8B030D-6E8A-4147-A177-3AD203B41FA5}">
                      <a16:colId xmlns:a16="http://schemas.microsoft.com/office/drawing/2014/main" xmlns="" val="20002"/>
                    </a:ext>
                  </a:extLst>
                </a:gridCol>
                <a:gridCol w="1841154">
                  <a:extLst>
                    <a:ext uri="{9D8B030D-6E8A-4147-A177-3AD203B41FA5}">
                      <a16:colId xmlns:a16="http://schemas.microsoft.com/office/drawing/2014/main" xmlns="" val="20003"/>
                    </a:ext>
                  </a:extLst>
                </a:gridCol>
                <a:gridCol w="3048000">
                  <a:extLst>
                    <a:ext uri="{9D8B030D-6E8A-4147-A177-3AD203B41FA5}">
                      <a16:colId xmlns:a16="http://schemas.microsoft.com/office/drawing/2014/main" xmlns="" val="20004"/>
                    </a:ext>
                  </a:extLst>
                </a:gridCol>
              </a:tblGrid>
              <a:tr h="153934">
                <a:tc>
                  <a:txBody>
                    <a:bodyPr/>
                    <a:lstStyle/>
                    <a:p>
                      <a:pPr marL="0" algn="ctr" rtl="0"/>
                      <a:r>
                        <a:rPr lang="en-US" sz="2000" dirty="0">
                          <a:solidFill>
                            <a:srgbClr val="1A1480"/>
                          </a:solidFill>
                        </a:rPr>
                        <a:t>V</a:t>
                      </a:r>
                    </a:p>
                  </a:txBody>
                  <a:tcPr anchor="ctr">
                    <a:lnR w="12700" cap="flat" cmpd="sng" algn="ctr">
                      <a:solidFill>
                        <a:schemeClr val="bg1">
                          <a:lumMod val="75000"/>
                        </a:schemeClr>
                      </a:solidFill>
                      <a:prstDash val="solid"/>
                      <a:round/>
                      <a:headEnd type="none" w="med" len="med"/>
                      <a:tailEnd type="none" w="med" len="med"/>
                    </a:lnR>
                    <a:solidFill>
                      <a:srgbClr val="EAEDF4"/>
                    </a:solidFill>
                  </a:tcPr>
                </a:tc>
                <a:tc>
                  <a:txBody>
                    <a:bodyPr/>
                    <a:lstStyle/>
                    <a:p>
                      <a:pPr algn="ctr"/>
                      <a:r>
                        <a:rPr lang="en-US" sz="2000" dirty="0">
                          <a:solidFill>
                            <a:srgbClr val="1A1480"/>
                          </a:solidFill>
                        </a:rPr>
                        <a:t>H</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EAEDF4"/>
                    </a:solidFill>
                  </a:tcPr>
                </a:tc>
                <a:tc>
                  <a:txBody>
                    <a:bodyPr/>
                    <a:lstStyle/>
                    <a:p>
                      <a:pPr algn="ctr"/>
                      <a:r>
                        <a:rPr lang="en-US" sz="2000" dirty="0">
                          <a:solidFill>
                            <a:srgbClr val="1A1480"/>
                          </a:solidFill>
                        </a:rPr>
                        <a:t>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EAEDF4"/>
                    </a:solidFill>
                  </a:tcPr>
                </a:tc>
                <a:tc>
                  <a:txBody>
                    <a:bodyPr/>
                    <a:lstStyle/>
                    <a:p>
                      <a:pPr algn="ctr"/>
                      <a:r>
                        <a:rPr lang="en-US" sz="2000" dirty="0"/>
                        <a:t>SE</a:t>
                      </a:r>
                      <a:endParaRPr lang="en-US" sz="20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1A1480"/>
                    </a:solidFill>
                  </a:tcPr>
                </a:tc>
                <a:tc>
                  <a:txBody>
                    <a:bodyPr/>
                    <a:lstStyle/>
                    <a:p>
                      <a:pPr algn="ctr"/>
                      <a:r>
                        <a:rPr lang="en-US" sz="2000" dirty="0">
                          <a:solidFill>
                            <a:srgbClr val="1A1480"/>
                          </a:solidFill>
                        </a:rPr>
                        <a:t>1</a:t>
                      </a:r>
                    </a:p>
                  </a:txBody>
                  <a:tcPr anchor="ctr">
                    <a:lnL w="12700" cap="flat" cmpd="sng" algn="ctr">
                      <a:solidFill>
                        <a:schemeClr val="bg1">
                          <a:lumMod val="75000"/>
                        </a:schemeClr>
                      </a:solidFill>
                      <a:prstDash val="solid"/>
                      <a:round/>
                      <a:headEnd type="none" w="med" len="med"/>
                      <a:tailEnd type="none" w="med" len="med"/>
                    </a:lnL>
                    <a:solidFill>
                      <a:srgbClr val="EAEDF4"/>
                    </a:solidFill>
                  </a:tcPr>
                </a:tc>
                <a:extLst>
                  <a:ext uri="{0D108BD9-81ED-4DB2-BD59-A6C34878D82A}">
                    <a16:rowId xmlns:a16="http://schemas.microsoft.com/office/drawing/2014/main" xmlns="" val="10000"/>
                  </a:ext>
                </a:extLst>
              </a:tr>
              <a:tr h="1808480">
                <a:tc>
                  <a:txBody>
                    <a:bodyPr/>
                    <a:lstStyle/>
                    <a:p>
                      <a:pPr marL="0" algn="ctr" rtl="0"/>
                      <a:r>
                        <a:rPr lang="en-US" sz="1600" dirty="0">
                          <a:solidFill>
                            <a:srgbClr val="1A1480"/>
                          </a:solidFill>
                        </a:rPr>
                        <a:t>Reservation class</a:t>
                      </a:r>
                    </a:p>
                    <a:p>
                      <a:pPr marL="0" algn="ctr" rtl="0"/>
                      <a:r>
                        <a:rPr lang="en-US" sz="1600" dirty="0">
                          <a:solidFill>
                            <a:srgbClr val="1A1480"/>
                          </a:solidFill>
                        </a:rPr>
                        <a:t>(maybe combined with Bundle Light, Plus and Top)*</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spcAft>
                          <a:spcPts val="600"/>
                        </a:spcAft>
                      </a:pPr>
                      <a:endParaRPr lang="en-US" sz="16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endParaRPr lang="en-US" sz="16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600" dirty="0">
                          <a:solidFill>
                            <a:schemeClr val="bg1"/>
                          </a:solidFill>
                        </a:rPr>
                        <a:t>Brand Indicator</a:t>
                      </a:r>
                      <a:r>
                        <a:rPr lang="en-US" sz="1600" baseline="0" dirty="0">
                          <a:solidFill>
                            <a:schemeClr val="bg1"/>
                          </a:solidFill>
                        </a:rPr>
                        <a:t> (Plus)</a:t>
                      </a:r>
                      <a:endParaRPr lang="en-US" sz="16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1A1480"/>
                    </a:solidFill>
                  </a:tcPr>
                </a:tc>
                <a:tc>
                  <a:txBody>
                    <a:bodyPr/>
                    <a:lstStyle/>
                    <a:p>
                      <a:pPr marL="0" algn="ctr" rtl="0"/>
                      <a:r>
                        <a:rPr lang="en-US" sz="1600" dirty="0">
                          <a:solidFill>
                            <a:srgbClr val="1A1480"/>
                          </a:solidFill>
                        </a:rPr>
                        <a:t>Three digit</a:t>
                      </a:r>
                      <a:r>
                        <a:rPr lang="en-US" sz="1600" baseline="0" dirty="0">
                          <a:solidFill>
                            <a:srgbClr val="1A1480"/>
                          </a:solidFill>
                        </a:rPr>
                        <a:t> numeric rule</a:t>
                      </a:r>
                      <a:endParaRPr lang="en-US" sz="1600" dirty="0">
                        <a:solidFill>
                          <a:srgbClr val="1A1480"/>
                        </a:solidFill>
                      </a:endParaRPr>
                    </a:p>
                    <a:p>
                      <a:pPr algn="ctr"/>
                      <a:endParaRPr lang="en-US" sz="16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solidFill>
                      <a:srgbClr val="EAEDF4"/>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23237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l="1" t="3349" r="-955" b="20942"/>
          <a:stretch/>
        </p:blipFill>
        <p:spPr>
          <a:xfrm flipH="1">
            <a:off x="-152399" y="0"/>
            <a:ext cx="10210799" cy="5394025"/>
          </a:xfrm>
          <a:prstGeom prst="rect">
            <a:avLst/>
          </a:prstGeom>
        </p:spPr>
      </p:pic>
      <p:sp>
        <p:nvSpPr>
          <p:cNvPr id="3" name="object 3"/>
          <p:cNvSpPr/>
          <p:nvPr/>
        </p:nvSpPr>
        <p:spPr>
          <a:xfrm>
            <a:off x="-61245" y="5252249"/>
            <a:ext cx="10119645" cy="252014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3564" y="7237691"/>
            <a:ext cx="10025380" cy="535305"/>
          </a:xfrm>
          <a:custGeom>
            <a:avLst/>
            <a:gdLst/>
            <a:ahLst/>
            <a:cxnLst/>
            <a:rect l="l" t="t" r="r" b="b"/>
            <a:pathLst>
              <a:path w="10025380" h="535304">
                <a:moveTo>
                  <a:pt x="10024833" y="0"/>
                </a:moveTo>
                <a:lnTo>
                  <a:pt x="0" y="534708"/>
                </a:lnTo>
                <a:lnTo>
                  <a:pt x="10024833" y="534708"/>
                </a:lnTo>
                <a:lnTo>
                  <a:pt x="10024833" y="0"/>
                </a:lnTo>
                <a:close/>
              </a:path>
            </a:pathLst>
          </a:custGeom>
          <a:solidFill>
            <a:srgbClr val="EC1550"/>
          </a:solidFill>
        </p:spPr>
        <p:txBody>
          <a:bodyPr wrap="square" lIns="0" tIns="0" rIns="0" bIns="0" rtlCol="0"/>
          <a:lstStyle/>
          <a:p>
            <a:endParaRPr/>
          </a:p>
        </p:txBody>
      </p:sp>
      <p:sp>
        <p:nvSpPr>
          <p:cNvPr id="5" name="object 5"/>
          <p:cNvSpPr/>
          <p:nvPr/>
        </p:nvSpPr>
        <p:spPr>
          <a:xfrm>
            <a:off x="896658" y="742353"/>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1" y="91046"/>
                </a:lnTo>
                <a:lnTo>
                  <a:pt x="824991" y="78041"/>
                </a:lnTo>
                <a:lnTo>
                  <a:pt x="767397" y="78041"/>
                </a:lnTo>
                <a:lnTo>
                  <a:pt x="767397" y="50165"/>
                </a:lnTo>
                <a:lnTo>
                  <a:pt x="817549" y="50165"/>
                </a:lnTo>
                <a:lnTo>
                  <a:pt x="817549" y="38087"/>
                </a:lnTo>
                <a:lnTo>
                  <a:pt x="767397" y="38087"/>
                </a:lnTo>
                <a:lnTo>
                  <a:pt x="767397" y="13944"/>
                </a:lnTo>
                <a:lnTo>
                  <a:pt x="823125" y="13944"/>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20" y="52031"/>
                </a:lnTo>
                <a:lnTo>
                  <a:pt x="287083" y="52031"/>
                </a:lnTo>
                <a:lnTo>
                  <a:pt x="279473" y="51539"/>
                </a:lnTo>
                <a:lnTo>
                  <a:pt x="272211" y="50176"/>
                </a:lnTo>
                <a:lnTo>
                  <a:pt x="265645" y="48115"/>
                </a:lnTo>
                <a:lnTo>
                  <a:pt x="260121" y="45529"/>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9"/>
                </a:lnTo>
                <a:lnTo>
                  <a:pt x="271741" y="62712"/>
                </a:lnTo>
                <a:lnTo>
                  <a:pt x="278680" y="63759"/>
                </a:lnTo>
                <a:lnTo>
                  <a:pt x="286143" y="64109"/>
                </a:lnTo>
                <a:lnTo>
                  <a:pt x="295440" y="64109"/>
                </a:lnTo>
                <a:lnTo>
                  <a:pt x="300075" y="63169"/>
                </a:lnTo>
                <a:lnTo>
                  <a:pt x="315492" y="63169"/>
                </a:lnTo>
                <a:lnTo>
                  <a:pt x="313093" y="59461"/>
                </a:lnTo>
                <a:lnTo>
                  <a:pt x="314675" y="58534"/>
                </a:lnTo>
                <a:close/>
              </a:path>
              <a:path w="963930" h="92075">
                <a:moveTo>
                  <a:pt x="326849" y="12077"/>
                </a:moveTo>
                <a:lnTo>
                  <a:pt x="296367" y="12077"/>
                </a:lnTo>
                <a:lnTo>
                  <a:pt x="307588" y="13660"/>
                </a:lnTo>
                <a:lnTo>
                  <a:pt x="315064" y="17770"/>
                </a:lnTo>
                <a:lnTo>
                  <a:pt x="319230" y="23446"/>
                </a:lnTo>
                <a:lnTo>
                  <a:pt x="320522" y="29730"/>
                </a:lnTo>
                <a:lnTo>
                  <a:pt x="318692" y="38310"/>
                </a:lnTo>
                <a:lnTo>
                  <a:pt x="312856" y="45410"/>
                </a:lnTo>
                <a:lnTo>
                  <a:pt x="302493" y="50245"/>
                </a:lnTo>
                <a:lnTo>
                  <a:pt x="287083" y="52031"/>
                </a:lnTo>
                <a:lnTo>
                  <a:pt x="324120" y="52031"/>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5" y="67818"/>
                </a:lnTo>
                <a:lnTo>
                  <a:pt x="84925" y="55752"/>
                </a:lnTo>
                <a:lnTo>
                  <a:pt x="30657" y="55752"/>
                </a:lnTo>
                <a:lnTo>
                  <a:pt x="51092" y="13944"/>
                </a:lnTo>
                <a:lnTo>
                  <a:pt x="64481" y="13944"/>
                </a:lnTo>
                <a:lnTo>
                  <a:pt x="60388" y="5575"/>
                </a:lnTo>
                <a:lnTo>
                  <a:pt x="58534" y="2781"/>
                </a:lnTo>
                <a:lnTo>
                  <a:pt x="56667" y="1854"/>
                </a:lnTo>
                <a:close/>
              </a:path>
              <a:path w="963930" h="92075">
                <a:moveTo>
                  <a:pt x="90825" y="67818"/>
                </a:moveTo>
                <a:lnTo>
                  <a:pt x="77114" y="67818"/>
                </a:lnTo>
                <a:lnTo>
                  <a:pt x="88265" y="91046"/>
                </a:lnTo>
                <a:lnTo>
                  <a:pt x="102184" y="91046"/>
                </a:lnTo>
                <a:lnTo>
                  <a:pt x="90825" y="67818"/>
                </a:lnTo>
                <a:close/>
              </a:path>
              <a:path w="963930" h="92075">
                <a:moveTo>
                  <a:pt x="64481" y="13944"/>
                </a:moveTo>
                <a:lnTo>
                  <a:pt x="51092" y="13944"/>
                </a:lnTo>
                <a:lnTo>
                  <a:pt x="71526" y="55752"/>
                </a:lnTo>
                <a:lnTo>
                  <a:pt x="84925" y="55752"/>
                </a:lnTo>
                <a:lnTo>
                  <a:pt x="64481" y="13944"/>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37"/>
                </a:lnTo>
                <a:lnTo>
                  <a:pt x="668909" y="90119"/>
                </a:lnTo>
                <a:lnTo>
                  <a:pt x="671703"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28" y="71539"/>
                </a:moveTo>
                <a:lnTo>
                  <a:pt x="922540" y="91986"/>
                </a:lnTo>
                <a:lnTo>
                  <a:pt x="939906" y="90140"/>
                </a:lnTo>
                <a:lnTo>
                  <a:pt x="952739" y="84894"/>
                </a:lnTo>
                <a:lnTo>
                  <a:pt x="957573" y="79908"/>
                </a:lnTo>
                <a:lnTo>
                  <a:pt x="923467" y="79908"/>
                </a:lnTo>
                <a:lnTo>
                  <a:pt x="911713" y="78991"/>
                </a:lnTo>
                <a:lnTo>
                  <a:pt x="901871" y="76766"/>
                </a:lnTo>
                <a:lnTo>
                  <a:pt x="894467" y="74020"/>
                </a:lnTo>
                <a:lnTo>
                  <a:pt x="890028"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6" y="52031"/>
                </a:lnTo>
                <a:lnTo>
                  <a:pt x="937336" y="54482"/>
                </a:lnTo>
                <a:lnTo>
                  <a:pt x="944025" y="57718"/>
                </a:lnTo>
                <a:lnTo>
                  <a:pt x="948100" y="61825"/>
                </a:lnTo>
                <a:lnTo>
                  <a:pt x="949477" y="66890"/>
                </a:lnTo>
                <a:lnTo>
                  <a:pt x="948028" y="72059"/>
                </a:lnTo>
                <a:lnTo>
                  <a:pt x="943444" y="76185"/>
                </a:lnTo>
                <a:lnTo>
                  <a:pt x="935375" y="78919"/>
                </a:lnTo>
                <a:lnTo>
                  <a:pt x="923467" y="79908"/>
                </a:lnTo>
                <a:lnTo>
                  <a:pt x="957573" y="79908"/>
                </a:lnTo>
                <a:lnTo>
                  <a:pt x="960693" y="76689"/>
                </a:lnTo>
                <a:lnTo>
                  <a:pt x="963422" y="65963"/>
                </a:lnTo>
                <a:lnTo>
                  <a:pt x="961068" y="56154"/>
                </a:lnTo>
                <a:lnTo>
                  <a:pt x="920686" y="38087"/>
                </a:lnTo>
                <a:lnTo>
                  <a:pt x="905814" y="35305"/>
                </a:lnTo>
                <a:lnTo>
                  <a:pt x="901166" y="32512"/>
                </a:lnTo>
                <a:lnTo>
                  <a:pt x="901166" y="25082"/>
                </a:lnTo>
                <a:lnTo>
                  <a:pt x="902735" y="19916"/>
                </a:lnTo>
                <a:lnTo>
                  <a:pt x="907441" y="15794"/>
                </a:lnTo>
                <a:lnTo>
                  <a:pt x="915284" y="13064"/>
                </a:lnTo>
                <a:lnTo>
                  <a:pt x="926261" y="12077"/>
                </a:lnTo>
                <a:lnTo>
                  <a:pt x="956224" y="12077"/>
                </a:lnTo>
                <a:lnTo>
                  <a:pt x="957846" y="5575"/>
                </a:lnTo>
                <a:lnTo>
                  <a:pt x="952801" y="3921"/>
                </a:lnTo>
                <a:lnTo>
                  <a:pt x="946008" y="2092"/>
                </a:lnTo>
                <a:lnTo>
                  <a:pt x="937470"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FFFFFF"/>
          </a:solidFill>
        </p:spPr>
        <p:txBody>
          <a:bodyPr wrap="square" lIns="0" tIns="0" rIns="0" bIns="0" rtlCol="0"/>
          <a:lstStyle/>
          <a:p>
            <a:endParaRPr/>
          </a:p>
        </p:txBody>
      </p:sp>
      <p:sp>
        <p:nvSpPr>
          <p:cNvPr id="6" name="object 6"/>
          <p:cNvSpPr/>
          <p:nvPr/>
        </p:nvSpPr>
        <p:spPr>
          <a:xfrm>
            <a:off x="900120" y="502119"/>
            <a:ext cx="960755" cy="142875"/>
          </a:xfrm>
          <a:custGeom>
            <a:avLst/>
            <a:gdLst/>
            <a:ahLst/>
            <a:cxnLst/>
            <a:rect l="l" t="t" r="r" b="b"/>
            <a:pathLst>
              <a:path w="960755" h="142875">
                <a:moveTo>
                  <a:pt x="267284" y="0"/>
                </a:moveTo>
                <a:lnTo>
                  <a:pt x="221805" y="0"/>
                </a:lnTo>
                <a:lnTo>
                  <a:pt x="150558" y="142455"/>
                </a:lnTo>
                <a:lnTo>
                  <a:pt x="193992" y="142455"/>
                </a:lnTo>
                <a:lnTo>
                  <a:pt x="206629" y="116192"/>
                </a:lnTo>
                <a:lnTo>
                  <a:pt x="328708" y="116192"/>
                </a:lnTo>
                <a:lnTo>
                  <a:pt x="314091" y="87388"/>
                </a:lnTo>
                <a:lnTo>
                  <a:pt x="219265" y="87388"/>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9" y="87388"/>
                </a:lnTo>
                <a:lnTo>
                  <a:pt x="574954" y="87388"/>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88"/>
                </a:lnTo>
                <a:lnTo>
                  <a:pt x="314091" y="87388"/>
                </a:lnTo>
                <a:lnTo>
                  <a:pt x="285121" y="30302"/>
                </a:lnTo>
                <a:close/>
              </a:path>
              <a:path w="960755" h="142875">
                <a:moveTo>
                  <a:pt x="640767" y="30302"/>
                </a:moveTo>
                <a:lnTo>
                  <a:pt x="601738" y="30302"/>
                </a:lnTo>
                <a:lnTo>
                  <a:pt x="628027" y="87388"/>
                </a:lnTo>
                <a:lnTo>
                  <a:pt x="669759" y="87388"/>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1" y="0"/>
                </a:moveTo>
                <a:lnTo>
                  <a:pt x="752792" y="0"/>
                </a:lnTo>
                <a:lnTo>
                  <a:pt x="715899" y="142455"/>
                </a:lnTo>
                <a:lnTo>
                  <a:pt x="754824" y="142455"/>
                </a:lnTo>
                <a:lnTo>
                  <a:pt x="783082" y="32359"/>
                </a:lnTo>
                <a:lnTo>
                  <a:pt x="821783" y="32359"/>
                </a:lnTo>
                <a:lnTo>
                  <a:pt x="815428" y="12598"/>
                </a:lnTo>
                <a:lnTo>
                  <a:pt x="812419" y="3543"/>
                </a:lnTo>
                <a:lnTo>
                  <a:pt x="806831"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FFFFFF"/>
          </a:solidFill>
        </p:spPr>
        <p:txBody>
          <a:bodyPr wrap="square" lIns="0" tIns="0" rIns="0" bIns="0" rtlCol="0"/>
          <a:lstStyle/>
          <a:p>
            <a:endParaRPr/>
          </a:p>
        </p:txBody>
      </p:sp>
      <p:sp>
        <p:nvSpPr>
          <p:cNvPr id="7" name="object 7"/>
          <p:cNvSpPr/>
          <p:nvPr/>
        </p:nvSpPr>
        <p:spPr>
          <a:xfrm>
            <a:off x="563801" y="432649"/>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98"/>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87"/>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8" name="object 8"/>
          <p:cNvSpPr/>
          <p:nvPr/>
        </p:nvSpPr>
        <p:spPr>
          <a:xfrm>
            <a:off x="563805" y="498763"/>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41"/>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FFFFFF"/>
          </a:solidFill>
        </p:spPr>
        <p:txBody>
          <a:bodyPr wrap="square" lIns="0" tIns="0" rIns="0" bIns="0" rtlCol="0"/>
          <a:lstStyle/>
          <a:p>
            <a:endParaRPr/>
          </a:p>
        </p:txBody>
      </p:sp>
      <p:sp>
        <p:nvSpPr>
          <p:cNvPr id="9" name="object 9"/>
          <p:cNvSpPr txBox="1"/>
          <p:nvPr/>
        </p:nvSpPr>
        <p:spPr>
          <a:xfrm>
            <a:off x="858959" y="5717793"/>
            <a:ext cx="8512169" cy="1154162"/>
          </a:xfrm>
          <a:prstGeom prst="rect">
            <a:avLst/>
          </a:prstGeom>
        </p:spPr>
        <p:txBody>
          <a:bodyPr vert="horz" wrap="square" lIns="0" tIns="0" rIns="0" bIns="0" rtlCol="0">
            <a:spAutoFit/>
          </a:bodyPr>
          <a:lstStyle/>
          <a:p>
            <a:pPr marL="12700">
              <a:lnSpc>
                <a:spcPts val="4500"/>
              </a:lnSpc>
            </a:pPr>
            <a:r>
              <a:rPr lang="en-US" sz="5250" b="1" spc="5" dirty="0">
                <a:solidFill>
                  <a:srgbClr val="00B5AC"/>
                </a:solidFill>
                <a:latin typeface="Trebuchet MS"/>
                <a:cs typeface="Trebuchet MS"/>
              </a:rPr>
              <a:t>Involuntary changes</a:t>
            </a:r>
          </a:p>
          <a:p>
            <a:pPr marL="12700">
              <a:lnSpc>
                <a:spcPts val="4500"/>
              </a:lnSpc>
            </a:pPr>
            <a:r>
              <a:rPr lang="en-US" sz="4000" spc="-5" dirty="0">
                <a:solidFill>
                  <a:srgbClr val="FFFFFF"/>
                </a:solidFill>
                <a:latin typeface="Trebuchet MS"/>
                <a:cs typeface="Trebuchet MS"/>
              </a:rPr>
              <a:t>policy</a:t>
            </a:r>
            <a:endParaRPr sz="4000" spc="-5" dirty="0">
              <a:solidFill>
                <a:srgbClr val="FFFFFF"/>
              </a:solidFill>
              <a:latin typeface="Trebuchet MS"/>
              <a:cs typeface="Trebuchet MS"/>
            </a:endParaRPr>
          </a:p>
        </p:txBody>
      </p:sp>
    </p:spTree>
    <p:extLst>
      <p:ext uri="{BB962C8B-B14F-4D97-AF65-F5344CB8AC3E}">
        <p14:creationId xmlns:p14="http://schemas.microsoft.com/office/powerpoint/2010/main" val="1303034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299072" y="7434326"/>
            <a:ext cx="9759315" cy="338455"/>
          </a:xfrm>
          <a:custGeom>
            <a:avLst/>
            <a:gdLst/>
            <a:ahLst/>
            <a:cxnLst/>
            <a:rect l="l" t="t" r="r" b="b"/>
            <a:pathLst>
              <a:path w="9759315" h="338454">
                <a:moveTo>
                  <a:pt x="9759327" y="0"/>
                </a:moveTo>
                <a:lnTo>
                  <a:pt x="0" y="338074"/>
                </a:lnTo>
                <a:lnTo>
                  <a:pt x="9759327" y="338074"/>
                </a:lnTo>
                <a:lnTo>
                  <a:pt x="9759327" y="0"/>
                </a:lnTo>
                <a:close/>
              </a:path>
            </a:pathLst>
          </a:custGeom>
          <a:solidFill>
            <a:srgbClr val="EC1550"/>
          </a:solidFill>
        </p:spPr>
        <p:txBody>
          <a:bodyPr wrap="square" lIns="0" tIns="0" rIns="0" bIns="0" rtlCol="0"/>
          <a:lstStyle/>
          <a:p>
            <a:endParaRPr/>
          </a:p>
        </p:txBody>
      </p:sp>
      <p:sp>
        <p:nvSpPr>
          <p:cNvPr id="7" name="object 7"/>
          <p:cNvSpPr/>
          <p:nvPr/>
        </p:nvSpPr>
        <p:spPr>
          <a:xfrm>
            <a:off x="916635" y="75479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66"/>
                </a:moveTo>
                <a:lnTo>
                  <a:pt x="753452" y="1866"/>
                </a:lnTo>
                <a:lnTo>
                  <a:pt x="753452" y="91046"/>
                </a:lnTo>
                <a:lnTo>
                  <a:pt x="824991" y="91046"/>
                </a:lnTo>
                <a:lnTo>
                  <a:pt x="824991" y="78041"/>
                </a:lnTo>
                <a:lnTo>
                  <a:pt x="767397" y="78041"/>
                </a:lnTo>
                <a:lnTo>
                  <a:pt x="767397" y="50177"/>
                </a:lnTo>
                <a:lnTo>
                  <a:pt x="817562" y="50177"/>
                </a:lnTo>
                <a:lnTo>
                  <a:pt x="817562" y="38100"/>
                </a:lnTo>
                <a:lnTo>
                  <a:pt x="767397" y="38100"/>
                </a:lnTo>
                <a:lnTo>
                  <a:pt x="767397" y="13944"/>
                </a:lnTo>
                <a:lnTo>
                  <a:pt x="823125" y="13944"/>
                </a:lnTo>
                <a:lnTo>
                  <a:pt x="823125" y="1866"/>
                </a:lnTo>
                <a:close/>
              </a:path>
              <a:path w="963930" h="92075">
                <a:moveTo>
                  <a:pt x="177457" y="1854"/>
                </a:moveTo>
                <a:lnTo>
                  <a:pt x="163512" y="1854"/>
                </a:lnTo>
                <a:lnTo>
                  <a:pt x="163512" y="91046"/>
                </a:lnTo>
                <a:lnTo>
                  <a:pt x="177457" y="91046"/>
                </a:lnTo>
                <a:lnTo>
                  <a:pt x="177457" y="1854"/>
                </a:lnTo>
                <a:close/>
              </a:path>
              <a:path w="963930" h="92075">
                <a:moveTo>
                  <a:pt x="407860" y="1866"/>
                </a:moveTo>
                <a:lnTo>
                  <a:pt x="393915" y="1866"/>
                </a:lnTo>
                <a:lnTo>
                  <a:pt x="393915" y="91046"/>
                </a:lnTo>
                <a:lnTo>
                  <a:pt x="458952" y="91046"/>
                </a:lnTo>
                <a:lnTo>
                  <a:pt x="458952" y="78968"/>
                </a:lnTo>
                <a:lnTo>
                  <a:pt x="407860" y="78968"/>
                </a:lnTo>
                <a:lnTo>
                  <a:pt x="407860" y="1866"/>
                </a:lnTo>
                <a:close/>
              </a:path>
              <a:path w="963930" h="92075">
                <a:moveTo>
                  <a:pt x="295440" y="939"/>
                </a:moveTo>
                <a:lnTo>
                  <a:pt x="246202" y="939"/>
                </a:lnTo>
                <a:lnTo>
                  <a:pt x="246202" y="91046"/>
                </a:lnTo>
                <a:lnTo>
                  <a:pt x="260121" y="91046"/>
                </a:lnTo>
                <a:lnTo>
                  <a:pt x="260121" y="58534"/>
                </a:lnTo>
                <a:lnTo>
                  <a:pt x="314696" y="58534"/>
                </a:lnTo>
                <a:lnTo>
                  <a:pt x="321917" y="54303"/>
                </a:lnTo>
                <a:lnTo>
                  <a:pt x="324129" y="52031"/>
                </a:lnTo>
                <a:lnTo>
                  <a:pt x="287083" y="52031"/>
                </a:lnTo>
                <a:lnTo>
                  <a:pt x="279473" y="51539"/>
                </a:lnTo>
                <a:lnTo>
                  <a:pt x="272211" y="50176"/>
                </a:lnTo>
                <a:lnTo>
                  <a:pt x="265645" y="48115"/>
                </a:lnTo>
                <a:lnTo>
                  <a:pt x="260121" y="45529"/>
                </a:lnTo>
                <a:lnTo>
                  <a:pt x="260121" y="12090"/>
                </a:lnTo>
                <a:lnTo>
                  <a:pt x="326852" y="12090"/>
                </a:lnTo>
                <a:lnTo>
                  <a:pt x="324358" y="9069"/>
                </a:lnTo>
                <a:lnTo>
                  <a:pt x="312123" y="3088"/>
                </a:lnTo>
                <a:lnTo>
                  <a:pt x="295440" y="939"/>
                </a:lnTo>
                <a:close/>
              </a:path>
              <a:path w="963930" h="92075">
                <a:moveTo>
                  <a:pt x="315493" y="63182"/>
                </a:moveTo>
                <a:lnTo>
                  <a:pt x="300075" y="63182"/>
                </a:lnTo>
                <a:lnTo>
                  <a:pt x="318655" y="91046"/>
                </a:lnTo>
                <a:lnTo>
                  <a:pt x="333527" y="91046"/>
                </a:lnTo>
                <a:lnTo>
                  <a:pt x="315493" y="63182"/>
                </a:lnTo>
                <a:close/>
              </a:path>
              <a:path w="963930" h="92075">
                <a:moveTo>
                  <a:pt x="314696" y="58534"/>
                </a:moveTo>
                <a:lnTo>
                  <a:pt x="260121" y="58534"/>
                </a:lnTo>
                <a:lnTo>
                  <a:pt x="265498" y="60975"/>
                </a:lnTo>
                <a:lnTo>
                  <a:pt x="271741" y="62717"/>
                </a:lnTo>
                <a:lnTo>
                  <a:pt x="278680" y="63761"/>
                </a:lnTo>
                <a:lnTo>
                  <a:pt x="286143" y="64109"/>
                </a:lnTo>
                <a:lnTo>
                  <a:pt x="295440" y="64109"/>
                </a:lnTo>
                <a:lnTo>
                  <a:pt x="300075" y="63182"/>
                </a:lnTo>
                <a:lnTo>
                  <a:pt x="315493" y="63182"/>
                </a:lnTo>
                <a:lnTo>
                  <a:pt x="313093" y="59474"/>
                </a:lnTo>
                <a:lnTo>
                  <a:pt x="314696" y="58534"/>
                </a:lnTo>
                <a:close/>
              </a:path>
              <a:path w="963930" h="92075">
                <a:moveTo>
                  <a:pt x="326852" y="12090"/>
                </a:moveTo>
                <a:lnTo>
                  <a:pt x="296367" y="12090"/>
                </a:lnTo>
                <a:lnTo>
                  <a:pt x="307590" y="13671"/>
                </a:lnTo>
                <a:lnTo>
                  <a:pt x="315071" y="17778"/>
                </a:lnTo>
                <a:lnTo>
                  <a:pt x="319241" y="23454"/>
                </a:lnTo>
                <a:lnTo>
                  <a:pt x="320535" y="29743"/>
                </a:lnTo>
                <a:lnTo>
                  <a:pt x="318703" y="38321"/>
                </a:lnTo>
                <a:lnTo>
                  <a:pt x="312862" y="45416"/>
                </a:lnTo>
                <a:lnTo>
                  <a:pt x="302495" y="50247"/>
                </a:lnTo>
                <a:lnTo>
                  <a:pt x="287083" y="52031"/>
                </a:lnTo>
                <a:lnTo>
                  <a:pt x="324129" y="52031"/>
                </a:lnTo>
                <a:lnTo>
                  <a:pt x="328650" y="47390"/>
                </a:lnTo>
                <a:lnTo>
                  <a:pt x="332945" y="39085"/>
                </a:lnTo>
                <a:lnTo>
                  <a:pt x="334454" y="29743"/>
                </a:lnTo>
                <a:lnTo>
                  <a:pt x="331887" y="18186"/>
                </a:lnTo>
                <a:lnTo>
                  <a:pt x="326852" y="12090"/>
                </a:lnTo>
                <a:close/>
              </a:path>
              <a:path w="963930" h="92075">
                <a:moveTo>
                  <a:pt x="56667" y="1866"/>
                </a:moveTo>
                <a:lnTo>
                  <a:pt x="43662" y="1866"/>
                </a:lnTo>
                <a:lnTo>
                  <a:pt x="0" y="91046"/>
                </a:lnTo>
                <a:lnTo>
                  <a:pt x="13944" y="91046"/>
                </a:lnTo>
                <a:lnTo>
                  <a:pt x="25082" y="67830"/>
                </a:lnTo>
                <a:lnTo>
                  <a:pt x="90839" y="67830"/>
                </a:lnTo>
                <a:lnTo>
                  <a:pt x="84930" y="55752"/>
                </a:lnTo>
                <a:lnTo>
                  <a:pt x="30657" y="55752"/>
                </a:lnTo>
                <a:lnTo>
                  <a:pt x="51092" y="13944"/>
                </a:lnTo>
                <a:lnTo>
                  <a:pt x="64476" y="13944"/>
                </a:lnTo>
                <a:lnTo>
                  <a:pt x="60388" y="5588"/>
                </a:lnTo>
                <a:lnTo>
                  <a:pt x="58534" y="2794"/>
                </a:lnTo>
                <a:lnTo>
                  <a:pt x="56667" y="1866"/>
                </a:lnTo>
                <a:close/>
              </a:path>
              <a:path w="963930" h="92075">
                <a:moveTo>
                  <a:pt x="90839" y="67830"/>
                </a:moveTo>
                <a:lnTo>
                  <a:pt x="77114" y="67830"/>
                </a:lnTo>
                <a:lnTo>
                  <a:pt x="88265" y="91046"/>
                </a:lnTo>
                <a:lnTo>
                  <a:pt x="102196" y="91046"/>
                </a:lnTo>
                <a:lnTo>
                  <a:pt x="90839" y="67830"/>
                </a:lnTo>
                <a:close/>
              </a:path>
              <a:path w="963930" h="92075">
                <a:moveTo>
                  <a:pt x="64476" y="13944"/>
                </a:moveTo>
                <a:lnTo>
                  <a:pt x="51092" y="13944"/>
                </a:lnTo>
                <a:lnTo>
                  <a:pt x="71526" y="55752"/>
                </a:lnTo>
                <a:lnTo>
                  <a:pt x="84930" y="55752"/>
                </a:lnTo>
                <a:lnTo>
                  <a:pt x="64476" y="13944"/>
                </a:lnTo>
                <a:close/>
              </a:path>
              <a:path w="963930" h="92075">
                <a:moveTo>
                  <a:pt x="606666" y="1866"/>
                </a:moveTo>
                <a:lnTo>
                  <a:pt x="592721" y="1866"/>
                </a:lnTo>
                <a:lnTo>
                  <a:pt x="592721" y="91046"/>
                </a:lnTo>
                <a:lnTo>
                  <a:pt x="605739" y="91046"/>
                </a:lnTo>
                <a:lnTo>
                  <a:pt x="605739" y="17665"/>
                </a:lnTo>
                <a:lnTo>
                  <a:pt x="621278" y="17665"/>
                </a:lnTo>
                <a:lnTo>
                  <a:pt x="610374" y="5588"/>
                </a:lnTo>
                <a:lnTo>
                  <a:pt x="608520" y="2794"/>
                </a:lnTo>
                <a:lnTo>
                  <a:pt x="606666" y="1866"/>
                </a:lnTo>
                <a:close/>
              </a:path>
              <a:path w="963930" h="92075">
                <a:moveTo>
                  <a:pt x="621278" y="17665"/>
                </a:moveTo>
                <a:lnTo>
                  <a:pt x="605739" y="17665"/>
                </a:lnTo>
                <a:lnTo>
                  <a:pt x="667054" y="87337"/>
                </a:lnTo>
                <a:lnTo>
                  <a:pt x="668909" y="90131"/>
                </a:lnTo>
                <a:lnTo>
                  <a:pt x="671703" y="91046"/>
                </a:lnTo>
                <a:lnTo>
                  <a:pt x="683780" y="91046"/>
                </a:lnTo>
                <a:lnTo>
                  <a:pt x="683780" y="72478"/>
                </a:lnTo>
                <a:lnTo>
                  <a:pt x="670763" y="72478"/>
                </a:lnTo>
                <a:lnTo>
                  <a:pt x="621278" y="17665"/>
                </a:lnTo>
                <a:close/>
              </a:path>
              <a:path w="963930" h="92075">
                <a:moveTo>
                  <a:pt x="683780" y="1866"/>
                </a:moveTo>
                <a:lnTo>
                  <a:pt x="670763" y="1866"/>
                </a:lnTo>
                <a:lnTo>
                  <a:pt x="670763" y="72478"/>
                </a:lnTo>
                <a:lnTo>
                  <a:pt x="683780" y="72478"/>
                </a:lnTo>
                <a:lnTo>
                  <a:pt x="683780" y="1866"/>
                </a:lnTo>
                <a:close/>
              </a:path>
              <a:path w="963930" h="92075">
                <a:moveTo>
                  <a:pt x="890028" y="71551"/>
                </a:moveTo>
                <a:lnTo>
                  <a:pt x="922540" y="91986"/>
                </a:lnTo>
                <a:lnTo>
                  <a:pt x="939906" y="90142"/>
                </a:lnTo>
                <a:lnTo>
                  <a:pt x="952739" y="84901"/>
                </a:lnTo>
                <a:lnTo>
                  <a:pt x="957582" y="79908"/>
                </a:lnTo>
                <a:lnTo>
                  <a:pt x="923480" y="79908"/>
                </a:lnTo>
                <a:lnTo>
                  <a:pt x="911718" y="78993"/>
                </a:lnTo>
                <a:lnTo>
                  <a:pt x="901873" y="76773"/>
                </a:lnTo>
                <a:lnTo>
                  <a:pt x="894467" y="74030"/>
                </a:lnTo>
                <a:lnTo>
                  <a:pt x="890028" y="71551"/>
                </a:lnTo>
                <a:close/>
              </a:path>
              <a:path w="963930" h="92075">
                <a:moveTo>
                  <a:pt x="927188" y="0"/>
                </a:moveTo>
                <a:lnTo>
                  <a:pt x="910755" y="1846"/>
                </a:lnTo>
                <a:lnTo>
                  <a:pt x="898153" y="7091"/>
                </a:lnTo>
                <a:lnTo>
                  <a:pt x="890080" y="15296"/>
                </a:lnTo>
                <a:lnTo>
                  <a:pt x="887234" y="26022"/>
                </a:lnTo>
                <a:lnTo>
                  <a:pt x="889426" y="35541"/>
                </a:lnTo>
                <a:lnTo>
                  <a:pt x="895713" y="42276"/>
                </a:lnTo>
                <a:lnTo>
                  <a:pt x="905660" y="46923"/>
                </a:lnTo>
                <a:lnTo>
                  <a:pt x="918832" y="50177"/>
                </a:lnTo>
                <a:lnTo>
                  <a:pt x="928116" y="52031"/>
                </a:lnTo>
                <a:lnTo>
                  <a:pt x="937336" y="54489"/>
                </a:lnTo>
                <a:lnTo>
                  <a:pt x="944025" y="57727"/>
                </a:lnTo>
                <a:lnTo>
                  <a:pt x="948100" y="61833"/>
                </a:lnTo>
                <a:lnTo>
                  <a:pt x="949477" y="66890"/>
                </a:lnTo>
                <a:lnTo>
                  <a:pt x="948028" y="72064"/>
                </a:lnTo>
                <a:lnTo>
                  <a:pt x="943446" y="76190"/>
                </a:lnTo>
                <a:lnTo>
                  <a:pt x="935380" y="78920"/>
                </a:lnTo>
                <a:lnTo>
                  <a:pt x="923480" y="79908"/>
                </a:lnTo>
                <a:lnTo>
                  <a:pt x="957582" y="79908"/>
                </a:lnTo>
                <a:lnTo>
                  <a:pt x="960693" y="76700"/>
                </a:lnTo>
                <a:lnTo>
                  <a:pt x="963422" y="65976"/>
                </a:lnTo>
                <a:lnTo>
                  <a:pt x="961068" y="56159"/>
                </a:lnTo>
                <a:lnTo>
                  <a:pt x="920686" y="38100"/>
                </a:lnTo>
                <a:lnTo>
                  <a:pt x="905827" y="35318"/>
                </a:lnTo>
                <a:lnTo>
                  <a:pt x="901166" y="32524"/>
                </a:lnTo>
                <a:lnTo>
                  <a:pt x="901166" y="25095"/>
                </a:lnTo>
                <a:lnTo>
                  <a:pt x="902735" y="19928"/>
                </a:lnTo>
                <a:lnTo>
                  <a:pt x="907441" y="15806"/>
                </a:lnTo>
                <a:lnTo>
                  <a:pt x="915284" y="13077"/>
                </a:lnTo>
                <a:lnTo>
                  <a:pt x="926261" y="12090"/>
                </a:lnTo>
                <a:lnTo>
                  <a:pt x="956228" y="12090"/>
                </a:lnTo>
                <a:lnTo>
                  <a:pt x="957859" y="5588"/>
                </a:lnTo>
                <a:lnTo>
                  <a:pt x="952806" y="3932"/>
                </a:lnTo>
                <a:lnTo>
                  <a:pt x="946010" y="2098"/>
                </a:lnTo>
                <a:lnTo>
                  <a:pt x="937471" y="612"/>
                </a:lnTo>
                <a:lnTo>
                  <a:pt x="927188" y="0"/>
                </a:lnTo>
                <a:close/>
              </a:path>
              <a:path w="963930" h="92075">
                <a:moveTo>
                  <a:pt x="956228" y="12090"/>
                </a:moveTo>
                <a:lnTo>
                  <a:pt x="926261" y="12090"/>
                </a:lnTo>
                <a:lnTo>
                  <a:pt x="935984" y="12553"/>
                </a:lnTo>
                <a:lnTo>
                  <a:pt x="944140" y="13712"/>
                </a:lnTo>
                <a:lnTo>
                  <a:pt x="950557" y="15219"/>
                </a:lnTo>
                <a:lnTo>
                  <a:pt x="955065" y="16725"/>
                </a:lnTo>
                <a:lnTo>
                  <a:pt x="956228" y="12090"/>
                </a:lnTo>
                <a:close/>
              </a:path>
            </a:pathLst>
          </a:custGeom>
          <a:solidFill>
            <a:srgbClr val="1B0080"/>
          </a:solidFill>
        </p:spPr>
        <p:txBody>
          <a:bodyPr wrap="square" lIns="0" tIns="0" rIns="0" bIns="0" rtlCol="0"/>
          <a:lstStyle/>
          <a:p>
            <a:endParaRPr/>
          </a:p>
        </p:txBody>
      </p:sp>
      <p:sp>
        <p:nvSpPr>
          <p:cNvPr id="8" name="object 8"/>
          <p:cNvSpPr/>
          <p:nvPr/>
        </p:nvSpPr>
        <p:spPr>
          <a:xfrm>
            <a:off x="920098" y="51457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48"/>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9" name="object 9"/>
          <p:cNvSpPr/>
          <p:nvPr/>
        </p:nvSpPr>
        <p:spPr>
          <a:xfrm>
            <a:off x="583779" y="445101"/>
            <a:ext cx="247650" cy="164465"/>
          </a:xfrm>
          <a:custGeom>
            <a:avLst/>
            <a:gdLst/>
            <a:ahLst/>
            <a:cxnLst/>
            <a:rect l="l" t="t" r="r" b="b"/>
            <a:pathLst>
              <a:path w="247650" h="164465">
                <a:moveTo>
                  <a:pt x="215176" y="128092"/>
                </a:moveTo>
                <a:lnTo>
                  <a:pt x="154901" y="149910"/>
                </a:lnTo>
                <a:lnTo>
                  <a:pt x="193598" y="163918"/>
                </a:lnTo>
                <a:lnTo>
                  <a:pt x="230873" y="150393"/>
                </a:lnTo>
                <a:lnTo>
                  <a:pt x="239548" y="146501"/>
                </a:lnTo>
                <a:lnTo>
                  <a:pt x="244001" y="142917"/>
                </a:lnTo>
                <a:lnTo>
                  <a:pt x="244535" y="139893"/>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10" name="object 10"/>
          <p:cNvSpPr/>
          <p:nvPr/>
        </p:nvSpPr>
        <p:spPr>
          <a:xfrm>
            <a:off x="583783" y="511215"/>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graphicFrame>
        <p:nvGraphicFramePr>
          <p:cNvPr id="3" name="Table 2"/>
          <p:cNvGraphicFramePr>
            <a:graphicFrameLocks noGrp="1"/>
          </p:cNvGraphicFramePr>
          <p:nvPr>
            <p:extLst>
              <p:ext uri="{D42A27DB-BD31-4B8C-83A1-F6EECF244321}">
                <p14:modId xmlns:p14="http://schemas.microsoft.com/office/powerpoint/2010/main" val="550449928"/>
              </p:ext>
            </p:extLst>
          </p:nvPr>
        </p:nvGraphicFramePr>
        <p:xfrm>
          <a:off x="620222" y="1371600"/>
          <a:ext cx="8980977" cy="4579654"/>
        </p:xfrm>
        <a:graphic>
          <a:graphicData uri="http://schemas.openxmlformats.org/drawingml/2006/table">
            <a:tbl>
              <a:tblPr firstRow="1" bandRow="1">
                <a:tableStyleId>{B301B821-A1FF-4177-AEE7-76D212191A09}</a:tableStyleId>
              </a:tblPr>
              <a:tblGrid>
                <a:gridCol w="1668488">
                  <a:extLst>
                    <a:ext uri="{9D8B030D-6E8A-4147-A177-3AD203B41FA5}">
                      <a16:colId xmlns:a16="http://schemas.microsoft.com/office/drawing/2014/main" xmlns="" val="20000"/>
                    </a:ext>
                  </a:extLst>
                </a:gridCol>
                <a:gridCol w="3739461">
                  <a:extLst>
                    <a:ext uri="{9D8B030D-6E8A-4147-A177-3AD203B41FA5}">
                      <a16:colId xmlns:a16="http://schemas.microsoft.com/office/drawing/2014/main" xmlns="" val="20001"/>
                    </a:ext>
                  </a:extLst>
                </a:gridCol>
                <a:gridCol w="1670823">
                  <a:extLst>
                    <a:ext uri="{9D8B030D-6E8A-4147-A177-3AD203B41FA5}">
                      <a16:colId xmlns:a16="http://schemas.microsoft.com/office/drawing/2014/main" xmlns="" val="20002"/>
                    </a:ext>
                  </a:extLst>
                </a:gridCol>
                <a:gridCol w="1902205">
                  <a:extLst>
                    <a:ext uri="{9D8B030D-6E8A-4147-A177-3AD203B41FA5}">
                      <a16:colId xmlns:a16="http://schemas.microsoft.com/office/drawing/2014/main" xmlns="" val="20003"/>
                    </a:ext>
                  </a:extLst>
                </a:gridCol>
              </a:tblGrid>
              <a:tr h="687334">
                <a:tc>
                  <a:txBody>
                    <a:bodyPr/>
                    <a:lstStyle/>
                    <a:p>
                      <a:pPr marL="0" algn="ctr" rtl="0"/>
                      <a:r>
                        <a:rPr lang="en-US" sz="1050" dirty="0"/>
                        <a:t>OPTIONS</a:t>
                      </a:r>
                      <a:endParaRPr lang="en-US" sz="1050" dirty="0">
                        <a:solidFill>
                          <a:schemeClr val="bg1"/>
                        </a:solidFill>
                      </a:endParaRPr>
                    </a:p>
                  </a:txBody>
                  <a:tcPr anchor="ctr">
                    <a:lnR w="12700" cap="flat" cmpd="sng" algn="ctr">
                      <a:solidFill>
                        <a:schemeClr val="bg1">
                          <a:lumMod val="75000"/>
                        </a:schemeClr>
                      </a:solidFill>
                      <a:prstDash val="solid"/>
                      <a:round/>
                      <a:headEnd type="none" w="med" len="med"/>
                      <a:tailEnd type="none" w="med" len="med"/>
                    </a:lnR>
                    <a:solidFill>
                      <a:srgbClr val="1A1480"/>
                    </a:solidFill>
                  </a:tcPr>
                </a:tc>
                <a:tc>
                  <a:txBody>
                    <a:bodyPr/>
                    <a:lstStyle/>
                    <a:p>
                      <a:pPr algn="ctr"/>
                      <a:r>
                        <a:rPr lang="en-US" sz="1050" dirty="0"/>
                        <a:t>NO PENALTY APPLIES</a:t>
                      </a:r>
                      <a:endParaRPr lang="en-US" sz="105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1A1480"/>
                    </a:solidFill>
                  </a:tcPr>
                </a:tc>
                <a:tc>
                  <a:txBody>
                    <a:bodyPr/>
                    <a:lstStyle/>
                    <a:p>
                      <a:pPr algn="ctr"/>
                      <a:r>
                        <a:rPr lang="en-US" sz="1050" dirty="0"/>
                        <a:t>REGULATIONS NOT TO BE CONSIDERED TO REISSUE AND REFUND</a:t>
                      </a:r>
                      <a:endParaRPr lang="en-US" sz="105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rgbClr val="1A1480"/>
                    </a:solidFill>
                  </a:tcPr>
                </a:tc>
                <a:tc>
                  <a:txBody>
                    <a:bodyPr/>
                    <a:lstStyle/>
                    <a:p>
                      <a:pPr algn="ctr"/>
                      <a:r>
                        <a:rPr lang="en-US" sz="1050" dirty="0"/>
                        <a:t>CONSIDERATIONS</a:t>
                      </a:r>
                      <a:endParaRPr lang="en-US" sz="105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solidFill>
                      <a:srgbClr val="1A1480"/>
                    </a:solidFill>
                  </a:tcPr>
                </a:tc>
                <a:extLst>
                  <a:ext uri="{0D108BD9-81ED-4DB2-BD59-A6C34878D82A}">
                    <a16:rowId xmlns:a16="http://schemas.microsoft.com/office/drawing/2014/main" xmlns="" val="10000"/>
                  </a:ext>
                </a:extLst>
              </a:tr>
              <a:tr h="1808480">
                <a:tc>
                  <a:txBody>
                    <a:bodyPr/>
                    <a:lstStyle/>
                    <a:p>
                      <a:pPr marL="0" algn="ctr" rtl="0"/>
                      <a:r>
                        <a:rPr lang="en-US" sz="1050" dirty="0"/>
                        <a:t>DATE, FLIGHT CHANGES on LATAM ﬂights (Same origin - destination). The Involuntary Rerouting must be processed through LATAM.</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spcAft>
                          <a:spcPts val="600"/>
                        </a:spcAft>
                      </a:pPr>
                      <a:r>
                        <a:rPr lang="en-US" sz="1050" dirty="0"/>
                        <a:t>Changes </a:t>
                      </a:r>
                      <a:r>
                        <a:rPr lang="en-US" sz="1050" b="1" dirty="0"/>
                        <a:t>subject to cabin </a:t>
                      </a:r>
                      <a:r>
                        <a:rPr lang="en-US" sz="1050" dirty="0"/>
                        <a:t>availability:</a:t>
                      </a:r>
                    </a:p>
                    <a:p>
                      <a:pPr marL="171450" indent="-171450" algn="ctr">
                        <a:spcAft>
                          <a:spcPts val="600"/>
                        </a:spcAft>
                        <a:buFont typeface="Arial" charset="0"/>
                        <a:buChar char="•"/>
                      </a:pPr>
                      <a:r>
                        <a:rPr lang="en-US" sz="1050" b="1" dirty="0"/>
                        <a:t>To bring forward the original</a:t>
                      </a:r>
                      <a:r>
                        <a:rPr lang="en-US" sz="1050" b="1" baseline="0" dirty="0"/>
                        <a:t> </a:t>
                      </a:r>
                      <a:r>
                        <a:rPr lang="en-US" sz="1050" b="1" dirty="0"/>
                        <a:t>travel date in 7 days</a:t>
                      </a:r>
                    </a:p>
                    <a:p>
                      <a:pPr marL="171450" indent="-171450" algn="ctr">
                        <a:spcAft>
                          <a:spcPts val="600"/>
                        </a:spcAft>
                        <a:buFont typeface="Arial" charset="0"/>
                        <a:buChar char="•"/>
                      </a:pPr>
                      <a:r>
                        <a:rPr lang="en-US" sz="1050" b="1" dirty="0"/>
                        <a:t>To postpone the original travel date no later than 15 days</a:t>
                      </a:r>
                    </a:p>
                    <a:p>
                      <a:pPr algn="ctr"/>
                      <a:r>
                        <a:rPr lang="en-US" sz="1050" dirty="0"/>
                        <a:t>For other airlines, the ﬂight</a:t>
                      </a:r>
                      <a:r>
                        <a:rPr lang="en-US" sz="1050" baseline="0" dirty="0"/>
                        <a:t> </a:t>
                      </a:r>
                      <a:r>
                        <a:rPr lang="en-US" sz="1050" dirty="0"/>
                        <a:t>alternative applies </a:t>
                      </a:r>
                      <a:r>
                        <a:rPr lang="en-US" sz="1050" u="sng" dirty="0"/>
                        <a:t>subject to class availability</a:t>
                      </a:r>
                      <a:r>
                        <a:rPr lang="en-US" sz="1050" dirty="0"/>
                        <a:t>. If the booking class is not available, the </a:t>
                      </a:r>
                      <a:br>
                        <a:rPr lang="en-US" sz="1050" dirty="0"/>
                      </a:br>
                      <a:r>
                        <a:rPr lang="en-US" sz="1050" dirty="0"/>
                        <a:t>Travel Agents must contact their LATAM  for assistance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No restrictions apply; ADVP,  Min/Max Stay, Blackouts, Day/time, Penalties, Ticket validity, Seasonality, Travel restriction, </a:t>
                      </a:r>
                      <a:r>
                        <a:rPr lang="en-US" sz="1050" dirty="0" err="1"/>
                        <a:t>etc</a:t>
                      </a:r>
                      <a:endParaRPr lang="en-US" sz="105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Changes out of the range established </a:t>
                      </a:r>
                      <a:br>
                        <a:rPr lang="en-US" sz="1050" dirty="0"/>
                      </a:br>
                      <a:r>
                        <a:rPr lang="en-US" sz="1050" dirty="0"/>
                        <a:t>(-7/+15 ﬂight departure) apply free of penalty, </a:t>
                      </a:r>
                      <a:r>
                        <a:rPr lang="en-US" sz="1050" b="1" dirty="0"/>
                        <a:t>subject to class </a:t>
                      </a:r>
                      <a:r>
                        <a:rPr lang="en-US" sz="1050" dirty="0"/>
                        <a:t>availability, fare diﬀerences, fare regulations and ticket validity</a:t>
                      </a:r>
                    </a:p>
                  </a:txBody>
                  <a:tcPr anchor="ct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xmlns="" val="10001"/>
                  </a:ext>
                </a:extLst>
              </a:tr>
              <a:tr h="1191260">
                <a:tc>
                  <a:txBody>
                    <a:bodyPr/>
                    <a:lstStyle/>
                    <a:p>
                      <a:pPr algn="ctr"/>
                      <a:r>
                        <a:rPr lang="en-US" sz="1050" dirty="0"/>
                        <a:t>CHANGE OF DESTINATION on LATAM FLIGHTS (Name changes are not applicable).</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r>
                        <a:rPr lang="en-US" sz="1050" b="1" dirty="0"/>
                        <a:t>Subject to class </a:t>
                      </a:r>
                      <a:r>
                        <a:rPr lang="en-US" sz="1050" dirty="0"/>
                        <a:t>availability, applicable fare diﬀerences and ticket validity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Penalty item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Reissue applies as voluntary reissue. The accepted value is proportional to the unused coupons</a:t>
                      </a:r>
                    </a:p>
                  </a:txBody>
                  <a:tcPr anchor="ct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xmlns="" val="10002"/>
                  </a:ext>
                </a:extLst>
              </a:tr>
              <a:tr h="892580">
                <a:tc>
                  <a:txBody>
                    <a:bodyPr/>
                    <a:lstStyle/>
                    <a:p>
                      <a:pPr algn="ctr"/>
                      <a:r>
                        <a:rPr lang="en-US" sz="1050" dirty="0"/>
                        <a:t>REFUND</a:t>
                      </a:r>
                    </a:p>
                  </a:txBody>
                  <a:tcPr anchor="ctr">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Proportional to the unused coupons and </a:t>
                      </a:r>
                      <a:br>
                        <a:rPr lang="en-US" sz="1050" dirty="0"/>
                      </a:br>
                      <a:r>
                        <a:rPr lang="en-US" sz="1050" dirty="0"/>
                        <a:t>subject to ticket validity.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Penalty item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r>
                        <a:rPr lang="en-US" sz="1050" dirty="0"/>
                        <a:t> </a:t>
                      </a:r>
                    </a:p>
                  </a:txBody>
                  <a:tcPr anchor="ct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xmlns="" val="10003"/>
                  </a:ext>
                </a:extLst>
              </a:tr>
            </a:tbl>
          </a:graphicData>
        </a:graphic>
      </p:graphicFrame>
      <p:sp>
        <p:nvSpPr>
          <p:cNvPr id="11" name="object 15"/>
          <p:cNvSpPr txBox="1"/>
          <p:nvPr/>
        </p:nvSpPr>
        <p:spPr>
          <a:xfrm>
            <a:off x="620222" y="6327305"/>
            <a:ext cx="7178759" cy="730969"/>
          </a:xfrm>
          <a:prstGeom prst="rect">
            <a:avLst/>
          </a:prstGeom>
        </p:spPr>
        <p:txBody>
          <a:bodyPr vert="horz" wrap="square" lIns="0" tIns="0" rIns="0" bIns="0" rtlCol="0">
            <a:spAutoFit/>
          </a:bodyPr>
          <a:lstStyle/>
          <a:p>
            <a:pPr marL="12700">
              <a:lnSpc>
                <a:spcPts val="1660"/>
              </a:lnSpc>
              <a:spcAft>
                <a:spcPts val="600"/>
              </a:spcAft>
            </a:pPr>
            <a:r>
              <a:rPr lang="en-US" sz="1600" dirty="0">
                <a:solidFill>
                  <a:srgbClr val="1B0080"/>
                </a:solidFill>
                <a:latin typeface="Trebuchet MS" charset="0"/>
                <a:ea typeface="Trebuchet MS" charset="0"/>
                <a:cs typeface="Trebuchet MS" charset="0"/>
              </a:rPr>
              <a:t>It is important to include the require documentation on the </a:t>
            </a:r>
            <a:r>
              <a:rPr lang="en-US" sz="1600" dirty="0" err="1">
                <a:solidFill>
                  <a:srgbClr val="1B0080"/>
                </a:solidFill>
                <a:latin typeface="Trebuchet MS" charset="0"/>
                <a:ea typeface="Trebuchet MS" charset="0"/>
                <a:cs typeface="Trebuchet MS" charset="0"/>
              </a:rPr>
              <a:t>endosement</a:t>
            </a:r>
            <a:r>
              <a:rPr lang="en-US" sz="1600" dirty="0">
                <a:solidFill>
                  <a:srgbClr val="1B0080"/>
                </a:solidFill>
                <a:latin typeface="Trebuchet MS" charset="0"/>
                <a:ea typeface="Trebuchet MS" charset="0"/>
                <a:cs typeface="Trebuchet MS" charset="0"/>
              </a:rPr>
              <a:t> box and an ISO message. And request waiver if other carriers are involved.</a:t>
            </a:r>
          </a:p>
          <a:p>
            <a:pPr marL="12700">
              <a:lnSpc>
                <a:spcPts val="1660"/>
              </a:lnSpc>
              <a:spcAft>
                <a:spcPts val="600"/>
              </a:spcAft>
            </a:pPr>
            <a:r>
              <a:rPr lang="en-US" sz="1600" b="1" dirty="0">
                <a:solidFill>
                  <a:srgbClr val="1B0080"/>
                </a:solidFill>
                <a:latin typeface="Trebuchet MS" charset="0"/>
                <a:ea typeface="Trebuchet MS" charset="0"/>
                <a:cs typeface="Trebuchet MS" charset="0"/>
              </a:rPr>
              <a:t>All contingencies will be announce in our LATAM trade website</a:t>
            </a:r>
          </a:p>
        </p:txBody>
      </p:sp>
    </p:spTree>
    <p:extLst>
      <p:ext uri="{BB962C8B-B14F-4D97-AF65-F5344CB8AC3E}">
        <p14:creationId xmlns:p14="http://schemas.microsoft.com/office/powerpoint/2010/main" val="809195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7421302"/>
            <a:ext cx="10058400" cy="351155"/>
          </a:xfrm>
          <a:custGeom>
            <a:avLst/>
            <a:gdLst/>
            <a:ahLst/>
            <a:cxnLst/>
            <a:rect l="l" t="t" r="r" b="b"/>
            <a:pathLst>
              <a:path w="10058400" h="351154">
                <a:moveTo>
                  <a:pt x="10058400" y="0"/>
                </a:moveTo>
                <a:lnTo>
                  <a:pt x="0" y="348437"/>
                </a:lnTo>
                <a:lnTo>
                  <a:pt x="0" y="350621"/>
                </a:lnTo>
                <a:lnTo>
                  <a:pt x="10058400" y="350621"/>
                </a:lnTo>
                <a:lnTo>
                  <a:pt x="10058400" y="0"/>
                </a:lnTo>
                <a:close/>
              </a:path>
            </a:pathLst>
          </a:custGeom>
          <a:solidFill>
            <a:srgbClr val="EC1550"/>
          </a:solidFill>
        </p:spPr>
        <p:txBody>
          <a:bodyPr wrap="square" lIns="0" tIns="0" rIns="0" bIns="0" rtlCol="0"/>
          <a:lstStyle/>
          <a:p>
            <a:endParaRPr/>
          </a:p>
        </p:txBody>
      </p:sp>
      <p:sp>
        <p:nvSpPr>
          <p:cNvPr id="4" name="object 4"/>
          <p:cNvSpPr/>
          <p:nvPr/>
        </p:nvSpPr>
        <p:spPr>
          <a:xfrm>
            <a:off x="906322" y="75432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2" y="91046"/>
                </a:lnTo>
                <a:lnTo>
                  <a:pt x="824992" y="78028"/>
                </a:lnTo>
                <a:lnTo>
                  <a:pt x="767397" y="78028"/>
                </a:lnTo>
                <a:lnTo>
                  <a:pt x="767397" y="50165"/>
                </a:lnTo>
                <a:lnTo>
                  <a:pt x="817549" y="50165"/>
                </a:lnTo>
                <a:lnTo>
                  <a:pt x="817549" y="38087"/>
                </a:lnTo>
                <a:lnTo>
                  <a:pt x="767397" y="38087"/>
                </a:lnTo>
                <a:lnTo>
                  <a:pt x="767397" y="13931"/>
                </a:lnTo>
                <a:lnTo>
                  <a:pt x="823125" y="13931"/>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32" y="52019"/>
                </a:lnTo>
                <a:lnTo>
                  <a:pt x="287083" y="52019"/>
                </a:lnTo>
                <a:lnTo>
                  <a:pt x="279468" y="51526"/>
                </a:lnTo>
                <a:lnTo>
                  <a:pt x="272207" y="50163"/>
                </a:lnTo>
                <a:lnTo>
                  <a:pt x="265643" y="48102"/>
                </a:lnTo>
                <a:lnTo>
                  <a:pt x="260121" y="45516"/>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7"/>
                </a:lnTo>
                <a:lnTo>
                  <a:pt x="271741" y="62706"/>
                </a:lnTo>
                <a:lnTo>
                  <a:pt x="278680" y="63749"/>
                </a:lnTo>
                <a:lnTo>
                  <a:pt x="286143" y="64096"/>
                </a:lnTo>
                <a:lnTo>
                  <a:pt x="295440" y="64096"/>
                </a:lnTo>
                <a:lnTo>
                  <a:pt x="300075" y="63169"/>
                </a:lnTo>
                <a:lnTo>
                  <a:pt x="315492" y="63169"/>
                </a:lnTo>
                <a:lnTo>
                  <a:pt x="313093" y="59461"/>
                </a:lnTo>
                <a:lnTo>
                  <a:pt x="314675" y="58534"/>
                </a:lnTo>
                <a:close/>
              </a:path>
              <a:path w="963930" h="92075">
                <a:moveTo>
                  <a:pt x="326849" y="12077"/>
                </a:moveTo>
                <a:lnTo>
                  <a:pt x="296367" y="12077"/>
                </a:lnTo>
                <a:lnTo>
                  <a:pt x="307588" y="13659"/>
                </a:lnTo>
                <a:lnTo>
                  <a:pt x="315064" y="17765"/>
                </a:lnTo>
                <a:lnTo>
                  <a:pt x="319230" y="23441"/>
                </a:lnTo>
                <a:lnTo>
                  <a:pt x="320522" y="29730"/>
                </a:lnTo>
                <a:lnTo>
                  <a:pt x="318692" y="38308"/>
                </a:lnTo>
                <a:lnTo>
                  <a:pt x="312856" y="45404"/>
                </a:lnTo>
                <a:lnTo>
                  <a:pt x="302493" y="50235"/>
                </a:lnTo>
                <a:lnTo>
                  <a:pt x="287083" y="52019"/>
                </a:lnTo>
                <a:lnTo>
                  <a:pt x="324132" y="52019"/>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2" y="67818"/>
                </a:lnTo>
                <a:lnTo>
                  <a:pt x="84914" y="55740"/>
                </a:lnTo>
                <a:lnTo>
                  <a:pt x="30657" y="55740"/>
                </a:lnTo>
                <a:lnTo>
                  <a:pt x="51092" y="13931"/>
                </a:lnTo>
                <a:lnTo>
                  <a:pt x="64463" y="13931"/>
                </a:lnTo>
                <a:lnTo>
                  <a:pt x="60375" y="5575"/>
                </a:lnTo>
                <a:lnTo>
                  <a:pt x="58534" y="2781"/>
                </a:lnTo>
                <a:lnTo>
                  <a:pt x="56667" y="1854"/>
                </a:lnTo>
                <a:close/>
              </a:path>
              <a:path w="963930" h="92075">
                <a:moveTo>
                  <a:pt x="90822" y="67818"/>
                </a:moveTo>
                <a:lnTo>
                  <a:pt x="77114" y="67818"/>
                </a:lnTo>
                <a:lnTo>
                  <a:pt x="88264" y="91046"/>
                </a:lnTo>
                <a:lnTo>
                  <a:pt x="102184" y="91046"/>
                </a:lnTo>
                <a:lnTo>
                  <a:pt x="90822" y="67818"/>
                </a:lnTo>
                <a:close/>
              </a:path>
              <a:path w="963930" h="92075">
                <a:moveTo>
                  <a:pt x="64463" y="13931"/>
                </a:moveTo>
                <a:lnTo>
                  <a:pt x="51092" y="13931"/>
                </a:lnTo>
                <a:lnTo>
                  <a:pt x="71526" y="55740"/>
                </a:lnTo>
                <a:lnTo>
                  <a:pt x="84914" y="55740"/>
                </a:lnTo>
                <a:lnTo>
                  <a:pt x="64463" y="13931"/>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25"/>
                </a:lnTo>
                <a:lnTo>
                  <a:pt x="668909" y="90119"/>
                </a:lnTo>
                <a:lnTo>
                  <a:pt x="671690"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15" y="71539"/>
                </a:moveTo>
                <a:lnTo>
                  <a:pt x="922540" y="91973"/>
                </a:lnTo>
                <a:lnTo>
                  <a:pt x="939906" y="90129"/>
                </a:lnTo>
                <a:lnTo>
                  <a:pt x="952739" y="84888"/>
                </a:lnTo>
                <a:lnTo>
                  <a:pt x="957582" y="79895"/>
                </a:lnTo>
                <a:lnTo>
                  <a:pt x="923467" y="79895"/>
                </a:lnTo>
                <a:lnTo>
                  <a:pt x="911713" y="78981"/>
                </a:lnTo>
                <a:lnTo>
                  <a:pt x="901869" y="76760"/>
                </a:lnTo>
                <a:lnTo>
                  <a:pt x="894462" y="74018"/>
                </a:lnTo>
                <a:lnTo>
                  <a:pt x="890015"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5" y="52019"/>
                </a:lnTo>
                <a:lnTo>
                  <a:pt x="937331" y="54476"/>
                </a:lnTo>
                <a:lnTo>
                  <a:pt x="944021" y="57716"/>
                </a:lnTo>
                <a:lnTo>
                  <a:pt x="948098" y="61825"/>
                </a:lnTo>
                <a:lnTo>
                  <a:pt x="949477" y="66890"/>
                </a:lnTo>
                <a:lnTo>
                  <a:pt x="948026" y="72057"/>
                </a:lnTo>
                <a:lnTo>
                  <a:pt x="943440" y="76179"/>
                </a:lnTo>
                <a:lnTo>
                  <a:pt x="935370" y="78908"/>
                </a:lnTo>
                <a:lnTo>
                  <a:pt x="923467" y="79895"/>
                </a:lnTo>
                <a:lnTo>
                  <a:pt x="957582" y="79895"/>
                </a:lnTo>
                <a:lnTo>
                  <a:pt x="960693" y="76687"/>
                </a:lnTo>
                <a:lnTo>
                  <a:pt x="963421" y="65963"/>
                </a:lnTo>
                <a:lnTo>
                  <a:pt x="961068" y="56152"/>
                </a:lnTo>
                <a:lnTo>
                  <a:pt x="920686" y="38087"/>
                </a:lnTo>
                <a:lnTo>
                  <a:pt x="905814" y="35306"/>
                </a:lnTo>
                <a:lnTo>
                  <a:pt x="901166" y="32512"/>
                </a:lnTo>
                <a:lnTo>
                  <a:pt x="901166" y="25082"/>
                </a:lnTo>
                <a:lnTo>
                  <a:pt x="902735" y="19916"/>
                </a:lnTo>
                <a:lnTo>
                  <a:pt x="907441" y="15794"/>
                </a:lnTo>
                <a:lnTo>
                  <a:pt x="915284" y="13064"/>
                </a:lnTo>
                <a:lnTo>
                  <a:pt x="926261" y="12077"/>
                </a:lnTo>
                <a:lnTo>
                  <a:pt x="956224" y="12077"/>
                </a:lnTo>
                <a:lnTo>
                  <a:pt x="957846" y="5575"/>
                </a:lnTo>
                <a:lnTo>
                  <a:pt x="952799" y="3921"/>
                </a:lnTo>
                <a:lnTo>
                  <a:pt x="946003" y="2092"/>
                </a:lnTo>
                <a:lnTo>
                  <a:pt x="937465"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1B0080"/>
          </a:solidFill>
        </p:spPr>
        <p:txBody>
          <a:bodyPr wrap="square" lIns="0" tIns="0" rIns="0" bIns="0" rtlCol="0"/>
          <a:lstStyle/>
          <a:p>
            <a:endParaRPr/>
          </a:p>
        </p:txBody>
      </p:sp>
      <p:sp>
        <p:nvSpPr>
          <p:cNvPr id="5" name="object 5"/>
          <p:cNvSpPr/>
          <p:nvPr/>
        </p:nvSpPr>
        <p:spPr>
          <a:xfrm>
            <a:off x="909783" y="51409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6" name="object 6"/>
          <p:cNvSpPr/>
          <p:nvPr/>
        </p:nvSpPr>
        <p:spPr>
          <a:xfrm>
            <a:off x="573465" y="444623"/>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7" name="object 7"/>
          <p:cNvSpPr/>
          <p:nvPr/>
        </p:nvSpPr>
        <p:spPr>
          <a:xfrm>
            <a:off x="573468" y="510736"/>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102" name="object 102"/>
          <p:cNvSpPr/>
          <p:nvPr/>
        </p:nvSpPr>
        <p:spPr>
          <a:xfrm>
            <a:off x="4539" y="2977901"/>
            <a:ext cx="10053860" cy="37185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6" name="object 8"/>
          <p:cNvSpPr/>
          <p:nvPr/>
        </p:nvSpPr>
        <p:spPr>
          <a:xfrm>
            <a:off x="2024873" y="1844274"/>
            <a:ext cx="2329815" cy="126429"/>
          </a:xfrm>
          <a:custGeom>
            <a:avLst/>
            <a:gdLst/>
            <a:ahLst/>
            <a:cxnLst/>
            <a:rect l="l" t="t" r="r" b="b"/>
            <a:pathLst>
              <a:path w="2329815" h="114935">
                <a:moveTo>
                  <a:pt x="2329624" y="0"/>
                </a:moveTo>
                <a:lnTo>
                  <a:pt x="0" y="0"/>
                </a:lnTo>
                <a:lnTo>
                  <a:pt x="0" y="114706"/>
                </a:lnTo>
                <a:lnTo>
                  <a:pt x="2329624" y="0"/>
                </a:lnTo>
                <a:close/>
              </a:path>
            </a:pathLst>
          </a:custGeom>
          <a:solidFill>
            <a:srgbClr val="EC1550"/>
          </a:solidFill>
        </p:spPr>
        <p:txBody>
          <a:bodyPr wrap="square" lIns="0" tIns="0" rIns="0" bIns="0" rtlCol="0"/>
          <a:lstStyle/>
          <a:p>
            <a:endParaRPr/>
          </a:p>
        </p:txBody>
      </p:sp>
      <p:sp>
        <p:nvSpPr>
          <p:cNvPr id="107" name="object 10"/>
          <p:cNvSpPr txBox="1">
            <a:spLocks noGrp="1"/>
          </p:cNvSpPr>
          <p:nvPr>
            <p:ph type="title"/>
          </p:nvPr>
        </p:nvSpPr>
        <p:spPr>
          <a:xfrm>
            <a:off x="573465" y="1304611"/>
            <a:ext cx="3767368" cy="550151"/>
          </a:xfrm>
          <a:prstGeom prst="rect">
            <a:avLst/>
          </a:prstGeom>
          <a:solidFill>
            <a:srgbClr val="1B0080"/>
          </a:solidFill>
        </p:spPr>
        <p:txBody>
          <a:bodyPr vert="horz" wrap="square" lIns="0" tIns="49530" rIns="0" bIns="0" rtlCol="0">
            <a:spAutoFit/>
          </a:bodyPr>
          <a:lstStyle/>
          <a:p>
            <a:pPr marL="163195">
              <a:lnSpc>
                <a:spcPct val="100000"/>
              </a:lnSpc>
              <a:spcBef>
                <a:spcPts val="390"/>
              </a:spcBef>
            </a:pPr>
            <a:r>
              <a:rPr lang="en-US" sz="3250" spc="-110" dirty="0">
                <a:solidFill>
                  <a:srgbClr val="FFFFFF"/>
                </a:solidFill>
              </a:rPr>
              <a:t>ADDITIONAL TOPICS</a:t>
            </a:r>
            <a:endParaRPr sz="3250" dirty="0">
              <a:latin typeface="Trebuchet MS"/>
              <a:cs typeface="Trebuchet MS"/>
            </a:endParaRPr>
          </a:p>
        </p:txBody>
      </p:sp>
      <p:sp>
        <p:nvSpPr>
          <p:cNvPr id="109" name="object 66"/>
          <p:cNvSpPr txBox="1"/>
          <p:nvPr/>
        </p:nvSpPr>
        <p:spPr>
          <a:xfrm>
            <a:off x="573465" y="2514600"/>
            <a:ext cx="7772400" cy="3717493"/>
          </a:xfrm>
          <a:prstGeom prst="rect">
            <a:avLst/>
          </a:prstGeom>
        </p:spPr>
        <p:txBody>
          <a:bodyPr vert="horz" wrap="square" lIns="0" tIns="0" rIns="0" bIns="0" rtlCol="0">
            <a:spAutoFit/>
          </a:bodyPr>
          <a:lstStyle/>
          <a:p>
            <a:pPr marL="584200" marR="5080" indent="-571500">
              <a:lnSpc>
                <a:spcPct val="99300"/>
              </a:lnSpc>
              <a:buFontTx/>
              <a:buChar char="-"/>
            </a:pPr>
            <a:r>
              <a:rPr lang="en-US" sz="3600" b="1" spc="-20" dirty="0">
                <a:solidFill>
                  <a:srgbClr val="349FAE"/>
                </a:solidFill>
                <a:latin typeface="Trebuchet MS"/>
                <a:cs typeface="Trebuchet MS"/>
              </a:rPr>
              <a:t>NDC</a:t>
            </a:r>
          </a:p>
          <a:p>
            <a:pPr marL="584200" marR="5080" indent="-571500">
              <a:lnSpc>
                <a:spcPct val="99300"/>
              </a:lnSpc>
              <a:buFontTx/>
              <a:buChar char="-"/>
            </a:pPr>
            <a:endParaRPr lang="en-US" sz="3600" b="1" spc="-20" dirty="0">
              <a:solidFill>
                <a:srgbClr val="349FAE"/>
              </a:solidFill>
              <a:latin typeface="Trebuchet MS"/>
              <a:cs typeface="Trebuchet MS"/>
            </a:endParaRPr>
          </a:p>
          <a:p>
            <a:pPr marL="584200" marR="5080" indent="-571500">
              <a:lnSpc>
                <a:spcPct val="99300"/>
              </a:lnSpc>
              <a:buFontTx/>
              <a:buChar char="-"/>
            </a:pPr>
            <a:r>
              <a:rPr lang="en-US" sz="3600" b="1" spc="-20" dirty="0">
                <a:solidFill>
                  <a:srgbClr val="349FAE"/>
                </a:solidFill>
                <a:latin typeface="Trebuchet MS"/>
                <a:cs typeface="Trebuchet MS"/>
              </a:rPr>
              <a:t>ONLINE TOOLS:</a:t>
            </a:r>
          </a:p>
          <a:p>
            <a:pPr marL="12700" marR="5080">
              <a:lnSpc>
                <a:spcPct val="99300"/>
              </a:lnSpc>
            </a:pPr>
            <a:r>
              <a:rPr lang="en-US" sz="2800" b="1" spc="-20" dirty="0">
                <a:solidFill>
                  <a:srgbClr val="349FAE"/>
                </a:solidFill>
                <a:latin typeface="Trebuchet MS"/>
                <a:cs typeface="Trebuchet MS"/>
              </a:rPr>
              <a:t>	 </a:t>
            </a:r>
            <a:r>
              <a:rPr lang="en-US" sz="2800" spc="-20" dirty="0">
                <a:latin typeface="Trebuchet MS"/>
                <a:cs typeface="Trebuchet MS"/>
              </a:rPr>
              <a:t>Group check-in &amp; Augmented reality tool</a:t>
            </a:r>
          </a:p>
          <a:p>
            <a:pPr marL="12700" marR="5080">
              <a:lnSpc>
                <a:spcPct val="99300"/>
              </a:lnSpc>
            </a:pPr>
            <a:endParaRPr lang="en-US" sz="3600" b="1" spc="-20" dirty="0">
              <a:solidFill>
                <a:srgbClr val="349FAE"/>
              </a:solidFill>
              <a:latin typeface="Trebuchet MS"/>
              <a:cs typeface="Trebuchet MS"/>
            </a:endParaRPr>
          </a:p>
          <a:p>
            <a:pPr marL="355600" marR="5080" indent="-342900">
              <a:lnSpc>
                <a:spcPct val="99300"/>
              </a:lnSpc>
              <a:buFontTx/>
              <a:buChar char="-"/>
            </a:pPr>
            <a:r>
              <a:rPr lang="en-US" sz="3600" b="1" spc="-20" dirty="0">
                <a:solidFill>
                  <a:srgbClr val="349FAE"/>
                </a:solidFill>
                <a:latin typeface="Trebuchet MS"/>
                <a:cs typeface="Trebuchet MS"/>
              </a:rPr>
              <a:t>MARKETING OPPORTUNITIES:</a:t>
            </a:r>
          </a:p>
          <a:p>
            <a:pPr marL="355600" marR="5080" indent="-342900">
              <a:lnSpc>
                <a:spcPct val="99300"/>
              </a:lnSpc>
              <a:buFontTx/>
              <a:buChar char="-"/>
            </a:pPr>
            <a:r>
              <a:rPr lang="en-US" sz="2800" spc="-20" dirty="0">
                <a:latin typeface="Trebuchet MS"/>
                <a:cs typeface="Trebuchet MS"/>
              </a:rPr>
              <a:t>Coops, Proposal, Tactical fares</a:t>
            </a:r>
            <a:endParaRPr sz="2800" dirty="0">
              <a:latin typeface="Trebuchet MS"/>
              <a:cs typeface="Trebuchet MS"/>
            </a:endParaRPr>
          </a:p>
        </p:txBody>
      </p:sp>
    </p:spTree>
    <p:extLst>
      <p:ext uri="{BB962C8B-B14F-4D97-AF65-F5344CB8AC3E}">
        <p14:creationId xmlns:p14="http://schemas.microsoft.com/office/powerpoint/2010/main" val="702063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33" y="1271438"/>
            <a:ext cx="10053866" cy="1371601"/>
          </a:xfrm>
          <a:prstGeom prst="rect">
            <a:avLst/>
          </a:prstGeom>
          <a:blipFill>
            <a:blip r:embed="rId3" cstate="email">
              <a:extLst>
                <a:ext uri="{28A0092B-C50C-407E-A947-70E740481C1C}">
                  <a14:useLocalDpi xmlns:a14="http://schemas.microsoft.com/office/drawing/2010/main"/>
                </a:ext>
              </a:extLst>
            </a:blip>
            <a:srcRect/>
            <a:stretch>
              <a:fillRect t="-15104" b="-20129"/>
            </a:stretch>
          </a:blipFill>
        </p:spPr>
        <p:txBody>
          <a:bodyPr wrap="square" lIns="0" tIns="0" rIns="0" bIns="0" rtlCol="0"/>
          <a:lstStyle/>
          <a:p>
            <a:endParaRPr/>
          </a:p>
        </p:txBody>
      </p:sp>
      <p:sp>
        <p:nvSpPr>
          <p:cNvPr id="3" name="object 3"/>
          <p:cNvSpPr/>
          <p:nvPr/>
        </p:nvSpPr>
        <p:spPr>
          <a:xfrm>
            <a:off x="0" y="7421302"/>
            <a:ext cx="10058400" cy="351155"/>
          </a:xfrm>
          <a:custGeom>
            <a:avLst/>
            <a:gdLst/>
            <a:ahLst/>
            <a:cxnLst/>
            <a:rect l="l" t="t" r="r" b="b"/>
            <a:pathLst>
              <a:path w="10058400" h="351154">
                <a:moveTo>
                  <a:pt x="10058400" y="0"/>
                </a:moveTo>
                <a:lnTo>
                  <a:pt x="0" y="348437"/>
                </a:lnTo>
                <a:lnTo>
                  <a:pt x="0" y="350621"/>
                </a:lnTo>
                <a:lnTo>
                  <a:pt x="10058400" y="350621"/>
                </a:lnTo>
                <a:lnTo>
                  <a:pt x="10058400" y="0"/>
                </a:lnTo>
                <a:close/>
              </a:path>
            </a:pathLst>
          </a:custGeom>
          <a:solidFill>
            <a:srgbClr val="EC1550"/>
          </a:solidFill>
        </p:spPr>
        <p:txBody>
          <a:bodyPr wrap="square" lIns="0" tIns="0" rIns="0" bIns="0" rtlCol="0"/>
          <a:lstStyle/>
          <a:p>
            <a:endParaRPr/>
          </a:p>
        </p:txBody>
      </p:sp>
      <p:sp>
        <p:nvSpPr>
          <p:cNvPr id="4" name="object 4"/>
          <p:cNvSpPr/>
          <p:nvPr/>
        </p:nvSpPr>
        <p:spPr>
          <a:xfrm>
            <a:off x="906322" y="754329"/>
            <a:ext cx="963930" cy="92075"/>
          </a:xfrm>
          <a:custGeom>
            <a:avLst/>
            <a:gdLst/>
            <a:ahLst/>
            <a:cxnLst/>
            <a:rect l="l" t="t" r="r" b="b"/>
            <a:pathLst>
              <a:path w="963930" h="92075">
                <a:moveTo>
                  <a:pt x="523989" y="1854"/>
                </a:moveTo>
                <a:lnTo>
                  <a:pt x="510044" y="1854"/>
                </a:lnTo>
                <a:lnTo>
                  <a:pt x="510044" y="91046"/>
                </a:lnTo>
                <a:lnTo>
                  <a:pt x="523989" y="91046"/>
                </a:lnTo>
                <a:lnTo>
                  <a:pt x="523989" y="1854"/>
                </a:lnTo>
                <a:close/>
              </a:path>
              <a:path w="963930" h="92075">
                <a:moveTo>
                  <a:pt x="823125" y="1854"/>
                </a:moveTo>
                <a:lnTo>
                  <a:pt x="753452" y="1854"/>
                </a:lnTo>
                <a:lnTo>
                  <a:pt x="753452" y="91046"/>
                </a:lnTo>
                <a:lnTo>
                  <a:pt x="824992" y="91046"/>
                </a:lnTo>
                <a:lnTo>
                  <a:pt x="824992" y="78028"/>
                </a:lnTo>
                <a:lnTo>
                  <a:pt x="767397" y="78028"/>
                </a:lnTo>
                <a:lnTo>
                  <a:pt x="767397" y="50165"/>
                </a:lnTo>
                <a:lnTo>
                  <a:pt x="817549" y="50165"/>
                </a:lnTo>
                <a:lnTo>
                  <a:pt x="817549" y="38087"/>
                </a:lnTo>
                <a:lnTo>
                  <a:pt x="767397" y="38087"/>
                </a:lnTo>
                <a:lnTo>
                  <a:pt x="767397" y="13931"/>
                </a:lnTo>
                <a:lnTo>
                  <a:pt x="823125" y="13931"/>
                </a:lnTo>
                <a:lnTo>
                  <a:pt x="823125" y="1854"/>
                </a:lnTo>
                <a:close/>
              </a:path>
              <a:path w="963930" h="92075">
                <a:moveTo>
                  <a:pt x="177457" y="1854"/>
                </a:moveTo>
                <a:lnTo>
                  <a:pt x="163512" y="1854"/>
                </a:lnTo>
                <a:lnTo>
                  <a:pt x="163512" y="91046"/>
                </a:lnTo>
                <a:lnTo>
                  <a:pt x="177457" y="91046"/>
                </a:lnTo>
                <a:lnTo>
                  <a:pt x="177457" y="1854"/>
                </a:lnTo>
                <a:close/>
              </a:path>
              <a:path w="963930" h="92075">
                <a:moveTo>
                  <a:pt x="407860" y="1854"/>
                </a:moveTo>
                <a:lnTo>
                  <a:pt x="393915" y="1854"/>
                </a:lnTo>
                <a:lnTo>
                  <a:pt x="393915" y="91046"/>
                </a:lnTo>
                <a:lnTo>
                  <a:pt x="458952" y="91046"/>
                </a:lnTo>
                <a:lnTo>
                  <a:pt x="458952" y="78968"/>
                </a:lnTo>
                <a:lnTo>
                  <a:pt x="407860" y="78968"/>
                </a:lnTo>
                <a:lnTo>
                  <a:pt x="407860" y="1854"/>
                </a:lnTo>
                <a:close/>
              </a:path>
              <a:path w="963930" h="92075">
                <a:moveTo>
                  <a:pt x="295440" y="927"/>
                </a:moveTo>
                <a:lnTo>
                  <a:pt x="246202" y="927"/>
                </a:lnTo>
                <a:lnTo>
                  <a:pt x="246202" y="91046"/>
                </a:lnTo>
                <a:lnTo>
                  <a:pt x="260121" y="91046"/>
                </a:lnTo>
                <a:lnTo>
                  <a:pt x="260121" y="58534"/>
                </a:lnTo>
                <a:lnTo>
                  <a:pt x="314675" y="58534"/>
                </a:lnTo>
                <a:lnTo>
                  <a:pt x="321917" y="54292"/>
                </a:lnTo>
                <a:lnTo>
                  <a:pt x="324132" y="52019"/>
                </a:lnTo>
                <a:lnTo>
                  <a:pt x="287083" y="52019"/>
                </a:lnTo>
                <a:lnTo>
                  <a:pt x="279468" y="51526"/>
                </a:lnTo>
                <a:lnTo>
                  <a:pt x="272207" y="50163"/>
                </a:lnTo>
                <a:lnTo>
                  <a:pt x="265643" y="48102"/>
                </a:lnTo>
                <a:lnTo>
                  <a:pt x="260121" y="45516"/>
                </a:lnTo>
                <a:lnTo>
                  <a:pt x="260121" y="12077"/>
                </a:lnTo>
                <a:lnTo>
                  <a:pt x="326849" y="12077"/>
                </a:lnTo>
                <a:lnTo>
                  <a:pt x="324353" y="9056"/>
                </a:lnTo>
                <a:lnTo>
                  <a:pt x="312117" y="3075"/>
                </a:lnTo>
                <a:lnTo>
                  <a:pt x="295440" y="927"/>
                </a:lnTo>
                <a:close/>
              </a:path>
              <a:path w="963930" h="92075">
                <a:moveTo>
                  <a:pt x="315492" y="63169"/>
                </a:moveTo>
                <a:lnTo>
                  <a:pt x="300075" y="63169"/>
                </a:lnTo>
                <a:lnTo>
                  <a:pt x="318655" y="91046"/>
                </a:lnTo>
                <a:lnTo>
                  <a:pt x="333527" y="91046"/>
                </a:lnTo>
                <a:lnTo>
                  <a:pt x="315492" y="63169"/>
                </a:lnTo>
                <a:close/>
              </a:path>
              <a:path w="963930" h="92075">
                <a:moveTo>
                  <a:pt x="314675" y="58534"/>
                </a:moveTo>
                <a:lnTo>
                  <a:pt x="260121" y="58534"/>
                </a:lnTo>
                <a:lnTo>
                  <a:pt x="265498" y="60967"/>
                </a:lnTo>
                <a:lnTo>
                  <a:pt x="271741" y="62706"/>
                </a:lnTo>
                <a:lnTo>
                  <a:pt x="278680" y="63749"/>
                </a:lnTo>
                <a:lnTo>
                  <a:pt x="286143" y="64096"/>
                </a:lnTo>
                <a:lnTo>
                  <a:pt x="295440" y="64096"/>
                </a:lnTo>
                <a:lnTo>
                  <a:pt x="300075" y="63169"/>
                </a:lnTo>
                <a:lnTo>
                  <a:pt x="315492" y="63169"/>
                </a:lnTo>
                <a:lnTo>
                  <a:pt x="313093" y="59461"/>
                </a:lnTo>
                <a:lnTo>
                  <a:pt x="314675" y="58534"/>
                </a:lnTo>
                <a:close/>
              </a:path>
              <a:path w="963930" h="92075">
                <a:moveTo>
                  <a:pt x="326849" y="12077"/>
                </a:moveTo>
                <a:lnTo>
                  <a:pt x="296367" y="12077"/>
                </a:lnTo>
                <a:lnTo>
                  <a:pt x="307588" y="13659"/>
                </a:lnTo>
                <a:lnTo>
                  <a:pt x="315064" y="17765"/>
                </a:lnTo>
                <a:lnTo>
                  <a:pt x="319230" y="23441"/>
                </a:lnTo>
                <a:lnTo>
                  <a:pt x="320522" y="29730"/>
                </a:lnTo>
                <a:lnTo>
                  <a:pt x="318692" y="38308"/>
                </a:lnTo>
                <a:lnTo>
                  <a:pt x="312856" y="45404"/>
                </a:lnTo>
                <a:lnTo>
                  <a:pt x="302493" y="50235"/>
                </a:lnTo>
                <a:lnTo>
                  <a:pt x="287083" y="52019"/>
                </a:lnTo>
                <a:lnTo>
                  <a:pt x="324132" y="52019"/>
                </a:lnTo>
                <a:lnTo>
                  <a:pt x="328650" y="47382"/>
                </a:lnTo>
                <a:lnTo>
                  <a:pt x="332945" y="39078"/>
                </a:lnTo>
                <a:lnTo>
                  <a:pt x="334454" y="29730"/>
                </a:lnTo>
                <a:lnTo>
                  <a:pt x="331885" y="18173"/>
                </a:lnTo>
                <a:lnTo>
                  <a:pt x="326849" y="12077"/>
                </a:lnTo>
                <a:close/>
              </a:path>
              <a:path w="963930" h="92075">
                <a:moveTo>
                  <a:pt x="56667" y="1854"/>
                </a:moveTo>
                <a:lnTo>
                  <a:pt x="43662" y="1854"/>
                </a:lnTo>
                <a:lnTo>
                  <a:pt x="0" y="91046"/>
                </a:lnTo>
                <a:lnTo>
                  <a:pt x="13931" y="91046"/>
                </a:lnTo>
                <a:lnTo>
                  <a:pt x="25082" y="67818"/>
                </a:lnTo>
                <a:lnTo>
                  <a:pt x="90822" y="67818"/>
                </a:lnTo>
                <a:lnTo>
                  <a:pt x="84914" y="55740"/>
                </a:lnTo>
                <a:lnTo>
                  <a:pt x="30657" y="55740"/>
                </a:lnTo>
                <a:lnTo>
                  <a:pt x="51092" y="13931"/>
                </a:lnTo>
                <a:lnTo>
                  <a:pt x="64463" y="13931"/>
                </a:lnTo>
                <a:lnTo>
                  <a:pt x="60375" y="5575"/>
                </a:lnTo>
                <a:lnTo>
                  <a:pt x="58534" y="2781"/>
                </a:lnTo>
                <a:lnTo>
                  <a:pt x="56667" y="1854"/>
                </a:lnTo>
                <a:close/>
              </a:path>
              <a:path w="963930" h="92075">
                <a:moveTo>
                  <a:pt x="90822" y="67818"/>
                </a:moveTo>
                <a:lnTo>
                  <a:pt x="77114" y="67818"/>
                </a:lnTo>
                <a:lnTo>
                  <a:pt x="88264" y="91046"/>
                </a:lnTo>
                <a:lnTo>
                  <a:pt x="102184" y="91046"/>
                </a:lnTo>
                <a:lnTo>
                  <a:pt x="90822" y="67818"/>
                </a:lnTo>
                <a:close/>
              </a:path>
              <a:path w="963930" h="92075">
                <a:moveTo>
                  <a:pt x="64463" y="13931"/>
                </a:moveTo>
                <a:lnTo>
                  <a:pt x="51092" y="13931"/>
                </a:lnTo>
                <a:lnTo>
                  <a:pt x="71526" y="55740"/>
                </a:lnTo>
                <a:lnTo>
                  <a:pt x="84914" y="55740"/>
                </a:lnTo>
                <a:lnTo>
                  <a:pt x="64463" y="13931"/>
                </a:lnTo>
                <a:close/>
              </a:path>
              <a:path w="963930" h="92075">
                <a:moveTo>
                  <a:pt x="606666" y="1854"/>
                </a:moveTo>
                <a:lnTo>
                  <a:pt x="592721" y="1854"/>
                </a:lnTo>
                <a:lnTo>
                  <a:pt x="592721" y="91046"/>
                </a:lnTo>
                <a:lnTo>
                  <a:pt x="605739" y="91046"/>
                </a:lnTo>
                <a:lnTo>
                  <a:pt x="605739" y="17652"/>
                </a:lnTo>
                <a:lnTo>
                  <a:pt x="621278" y="17652"/>
                </a:lnTo>
                <a:lnTo>
                  <a:pt x="610374" y="5575"/>
                </a:lnTo>
                <a:lnTo>
                  <a:pt x="608520" y="2781"/>
                </a:lnTo>
                <a:lnTo>
                  <a:pt x="606666" y="1854"/>
                </a:lnTo>
                <a:close/>
              </a:path>
              <a:path w="963930" h="92075">
                <a:moveTo>
                  <a:pt x="621278" y="17652"/>
                </a:moveTo>
                <a:lnTo>
                  <a:pt x="605739" y="17652"/>
                </a:lnTo>
                <a:lnTo>
                  <a:pt x="667054" y="87325"/>
                </a:lnTo>
                <a:lnTo>
                  <a:pt x="668909" y="90119"/>
                </a:lnTo>
                <a:lnTo>
                  <a:pt x="671690" y="91046"/>
                </a:lnTo>
                <a:lnTo>
                  <a:pt x="683780" y="91046"/>
                </a:lnTo>
                <a:lnTo>
                  <a:pt x="683780" y="72466"/>
                </a:lnTo>
                <a:lnTo>
                  <a:pt x="670763" y="72466"/>
                </a:lnTo>
                <a:lnTo>
                  <a:pt x="621278" y="17652"/>
                </a:lnTo>
                <a:close/>
              </a:path>
              <a:path w="963930" h="92075">
                <a:moveTo>
                  <a:pt x="683780" y="1854"/>
                </a:moveTo>
                <a:lnTo>
                  <a:pt x="670763" y="1854"/>
                </a:lnTo>
                <a:lnTo>
                  <a:pt x="670763" y="72466"/>
                </a:lnTo>
                <a:lnTo>
                  <a:pt x="683780" y="72466"/>
                </a:lnTo>
                <a:lnTo>
                  <a:pt x="683780" y="1854"/>
                </a:lnTo>
                <a:close/>
              </a:path>
              <a:path w="963930" h="92075">
                <a:moveTo>
                  <a:pt x="890015" y="71539"/>
                </a:moveTo>
                <a:lnTo>
                  <a:pt x="922540" y="91973"/>
                </a:lnTo>
                <a:lnTo>
                  <a:pt x="939906" y="90129"/>
                </a:lnTo>
                <a:lnTo>
                  <a:pt x="952739" y="84888"/>
                </a:lnTo>
                <a:lnTo>
                  <a:pt x="957582" y="79895"/>
                </a:lnTo>
                <a:lnTo>
                  <a:pt x="923467" y="79895"/>
                </a:lnTo>
                <a:lnTo>
                  <a:pt x="911713" y="78981"/>
                </a:lnTo>
                <a:lnTo>
                  <a:pt x="901869" y="76760"/>
                </a:lnTo>
                <a:lnTo>
                  <a:pt x="894462" y="74018"/>
                </a:lnTo>
                <a:lnTo>
                  <a:pt x="890015" y="71539"/>
                </a:lnTo>
                <a:close/>
              </a:path>
              <a:path w="963930" h="92075">
                <a:moveTo>
                  <a:pt x="927188" y="0"/>
                </a:moveTo>
                <a:lnTo>
                  <a:pt x="910755" y="1844"/>
                </a:lnTo>
                <a:lnTo>
                  <a:pt x="898153" y="7085"/>
                </a:lnTo>
                <a:lnTo>
                  <a:pt x="890080" y="15285"/>
                </a:lnTo>
                <a:lnTo>
                  <a:pt x="887234" y="26009"/>
                </a:lnTo>
                <a:lnTo>
                  <a:pt x="889426" y="35531"/>
                </a:lnTo>
                <a:lnTo>
                  <a:pt x="895713" y="42268"/>
                </a:lnTo>
                <a:lnTo>
                  <a:pt x="905660" y="46915"/>
                </a:lnTo>
                <a:lnTo>
                  <a:pt x="918832" y="50165"/>
                </a:lnTo>
                <a:lnTo>
                  <a:pt x="928115" y="52019"/>
                </a:lnTo>
                <a:lnTo>
                  <a:pt x="937331" y="54476"/>
                </a:lnTo>
                <a:lnTo>
                  <a:pt x="944021" y="57716"/>
                </a:lnTo>
                <a:lnTo>
                  <a:pt x="948098" y="61825"/>
                </a:lnTo>
                <a:lnTo>
                  <a:pt x="949477" y="66890"/>
                </a:lnTo>
                <a:lnTo>
                  <a:pt x="948026" y="72057"/>
                </a:lnTo>
                <a:lnTo>
                  <a:pt x="943440" y="76179"/>
                </a:lnTo>
                <a:lnTo>
                  <a:pt x="935370" y="78908"/>
                </a:lnTo>
                <a:lnTo>
                  <a:pt x="923467" y="79895"/>
                </a:lnTo>
                <a:lnTo>
                  <a:pt x="957582" y="79895"/>
                </a:lnTo>
                <a:lnTo>
                  <a:pt x="960693" y="76687"/>
                </a:lnTo>
                <a:lnTo>
                  <a:pt x="963421" y="65963"/>
                </a:lnTo>
                <a:lnTo>
                  <a:pt x="961068" y="56152"/>
                </a:lnTo>
                <a:lnTo>
                  <a:pt x="920686" y="38087"/>
                </a:lnTo>
                <a:lnTo>
                  <a:pt x="905814" y="35306"/>
                </a:lnTo>
                <a:lnTo>
                  <a:pt x="901166" y="32512"/>
                </a:lnTo>
                <a:lnTo>
                  <a:pt x="901166" y="25082"/>
                </a:lnTo>
                <a:lnTo>
                  <a:pt x="902735" y="19916"/>
                </a:lnTo>
                <a:lnTo>
                  <a:pt x="907441" y="15794"/>
                </a:lnTo>
                <a:lnTo>
                  <a:pt x="915284" y="13064"/>
                </a:lnTo>
                <a:lnTo>
                  <a:pt x="926261" y="12077"/>
                </a:lnTo>
                <a:lnTo>
                  <a:pt x="956224" y="12077"/>
                </a:lnTo>
                <a:lnTo>
                  <a:pt x="957846" y="5575"/>
                </a:lnTo>
                <a:lnTo>
                  <a:pt x="952799" y="3921"/>
                </a:lnTo>
                <a:lnTo>
                  <a:pt x="946003" y="2092"/>
                </a:lnTo>
                <a:lnTo>
                  <a:pt x="937465" y="610"/>
                </a:lnTo>
                <a:lnTo>
                  <a:pt x="927188" y="0"/>
                </a:lnTo>
                <a:close/>
              </a:path>
              <a:path w="963930" h="92075">
                <a:moveTo>
                  <a:pt x="956224" y="12077"/>
                </a:moveTo>
                <a:lnTo>
                  <a:pt x="926261" y="12077"/>
                </a:lnTo>
                <a:lnTo>
                  <a:pt x="935984" y="12541"/>
                </a:lnTo>
                <a:lnTo>
                  <a:pt x="944140" y="13701"/>
                </a:lnTo>
                <a:lnTo>
                  <a:pt x="950557" y="15212"/>
                </a:lnTo>
                <a:lnTo>
                  <a:pt x="955065" y="16725"/>
                </a:lnTo>
                <a:lnTo>
                  <a:pt x="956224" y="12077"/>
                </a:lnTo>
                <a:close/>
              </a:path>
            </a:pathLst>
          </a:custGeom>
          <a:solidFill>
            <a:srgbClr val="1B0080"/>
          </a:solidFill>
        </p:spPr>
        <p:txBody>
          <a:bodyPr wrap="square" lIns="0" tIns="0" rIns="0" bIns="0" rtlCol="0"/>
          <a:lstStyle/>
          <a:p>
            <a:endParaRPr/>
          </a:p>
        </p:txBody>
      </p:sp>
      <p:sp>
        <p:nvSpPr>
          <p:cNvPr id="5" name="object 5"/>
          <p:cNvSpPr/>
          <p:nvPr/>
        </p:nvSpPr>
        <p:spPr>
          <a:xfrm>
            <a:off x="909783" y="514093"/>
            <a:ext cx="960755" cy="142875"/>
          </a:xfrm>
          <a:custGeom>
            <a:avLst/>
            <a:gdLst/>
            <a:ahLst/>
            <a:cxnLst/>
            <a:rect l="l" t="t" r="r" b="b"/>
            <a:pathLst>
              <a:path w="960755" h="142875">
                <a:moveTo>
                  <a:pt x="267284" y="0"/>
                </a:moveTo>
                <a:lnTo>
                  <a:pt x="221805" y="0"/>
                </a:lnTo>
                <a:lnTo>
                  <a:pt x="150558" y="142455"/>
                </a:lnTo>
                <a:lnTo>
                  <a:pt x="193992" y="142455"/>
                </a:lnTo>
                <a:lnTo>
                  <a:pt x="206628" y="116192"/>
                </a:lnTo>
                <a:lnTo>
                  <a:pt x="328708" y="116192"/>
                </a:lnTo>
                <a:lnTo>
                  <a:pt x="314084" y="87375"/>
                </a:lnTo>
                <a:lnTo>
                  <a:pt x="219265" y="87375"/>
                </a:lnTo>
                <a:lnTo>
                  <a:pt x="246062" y="30302"/>
                </a:lnTo>
                <a:lnTo>
                  <a:pt x="285121" y="30302"/>
                </a:lnTo>
                <a:lnTo>
                  <a:pt x="274345" y="9067"/>
                </a:lnTo>
                <a:lnTo>
                  <a:pt x="270789" y="2501"/>
                </a:lnTo>
                <a:lnTo>
                  <a:pt x="267284" y="0"/>
                </a:lnTo>
                <a:close/>
              </a:path>
              <a:path w="960755" h="142875">
                <a:moveTo>
                  <a:pt x="328708" y="116192"/>
                </a:moveTo>
                <a:lnTo>
                  <a:pt x="286448" y="116192"/>
                </a:lnTo>
                <a:lnTo>
                  <a:pt x="298564" y="142455"/>
                </a:lnTo>
                <a:lnTo>
                  <a:pt x="342036" y="142455"/>
                </a:lnTo>
                <a:lnTo>
                  <a:pt x="328708" y="116192"/>
                </a:lnTo>
                <a:close/>
              </a:path>
              <a:path w="960755" h="142875">
                <a:moveTo>
                  <a:pt x="512305" y="0"/>
                </a:moveTo>
                <a:lnTo>
                  <a:pt x="335470" y="0"/>
                </a:lnTo>
                <a:lnTo>
                  <a:pt x="335470" y="28282"/>
                </a:lnTo>
                <a:lnTo>
                  <a:pt x="404190" y="32829"/>
                </a:lnTo>
                <a:lnTo>
                  <a:pt x="404190" y="142455"/>
                </a:lnTo>
                <a:lnTo>
                  <a:pt x="443572" y="142455"/>
                </a:lnTo>
                <a:lnTo>
                  <a:pt x="443572" y="32829"/>
                </a:lnTo>
                <a:lnTo>
                  <a:pt x="512305" y="28282"/>
                </a:lnTo>
                <a:lnTo>
                  <a:pt x="512305" y="0"/>
                </a:lnTo>
                <a:close/>
              </a:path>
              <a:path w="960755" h="142875">
                <a:moveTo>
                  <a:pt x="622947" y="0"/>
                </a:moveTo>
                <a:lnTo>
                  <a:pt x="577481" y="0"/>
                </a:lnTo>
                <a:lnTo>
                  <a:pt x="506234" y="142455"/>
                </a:lnTo>
                <a:lnTo>
                  <a:pt x="549694" y="142455"/>
                </a:lnTo>
                <a:lnTo>
                  <a:pt x="562317" y="116192"/>
                </a:lnTo>
                <a:lnTo>
                  <a:pt x="684387" y="116192"/>
                </a:lnTo>
                <a:lnTo>
                  <a:pt x="669752" y="87375"/>
                </a:lnTo>
                <a:lnTo>
                  <a:pt x="574954" y="87375"/>
                </a:lnTo>
                <a:lnTo>
                  <a:pt x="601738" y="30302"/>
                </a:lnTo>
                <a:lnTo>
                  <a:pt x="640767" y="30302"/>
                </a:lnTo>
                <a:lnTo>
                  <a:pt x="629983" y="9067"/>
                </a:lnTo>
                <a:lnTo>
                  <a:pt x="626478" y="2501"/>
                </a:lnTo>
                <a:lnTo>
                  <a:pt x="622947" y="0"/>
                </a:lnTo>
                <a:close/>
              </a:path>
              <a:path w="960755" h="142875">
                <a:moveTo>
                  <a:pt x="684387" y="116192"/>
                </a:moveTo>
                <a:lnTo>
                  <a:pt x="642150" y="116192"/>
                </a:lnTo>
                <a:lnTo>
                  <a:pt x="654773" y="142455"/>
                </a:lnTo>
                <a:lnTo>
                  <a:pt x="697725" y="142455"/>
                </a:lnTo>
                <a:lnTo>
                  <a:pt x="684387" y="116192"/>
                </a:lnTo>
                <a:close/>
              </a:path>
              <a:path w="960755" h="142875">
                <a:moveTo>
                  <a:pt x="285121" y="30302"/>
                </a:moveTo>
                <a:lnTo>
                  <a:pt x="246062" y="30302"/>
                </a:lnTo>
                <a:lnTo>
                  <a:pt x="272313" y="87375"/>
                </a:lnTo>
                <a:lnTo>
                  <a:pt x="314084" y="87375"/>
                </a:lnTo>
                <a:lnTo>
                  <a:pt x="285121" y="30302"/>
                </a:lnTo>
                <a:close/>
              </a:path>
              <a:path w="960755" h="142875">
                <a:moveTo>
                  <a:pt x="640767" y="30302"/>
                </a:moveTo>
                <a:lnTo>
                  <a:pt x="601738" y="30302"/>
                </a:lnTo>
                <a:lnTo>
                  <a:pt x="628027" y="87375"/>
                </a:lnTo>
                <a:lnTo>
                  <a:pt x="669752" y="87375"/>
                </a:lnTo>
                <a:lnTo>
                  <a:pt x="640767" y="30302"/>
                </a:lnTo>
                <a:close/>
              </a:path>
              <a:path w="960755" h="142875">
                <a:moveTo>
                  <a:pt x="40906" y="0"/>
                </a:moveTo>
                <a:lnTo>
                  <a:pt x="0" y="0"/>
                </a:lnTo>
                <a:lnTo>
                  <a:pt x="0" y="142455"/>
                </a:lnTo>
                <a:lnTo>
                  <a:pt x="120256" y="142455"/>
                </a:lnTo>
                <a:lnTo>
                  <a:pt x="136410" y="109600"/>
                </a:lnTo>
                <a:lnTo>
                  <a:pt x="40906" y="109600"/>
                </a:lnTo>
                <a:lnTo>
                  <a:pt x="40906" y="0"/>
                </a:lnTo>
                <a:close/>
              </a:path>
              <a:path w="960755" h="142875">
                <a:moveTo>
                  <a:pt x="806830" y="0"/>
                </a:moveTo>
                <a:lnTo>
                  <a:pt x="752792" y="0"/>
                </a:lnTo>
                <a:lnTo>
                  <a:pt x="715898" y="142455"/>
                </a:lnTo>
                <a:lnTo>
                  <a:pt x="754824" y="142455"/>
                </a:lnTo>
                <a:lnTo>
                  <a:pt x="783082" y="32359"/>
                </a:lnTo>
                <a:lnTo>
                  <a:pt x="821783" y="32359"/>
                </a:lnTo>
                <a:lnTo>
                  <a:pt x="815428" y="12598"/>
                </a:lnTo>
                <a:lnTo>
                  <a:pt x="812418" y="3543"/>
                </a:lnTo>
                <a:lnTo>
                  <a:pt x="806830" y="0"/>
                </a:lnTo>
                <a:close/>
              </a:path>
              <a:path w="960755" h="142875">
                <a:moveTo>
                  <a:pt x="932676" y="32359"/>
                </a:moveTo>
                <a:lnTo>
                  <a:pt x="893241" y="32359"/>
                </a:lnTo>
                <a:lnTo>
                  <a:pt x="922032" y="142455"/>
                </a:lnTo>
                <a:lnTo>
                  <a:pt x="960424" y="142455"/>
                </a:lnTo>
                <a:lnTo>
                  <a:pt x="932676" y="32359"/>
                </a:lnTo>
                <a:close/>
              </a:path>
              <a:path w="960755" h="142875">
                <a:moveTo>
                  <a:pt x="821783" y="32359"/>
                </a:moveTo>
                <a:lnTo>
                  <a:pt x="783082" y="32359"/>
                </a:lnTo>
                <a:lnTo>
                  <a:pt x="807834" y="107607"/>
                </a:lnTo>
                <a:lnTo>
                  <a:pt x="809383" y="112661"/>
                </a:lnTo>
                <a:lnTo>
                  <a:pt x="815428" y="116192"/>
                </a:lnTo>
                <a:lnTo>
                  <a:pt x="862926" y="116192"/>
                </a:lnTo>
                <a:lnTo>
                  <a:pt x="874793" y="83375"/>
                </a:lnTo>
                <a:lnTo>
                  <a:pt x="838187" y="83375"/>
                </a:lnTo>
                <a:lnTo>
                  <a:pt x="821783" y="32359"/>
                </a:lnTo>
                <a:close/>
              </a:path>
              <a:path w="960755" h="142875">
                <a:moveTo>
                  <a:pt x="906894" y="0"/>
                </a:moveTo>
                <a:lnTo>
                  <a:pt x="866965" y="0"/>
                </a:lnTo>
                <a:lnTo>
                  <a:pt x="838187" y="83375"/>
                </a:lnTo>
                <a:lnTo>
                  <a:pt x="874793" y="83375"/>
                </a:lnTo>
                <a:lnTo>
                  <a:pt x="893241" y="32359"/>
                </a:lnTo>
                <a:lnTo>
                  <a:pt x="932676" y="32359"/>
                </a:lnTo>
                <a:lnTo>
                  <a:pt x="928598" y="16179"/>
                </a:lnTo>
                <a:lnTo>
                  <a:pt x="925575" y="8320"/>
                </a:lnTo>
                <a:lnTo>
                  <a:pt x="920975" y="3351"/>
                </a:lnTo>
                <a:lnTo>
                  <a:pt x="914761" y="751"/>
                </a:lnTo>
                <a:lnTo>
                  <a:pt x="906894" y="0"/>
                </a:lnTo>
                <a:close/>
              </a:path>
            </a:pathLst>
          </a:custGeom>
          <a:solidFill>
            <a:srgbClr val="1B0080"/>
          </a:solidFill>
        </p:spPr>
        <p:txBody>
          <a:bodyPr wrap="square" lIns="0" tIns="0" rIns="0" bIns="0" rtlCol="0"/>
          <a:lstStyle/>
          <a:p>
            <a:endParaRPr/>
          </a:p>
        </p:txBody>
      </p:sp>
      <p:sp>
        <p:nvSpPr>
          <p:cNvPr id="6" name="object 6"/>
          <p:cNvSpPr/>
          <p:nvPr/>
        </p:nvSpPr>
        <p:spPr>
          <a:xfrm>
            <a:off x="573465" y="444623"/>
            <a:ext cx="247650" cy="164465"/>
          </a:xfrm>
          <a:custGeom>
            <a:avLst/>
            <a:gdLst/>
            <a:ahLst/>
            <a:cxnLst/>
            <a:rect l="l" t="t" r="r" b="b"/>
            <a:pathLst>
              <a:path w="247650" h="164465">
                <a:moveTo>
                  <a:pt x="215176" y="128092"/>
                </a:moveTo>
                <a:lnTo>
                  <a:pt x="154901" y="149910"/>
                </a:lnTo>
                <a:lnTo>
                  <a:pt x="193598" y="163918"/>
                </a:lnTo>
                <a:lnTo>
                  <a:pt x="230873" y="150406"/>
                </a:lnTo>
                <a:lnTo>
                  <a:pt x="239548" y="146506"/>
                </a:lnTo>
                <a:lnTo>
                  <a:pt x="244001" y="142919"/>
                </a:lnTo>
                <a:lnTo>
                  <a:pt x="244535" y="139894"/>
                </a:lnTo>
                <a:lnTo>
                  <a:pt x="241452" y="137680"/>
                </a:lnTo>
                <a:lnTo>
                  <a:pt x="241692" y="137680"/>
                </a:lnTo>
                <a:lnTo>
                  <a:pt x="240398" y="137172"/>
                </a:lnTo>
                <a:lnTo>
                  <a:pt x="215176" y="128092"/>
                </a:lnTo>
                <a:close/>
              </a:path>
              <a:path w="247650" h="164465">
                <a:moveTo>
                  <a:pt x="2501" y="122605"/>
                </a:moveTo>
                <a:lnTo>
                  <a:pt x="152" y="123824"/>
                </a:lnTo>
                <a:lnTo>
                  <a:pt x="239" y="156933"/>
                </a:lnTo>
                <a:lnTo>
                  <a:pt x="406" y="160439"/>
                </a:lnTo>
                <a:lnTo>
                  <a:pt x="2628" y="161112"/>
                </a:lnTo>
                <a:lnTo>
                  <a:pt x="8331" y="159397"/>
                </a:lnTo>
                <a:lnTo>
                  <a:pt x="15049" y="156933"/>
                </a:lnTo>
                <a:lnTo>
                  <a:pt x="20142" y="155117"/>
                </a:lnTo>
                <a:lnTo>
                  <a:pt x="24095" y="153657"/>
                </a:lnTo>
                <a:lnTo>
                  <a:pt x="56045" y="142100"/>
                </a:lnTo>
                <a:lnTo>
                  <a:pt x="43852" y="137680"/>
                </a:lnTo>
                <a:lnTo>
                  <a:pt x="2501" y="122605"/>
                </a:lnTo>
                <a:close/>
              </a:path>
              <a:path w="247650" h="164465">
                <a:moveTo>
                  <a:pt x="241692" y="137680"/>
                </a:moveTo>
                <a:lnTo>
                  <a:pt x="241452" y="137680"/>
                </a:lnTo>
                <a:lnTo>
                  <a:pt x="242062" y="137896"/>
                </a:lnTo>
                <a:lnTo>
                  <a:pt x="242328" y="138010"/>
                </a:lnTo>
                <a:lnTo>
                  <a:pt x="241692" y="137680"/>
                </a:lnTo>
                <a:close/>
              </a:path>
              <a:path w="247650" h="164465">
                <a:moveTo>
                  <a:pt x="0" y="49441"/>
                </a:moveTo>
                <a:lnTo>
                  <a:pt x="0" y="77025"/>
                </a:lnTo>
                <a:lnTo>
                  <a:pt x="1216" y="85300"/>
                </a:lnTo>
                <a:lnTo>
                  <a:pt x="4781" y="91741"/>
                </a:lnTo>
                <a:lnTo>
                  <a:pt x="10565" y="96692"/>
                </a:lnTo>
                <a:lnTo>
                  <a:pt x="18440" y="100495"/>
                </a:lnTo>
                <a:lnTo>
                  <a:pt x="94703" y="128142"/>
                </a:lnTo>
                <a:lnTo>
                  <a:pt x="154914" y="106286"/>
                </a:lnTo>
                <a:lnTo>
                  <a:pt x="4229" y="51600"/>
                </a:lnTo>
                <a:lnTo>
                  <a:pt x="0" y="49441"/>
                </a:lnTo>
                <a:close/>
              </a:path>
              <a:path w="247650" h="164465">
                <a:moveTo>
                  <a:pt x="58978" y="0"/>
                </a:moveTo>
                <a:lnTo>
                  <a:pt x="58978" y="27609"/>
                </a:lnTo>
                <a:lnTo>
                  <a:pt x="60191" y="35891"/>
                </a:lnTo>
                <a:lnTo>
                  <a:pt x="63744" y="42337"/>
                </a:lnTo>
                <a:lnTo>
                  <a:pt x="69512" y="47289"/>
                </a:lnTo>
                <a:lnTo>
                  <a:pt x="77368" y="51092"/>
                </a:lnTo>
                <a:lnTo>
                  <a:pt x="193471" y="92328"/>
                </a:lnTo>
                <a:lnTo>
                  <a:pt x="243357" y="74294"/>
                </a:lnTo>
                <a:lnTo>
                  <a:pt x="247154" y="69888"/>
                </a:lnTo>
                <a:lnTo>
                  <a:pt x="243700" y="67284"/>
                </a:lnTo>
                <a:lnTo>
                  <a:pt x="242811" y="66674"/>
                </a:lnTo>
                <a:lnTo>
                  <a:pt x="241719" y="66154"/>
                </a:lnTo>
                <a:lnTo>
                  <a:pt x="68427" y="4127"/>
                </a:lnTo>
                <a:lnTo>
                  <a:pt x="63182" y="2171"/>
                </a:lnTo>
                <a:lnTo>
                  <a:pt x="58978" y="0"/>
                </a:lnTo>
                <a:close/>
              </a:path>
            </a:pathLst>
          </a:custGeom>
          <a:solidFill>
            <a:srgbClr val="EC1550"/>
          </a:solidFill>
        </p:spPr>
        <p:txBody>
          <a:bodyPr wrap="square" lIns="0" tIns="0" rIns="0" bIns="0" rtlCol="0"/>
          <a:lstStyle/>
          <a:p>
            <a:endParaRPr/>
          </a:p>
        </p:txBody>
      </p:sp>
      <p:sp>
        <p:nvSpPr>
          <p:cNvPr id="7" name="object 7"/>
          <p:cNvSpPr/>
          <p:nvPr/>
        </p:nvSpPr>
        <p:spPr>
          <a:xfrm>
            <a:off x="573468" y="510736"/>
            <a:ext cx="248285" cy="333375"/>
          </a:xfrm>
          <a:custGeom>
            <a:avLst/>
            <a:gdLst/>
            <a:ahLst/>
            <a:cxnLst/>
            <a:rect l="l" t="t" r="r" b="b"/>
            <a:pathLst>
              <a:path w="248284" h="333375">
                <a:moveTo>
                  <a:pt x="155587" y="183222"/>
                </a:moveTo>
                <a:lnTo>
                  <a:pt x="58254" y="218452"/>
                </a:lnTo>
                <a:lnTo>
                  <a:pt x="58254" y="261696"/>
                </a:lnTo>
                <a:lnTo>
                  <a:pt x="154063" y="227190"/>
                </a:lnTo>
                <a:lnTo>
                  <a:pt x="154597" y="221183"/>
                </a:lnTo>
                <a:lnTo>
                  <a:pt x="154668" y="190461"/>
                </a:lnTo>
                <a:lnTo>
                  <a:pt x="155587" y="183222"/>
                </a:lnTo>
                <a:close/>
              </a:path>
              <a:path w="248284" h="333375">
                <a:moveTo>
                  <a:pt x="241452" y="71564"/>
                </a:moveTo>
                <a:lnTo>
                  <a:pt x="244533" y="73779"/>
                </a:lnTo>
                <a:lnTo>
                  <a:pt x="243997" y="76803"/>
                </a:lnTo>
                <a:lnTo>
                  <a:pt x="239543" y="80379"/>
                </a:lnTo>
                <a:lnTo>
                  <a:pt x="230873" y="84251"/>
                </a:lnTo>
                <a:lnTo>
                  <a:pt x="221868" y="87541"/>
                </a:lnTo>
                <a:lnTo>
                  <a:pt x="58216" y="146824"/>
                </a:lnTo>
                <a:lnTo>
                  <a:pt x="58216" y="190461"/>
                </a:lnTo>
                <a:lnTo>
                  <a:pt x="238785" y="124993"/>
                </a:lnTo>
                <a:lnTo>
                  <a:pt x="247840" y="74663"/>
                </a:lnTo>
                <a:lnTo>
                  <a:pt x="247967" y="73913"/>
                </a:lnTo>
                <a:lnTo>
                  <a:pt x="241452" y="71564"/>
                </a:lnTo>
                <a:close/>
              </a:path>
              <a:path w="248284" h="333375">
                <a:moveTo>
                  <a:pt x="152" y="89001"/>
                </a:moveTo>
                <a:lnTo>
                  <a:pt x="114" y="93979"/>
                </a:lnTo>
                <a:lnTo>
                  <a:pt x="0" y="98996"/>
                </a:lnTo>
                <a:lnTo>
                  <a:pt x="53212" y="118275"/>
                </a:lnTo>
                <a:lnTo>
                  <a:pt x="56578" y="119354"/>
                </a:lnTo>
                <a:lnTo>
                  <a:pt x="59778" y="118249"/>
                </a:lnTo>
                <a:lnTo>
                  <a:pt x="123957" y="94995"/>
                </a:lnTo>
                <a:lnTo>
                  <a:pt x="2628" y="94995"/>
                </a:lnTo>
                <a:lnTo>
                  <a:pt x="393" y="94310"/>
                </a:lnTo>
                <a:lnTo>
                  <a:pt x="152" y="89001"/>
                </a:lnTo>
                <a:close/>
              </a:path>
              <a:path w="248284" h="333375">
                <a:moveTo>
                  <a:pt x="241452" y="0"/>
                </a:moveTo>
                <a:lnTo>
                  <a:pt x="244667" y="2231"/>
                </a:lnTo>
                <a:lnTo>
                  <a:pt x="244116" y="5246"/>
                </a:lnTo>
                <a:lnTo>
                  <a:pt x="239587" y="8817"/>
                </a:lnTo>
                <a:lnTo>
                  <a:pt x="230873" y="12712"/>
                </a:lnTo>
                <a:lnTo>
                  <a:pt x="24155" y="87541"/>
                </a:lnTo>
                <a:lnTo>
                  <a:pt x="15049" y="90817"/>
                </a:lnTo>
                <a:lnTo>
                  <a:pt x="8318" y="93294"/>
                </a:lnTo>
                <a:lnTo>
                  <a:pt x="2628" y="94995"/>
                </a:lnTo>
                <a:lnTo>
                  <a:pt x="123957" y="94995"/>
                </a:lnTo>
                <a:lnTo>
                  <a:pt x="238785" y="53390"/>
                </a:lnTo>
                <a:lnTo>
                  <a:pt x="247840" y="22377"/>
                </a:lnTo>
                <a:lnTo>
                  <a:pt x="247840" y="2222"/>
                </a:lnTo>
                <a:lnTo>
                  <a:pt x="241452" y="0"/>
                </a:lnTo>
                <a:close/>
              </a:path>
              <a:path w="248284" h="333375">
                <a:moveTo>
                  <a:pt x="24155" y="87528"/>
                </a:moveTo>
                <a:close/>
              </a:path>
              <a:path w="248284" h="333375">
                <a:moveTo>
                  <a:pt x="101218" y="274269"/>
                </a:moveTo>
                <a:lnTo>
                  <a:pt x="58254" y="289877"/>
                </a:lnTo>
                <a:lnTo>
                  <a:pt x="58254" y="333159"/>
                </a:lnTo>
                <a:lnTo>
                  <a:pt x="99695" y="318223"/>
                </a:lnTo>
                <a:lnTo>
                  <a:pt x="100215" y="312216"/>
                </a:lnTo>
                <a:lnTo>
                  <a:pt x="100215" y="282054"/>
                </a:lnTo>
                <a:lnTo>
                  <a:pt x="101218" y="274269"/>
                </a:lnTo>
                <a:close/>
              </a:path>
            </a:pathLst>
          </a:custGeom>
          <a:solidFill>
            <a:srgbClr val="1B0080"/>
          </a:solidFill>
        </p:spPr>
        <p:txBody>
          <a:bodyPr wrap="square" lIns="0" tIns="0" rIns="0" bIns="0" rtlCol="0"/>
          <a:lstStyle/>
          <a:p>
            <a:endParaRPr/>
          </a:p>
        </p:txBody>
      </p:sp>
      <p:sp>
        <p:nvSpPr>
          <p:cNvPr id="8" name="object 8"/>
          <p:cNvSpPr/>
          <p:nvPr/>
        </p:nvSpPr>
        <p:spPr>
          <a:xfrm>
            <a:off x="1732371" y="1986394"/>
            <a:ext cx="2329815" cy="114935"/>
          </a:xfrm>
          <a:custGeom>
            <a:avLst/>
            <a:gdLst/>
            <a:ahLst/>
            <a:cxnLst/>
            <a:rect l="l" t="t" r="r" b="b"/>
            <a:pathLst>
              <a:path w="2329815" h="114935">
                <a:moveTo>
                  <a:pt x="2329624" y="0"/>
                </a:moveTo>
                <a:lnTo>
                  <a:pt x="0" y="0"/>
                </a:lnTo>
                <a:lnTo>
                  <a:pt x="0" y="114706"/>
                </a:lnTo>
                <a:lnTo>
                  <a:pt x="2329624" y="0"/>
                </a:lnTo>
                <a:close/>
              </a:path>
            </a:pathLst>
          </a:custGeom>
          <a:solidFill>
            <a:srgbClr val="EC1550"/>
          </a:solidFill>
        </p:spPr>
        <p:txBody>
          <a:bodyPr wrap="square" lIns="0" tIns="0" rIns="0" bIns="0" rtlCol="0"/>
          <a:lstStyle/>
          <a:p>
            <a:endParaRPr/>
          </a:p>
        </p:txBody>
      </p:sp>
      <p:sp>
        <p:nvSpPr>
          <p:cNvPr id="10" name="object 10"/>
          <p:cNvSpPr txBox="1">
            <a:spLocks noGrp="1"/>
          </p:cNvSpPr>
          <p:nvPr>
            <p:ph type="title"/>
          </p:nvPr>
        </p:nvSpPr>
        <p:spPr>
          <a:xfrm>
            <a:off x="880833" y="1371349"/>
            <a:ext cx="3181350" cy="615315"/>
          </a:xfrm>
          <a:prstGeom prst="rect">
            <a:avLst/>
          </a:prstGeom>
          <a:solidFill>
            <a:srgbClr val="1B0080"/>
          </a:solidFill>
        </p:spPr>
        <p:txBody>
          <a:bodyPr vert="horz" wrap="square" lIns="0" tIns="49530" rIns="0" bIns="0" rtlCol="0">
            <a:spAutoFit/>
          </a:bodyPr>
          <a:lstStyle/>
          <a:p>
            <a:pPr marL="163195">
              <a:lnSpc>
                <a:spcPct val="100000"/>
              </a:lnSpc>
              <a:spcBef>
                <a:spcPts val="390"/>
              </a:spcBef>
            </a:pPr>
            <a:r>
              <a:rPr sz="3250" spc="-110" dirty="0">
                <a:solidFill>
                  <a:srgbClr val="FFFFFF"/>
                </a:solidFill>
              </a:rPr>
              <a:t>LATAM</a:t>
            </a:r>
            <a:r>
              <a:rPr sz="3250" spc="-70" dirty="0">
                <a:solidFill>
                  <a:srgbClr val="FFFFFF"/>
                </a:solidFill>
              </a:rPr>
              <a:t> </a:t>
            </a:r>
            <a:r>
              <a:rPr sz="3250" b="1" i="1" spc="-85" dirty="0">
                <a:solidFill>
                  <a:srgbClr val="FFFFFF"/>
                </a:solidFill>
                <a:latin typeface="Trebuchet MS"/>
                <a:cs typeface="Trebuchet MS"/>
              </a:rPr>
              <a:t>AWARDS</a:t>
            </a:r>
            <a:endParaRPr sz="3250" dirty="0">
              <a:latin typeface="Trebuchet MS"/>
              <a:cs typeface="Trebuchet MS"/>
            </a:endParaRPr>
          </a:p>
        </p:txBody>
      </p:sp>
      <p:sp>
        <p:nvSpPr>
          <p:cNvPr id="9" name="object 9"/>
          <p:cNvSpPr txBox="1"/>
          <p:nvPr/>
        </p:nvSpPr>
        <p:spPr>
          <a:xfrm>
            <a:off x="1308547" y="4786630"/>
            <a:ext cx="1561465" cy="452120"/>
          </a:xfrm>
          <a:prstGeom prst="rect">
            <a:avLst/>
          </a:prstGeom>
        </p:spPr>
        <p:txBody>
          <a:bodyPr vert="horz" wrap="square" lIns="0" tIns="0" rIns="0" bIns="0" rtlCol="0">
            <a:spAutoFit/>
          </a:bodyPr>
          <a:lstStyle/>
          <a:p>
            <a:pPr marL="12700">
              <a:lnSpc>
                <a:spcPct val="100000"/>
              </a:lnSpc>
            </a:pPr>
            <a:r>
              <a:rPr sz="900" b="1" spc="-5" dirty="0">
                <a:solidFill>
                  <a:srgbClr val="00B5AC"/>
                </a:solidFill>
                <a:latin typeface="Trebuchet MS"/>
                <a:cs typeface="Trebuchet MS"/>
              </a:rPr>
              <a:t>Word </a:t>
            </a:r>
            <a:r>
              <a:rPr sz="900" b="1" spc="-25" dirty="0">
                <a:solidFill>
                  <a:srgbClr val="00B5AC"/>
                </a:solidFill>
                <a:latin typeface="Trebuchet MS"/>
                <a:cs typeface="Trebuchet MS"/>
              </a:rPr>
              <a:t>Travel </a:t>
            </a:r>
            <a:r>
              <a:rPr sz="900" b="1" spc="-5" dirty="0">
                <a:solidFill>
                  <a:srgbClr val="00B5AC"/>
                </a:solidFill>
                <a:latin typeface="Trebuchet MS"/>
                <a:cs typeface="Trebuchet MS"/>
              </a:rPr>
              <a:t>Awards</a:t>
            </a:r>
            <a:r>
              <a:rPr sz="900" b="1" spc="-95" dirty="0">
                <a:solidFill>
                  <a:srgbClr val="00B5AC"/>
                </a:solidFill>
                <a:latin typeface="Trebuchet MS"/>
                <a:cs typeface="Trebuchet MS"/>
              </a:rPr>
              <a:t> </a:t>
            </a:r>
            <a:r>
              <a:rPr sz="900" b="1" spc="-25" dirty="0">
                <a:solidFill>
                  <a:srgbClr val="00B5AC"/>
                </a:solidFill>
                <a:latin typeface="Trebuchet MS"/>
                <a:cs typeface="Trebuchet MS"/>
              </a:rPr>
              <a:t>(WTA)</a:t>
            </a:r>
            <a:endParaRPr sz="900" dirty="0">
              <a:latin typeface="Trebuchet MS"/>
              <a:cs typeface="Trebuchet MS"/>
            </a:endParaRPr>
          </a:p>
          <a:p>
            <a:pPr marL="12700">
              <a:lnSpc>
                <a:spcPct val="100000"/>
              </a:lnSpc>
              <a:spcBef>
                <a:spcPts val="265"/>
              </a:spcBef>
            </a:pP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“South </a:t>
            </a:r>
            <a:r>
              <a:rPr sz="800" spc="-10" dirty="0">
                <a:solidFill>
                  <a:srgbClr val="5D5D5D"/>
                </a:solidFill>
                <a:latin typeface="Trebuchet MS"/>
                <a:cs typeface="Trebuchet MS"/>
              </a:rPr>
              <a:t>America’s </a:t>
            </a:r>
            <a:r>
              <a:rPr sz="800" spc="-5" dirty="0">
                <a:solidFill>
                  <a:srgbClr val="5D5D5D"/>
                </a:solidFill>
                <a:latin typeface="Trebuchet MS"/>
                <a:cs typeface="Trebuchet MS"/>
              </a:rPr>
              <a:t>Leading</a:t>
            </a:r>
            <a:r>
              <a:rPr sz="800" spc="-135" dirty="0">
                <a:solidFill>
                  <a:srgbClr val="5D5D5D"/>
                </a:solidFill>
                <a:latin typeface="Trebuchet MS"/>
                <a:cs typeface="Trebuchet MS"/>
              </a:rPr>
              <a:t> </a:t>
            </a:r>
            <a:r>
              <a:rPr sz="800" dirty="0">
                <a:solidFill>
                  <a:srgbClr val="5D5D5D"/>
                </a:solidFill>
                <a:latin typeface="Trebuchet MS"/>
                <a:cs typeface="Trebuchet MS"/>
              </a:rPr>
              <a:t>Airline”</a:t>
            </a:r>
            <a:endParaRPr sz="800" dirty="0">
              <a:latin typeface="Trebuchet MS"/>
              <a:cs typeface="Trebuchet MS"/>
            </a:endParaRPr>
          </a:p>
        </p:txBody>
      </p:sp>
      <p:sp>
        <p:nvSpPr>
          <p:cNvPr id="11" name="object 11"/>
          <p:cNvSpPr/>
          <p:nvPr/>
        </p:nvSpPr>
        <p:spPr>
          <a:xfrm>
            <a:off x="877671" y="5541232"/>
            <a:ext cx="2056130" cy="0"/>
          </a:xfrm>
          <a:custGeom>
            <a:avLst/>
            <a:gdLst/>
            <a:ahLst/>
            <a:cxnLst/>
            <a:rect l="l" t="t" r="r" b="b"/>
            <a:pathLst>
              <a:path w="2056130">
                <a:moveTo>
                  <a:pt x="0" y="0"/>
                </a:moveTo>
                <a:lnTo>
                  <a:pt x="2056142" y="0"/>
                </a:lnTo>
              </a:path>
            </a:pathLst>
          </a:custGeom>
          <a:ln w="3175">
            <a:solidFill>
              <a:srgbClr val="777777"/>
            </a:solidFill>
          </a:ln>
        </p:spPr>
        <p:txBody>
          <a:bodyPr wrap="square" lIns="0" tIns="0" rIns="0" bIns="0" rtlCol="0"/>
          <a:lstStyle/>
          <a:p>
            <a:endParaRPr/>
          </a:p>
        </p:txBody>
      </p:sp>
      <p:sp>
        <p:nvSpPr>
          <p:cNvPr id="12" name="object 12"/>
          <p:cNvSpPr/>
          <p:nvPr/>
        </p:nvSpPr>
        <p:spPr>
          <a:xfrm>
            <a:off x="928616" y="4805631"/>
            <a:ext cx="231775" cy="376555"/>
          </a:xfrm>
          <a:custGeom>
            <a:avLst/>
            <a:gdLst/>
            <a:ahLst/>
            <a:cxnLst/>
            <a:rect l="l" t="t" r="r" b="b"/>
            <a:pathLst>
              <a:path w="231775" h="376554">
                <a:moveTo>
                  <a:pt x="115709" y="0"/>
                </a:moveTo>
                <a:lnTo>
                  <a:pt x="71462" y="8648"/>
                </a:lnTo>
                <a:lnTo>
                  <a:pt x="34036" y="34035"/>
                </a:lnTo>
                <a:lnTo>
                  <a:pt x="8636"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3"/>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8"/>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5"/>
                </a:lnTo>
                <a:lnTo>
                  <a:pt x="167538" y="218846"/>
                </a:lnTo>
                <a:lnTo>
                  <a:pt x="181178" y="218846"/>
                </a:lnTo>
                <a:lnTo>
                  <a:pt x="181152" y="210997"/>
                </a:lnTo>
                <a:lnTo>
                  <a:pt x="192296" y="202084"/>
                </a:lnTo>
                <a:lnTo>
                  <a:pt x="202163" y="192089"/>
                </a:lnTo>
                <a:lnTo>
                  <a:pt x="223902" y="155976"/>
                </a:lnTo>
                <a:lnTo>
                  <a:pt x="231419" y="115188"/>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13" name="object 13"/>
          <p:cNvSpPr/>
          <p:nvPr/>
        </p:nvSpPr>
        <p:spPr>
          <a:xfrm>
            <a:off x="999482" y="4888095"/>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14" name="object 14"/>
          <p:cNvSpPr/>
          <p:nvPr/>
        </p:nvSpPr>
        <p:spPr>
          <a:xfrm>
            <a:off x="1053453" y="4896657"/>
            <a:ext cx="24765" cy="36195"/>
          </a:xfrm>
          <a:custGeom>
            <a:avLst/>
            <a:gdLst/>
            <a:ahLst/>
            <a:cxnLst/>
            <a:rect l="l" t="t" r="r" b="b"/>
            <a:pathLst>
              <a:path w="24765" h="36195">
                <a:moveTo>
                  <a:pt x="3022" y="26758"/>
                </a:moveTo>
                <a:lnTo>
                  <a:pt x="127" y="33235"/>
                </a:lnTo>
                <a:lnTo>
                  <a:pt x="2324" y="34404"/>
                </a:lnTo>
                <a:lnTo>
                  <a:pt x="4114" y="35191"/>
                </a:lnTo>
                <a:lnTo>
                  <a:pt x="6908" y="35941"/>
                </a:lnTo>
                <a:lnTo>
                  <a:pt x="8775" y="36144"/>
                </a:lnTo>
                <a:lnTo>
                  <a:pt x="15214" y="36144"/>
                </a:lnTo>
                <a:lnTo>
                  <a:pt x="18478" y="35217"/>
                </a:lnTo>
                <a:lnTo>
                  <a:pt x="23266" y="31496"/>
                </a:lnTo>
                <a:lnTo>
                  <a:pt x="24139" y="29667"/>
                </a:lnTo>
                <a:lnTo>
                  <a:pt x="8191" y="29667"/>
                </a:lnTo>
                <a:lnTo>
                  <a:pt x="5448" y="28702"/>
                </a:lnTo>
                <a:lnTo>
                  <a:pt x="3022" y="26758"/>
                </a:lnTo>
                <a:close/>
              </a:path>
              <a:path w="24765" h="36195">
                <a:moveTo>
                  <a:pt x="15887" y="0"/>
                </a:moveTo>
                <a:lnTo>
                  <a:pt x="8686" y="0"/>
                </a:lnTo>
                <a:lnTo>
                  <a:pt x="5740" y="838"/>
                </a:lnTo>
                <a:lnTo>
                  <a:pt x="1143" y="4191"/>
                </a:lnTo>
                <a:lnTo>
                  <a:pt x="30" y="6477"/>
                </a:lnTo>
                <a:lnTo>
                  <a:pt x="0" y="14033"/>
                </a:lnTo>
                <a:lnTo>
                  <a:pt x="2997" y="17538"/>
                </a:lnTo>
                <a:lnTo>
                  <a:pt x="11855" y="21234"/>
                </a:lnTo>
                <a:lnTo>
                  <a:pt x="13614" y="22174"/>
                </a:lnTo>
                <a:lnTo>
                  <a:pt x="15532" y="23863"/>
                </a:lnTo>
                <a:lnTo>
                  <a:pt x="16002" y="24955"/>
                </a:lnTo>
                <a:lnTo>
                  <a:pt x="16002" y="28524"/>
                </a:lnTo>
                <a:lnTo>
                  <a:pt x="14414" y="29667"/>
                </a:lnTo>
                <a:lnTo>
                  <a:pt x="24139" y="29667"/>
                </a:lnTo>
                <a:lnTo>
                  <a:pt x="24472" y="28968"/>
                </a:lnTo>
                <a:lnTo>
                  <a:pt x="24472" y="23291"/>
                </a:lnTo>
                <a:lnTo>
                  <a:pt x="23799" y="21234"/>
                </a:lnTo>
                <a:lnTo>
                  <a:pt x="21107" y="17805"/>
                </a:lnTo>
                <a:lnTo>
                  <a:pt x="18897" y="16344"/>
                </a:lnTo>
                <a:lnTo>
                  <a:pt x="12788" y="13931"/>
                </a:lnTo>
                <a:lnTo>
                  <a:pt x="10795" y="12966"/>
                </a:lnTo>
                <a:lnTo>
                  <a:pt x="8928" y="11531"/>
                </a:lnTo>
                <a:lnTo>
                  <a:pt x="8458" y="10744"/>
                </a:lnTo>
                <a:lnTo>
                  <a:pt x="8458" y="7581"/>
                </a:lnTo>
                <a:lnTo>
                  <a:pt x="9880" y="6477"/>
                </a:lnTo>
                <a:lnTo>
                  <a:pt x="20976" y="6477"/>
                </a:lnTo>
                <a:lnTo>
                  <a:pt x="22479" y="2425"/>
                </a:lnTo>
                <a:lnTo>
                  <a:pt x="19291" y="787"/>
                </a:lnTo>
                <a:lnTo>
                  <a:pt x="15887" y="0"/>
                </a:lnTo>
                <a:close/>
              </a:path>
              <a:path w="24765" h="36195">
                <a:moveTo>
                  <a:pt x="20976" y="6477"/>
                </a:moveTo>
                <a:lnTo>
                  <a:pt x="15887" y="6477"/>
                </a:lnTo>
                <a:lnTo>
                  <a:pt x="18364" y="7213"/>
                </a:lnTo>
                <a:lnTo>
                  <a:pt x="20142" y="8724"/>
                </a:lnTo>
                <a:lnTo>
                  <a:pt x="20976" y="6477"/>
                </a:lnTo>
                <a:close/>
              </a:path>
            </a:pathLst>
          </a:custGeom>
          <a:solidFill>
            <a:srgbClr val="EC1550"/>
          </a:solidFill>
        </p:spPr>
        <p:txBody>
          <a:bodyPr wrap="square" lIns="0" tIns="0" rIns="0" bIns="0" rtlCol="0"/>
          <a:lstStyle/>
          <a:p>
            <a:endParaRPr/>
          </a:p>
        </p:txBody>
      </p:sp>
      <p:sp>
        <p:nvSpPr>
          <p:cNvPr id="15" name="object 15"/>
          <p:cNvSpPr/>
          <p:nvPr/>
        </p:nvSpPr>
        <p:spPr>
          <a:xfrm>
            <a:off x="1081623" y="4887198"/>
            <a:ext cx="23495" cy="45720"/>
          </a:xfrm>
          <a:custGeom>
            <a:avLst/>
            <a:gdLst/>
            <a:ahLst/>
            <a:cxnLst/>
            <a:rect l="l" t="t" r="r" b="b"/>
            <a:pathLst>
              <a:path w="23494" h="45720">
                <a:moveTo>
                  <a:pt x="12179" y="16649"/>
                </a:moveTo>
                <a:lnTo>
                  <a:pt x="4038" y="16649"/>
                </a:lnTo>
                <a:lnTo>
                  <a:pt x="4135" y="38201"/>
                </a:lnTo>
                <a:lnTo>
                  <a:pt x="4965" y="40690"/>
                </a:lnTo>
                <a:lnTo>
                  <a:pt x="8699" y="44602"/>
                </a:lnTo>
                <a:lnTo>
                  <a:pt x="11366" y="45592"/>
                </a:lnTo>
                <a:lnTo>
                  <a:pt x="18338" y="45592"/>
                </a:lnTo>
                <a:lnTo>
                  <a:pt x="21018" y="45275"/>
                </a:lnTo>
                <a:lnTo>
                  <a:pt x="22910" y="44627"/>
                </a:lnTo>
                <a:lnTo>
                  <a:pt x="22910" y="38722"/>
                </a:lnTo>
                <a:lnTo>
                  <a:pt x="15493" y="38722"/>
                </a:lnTo>
                <a:lnTo>
                  <a:pt x="14122" y="38201"/>
                </a:lnTo>
                <a:lnTo>
                  <a:pt x="12560" y="36144"/>
                </a:lnTo>
                <a:lnTo>
                  <a:pt x="12179" y="34378"/>
                </a:lnTo>
                <a:lnTo>
                  <a:pt x="12179" y="16649"/>
                </a:lnTo>
                <a:close/>
              </a:path>
              <a:path w="23494" h="45720">
                <a:moveTo>
                  <a:pt x="22910" y="37134"/>
                </a:moveTo>
                <a:lnTo>
                  <a:pt x="21221" y="38201"/>
                </a:lnTo>
                <a:lnTo>
                  <a:pt x="19392" y="38722"/>
                </a:lnTo>
                <a:lnTo>
                  <a:pt x="22910" y="38722"/>
                </a:lnTo>
                <a:lnTo>
                  <a:pt x="22910" y="37134"/>
                </a:lnTo>
                <a:close/>
              </a:path>
              <a:path w="23494" h="45720">
                <a:moveTo>
                  <a:pt x="21742" y="10096"/>
                </a:moveTo>
                <a:lnTo>
                  <a:pt x="0" y="10096"/>
                </a:lnTo>
                <a:lnTo>
                  <a:pt x="0" y="16649"/>
                </a:lnTo>
                <a:lnTo>
                  <a:pt x="21742" y="16649"/>
                </a:lnTo>
                <a:lnTo>
                  <a:pt x="21742" y="10096"/>
                </a:lnTo>
                <a:close/>
              </a:path>
              <a:path w="23494"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16" name="object 16"/>
          <p:cNvSpPr txBox="1"/>
          <p:nvPr/>
        </p:nvSpPr>
        <p:spPr>
          <a:xfrm>
            <a:off x="1308547" y="5713407"/>
            <a:ext cx="1651000" cy="452120"/>
          </a:xfrm>
          <a:prstGeom prst="rect">
            <a:avLst/>
          </a:prstGeom>
        </p:spPr>
        <p:txBody>
          <a:bodyPr vert="horz" wrap="square" lIns="0" tIns="0" rIns="0" bIns="0" rtlCol="0">
            <a:spAutoFit/>
          </a:bodyPr>
          <a:lstStyle/>
          <a:p>
            <a:pPr marL="12700">
              <a:lnSpc>
                <a:spcPct val="100000"/>
              </a:lnSpc>
            </a:pPr>
            <a:r>
              <a:rPr sz="900" b="1" spc="-5" dirty="0">
                <a:solidFill>
                  <a:srgbClr val="00B5AC"/>
                </a:solidFill>
                <a:latin typeface="Trebuchet MS"/>
                <a:cs typeface="Trebuchet MS"/>
              </a:rPr>
              <a:t>World Airline Awards</a:t>
            </a:r>
            <a:r>
              <a:rPr sz="900" b="1" spc="-140" dirty="0">
                <a:solidFill>
                  <a:srgbClr val="00B5AC"/>
                </a:solidFill>
                <a:latin typeface="Trebuchet MS"/>
                <a:cs typeface="Trebuchet MS"/>
              </a:rPr>
              <a:t> </a:t>
            </a:r>
            <a:r>
              <a:rPr sz="900" b="1" spc="-10" dirty="0">
                <a:solidFill>
                  <a:srgbClr val="00B5AC"/>
                </a:solidFill>
                <a:latin typeface="Trebuchet MS"/>
                <a:cs typeface="Trebuchet MS"/>
              </a:rPr>
              <a:t>(Skytrax)</a:t>
            </a:r>
            <a:endParaRPr sz="900">
              <a:latin typeface="Trebuchet MS"/>
              <a:cs typeface="Trebuchet MS"/>
            </a:endParaRPr>
          </a:p>
          <a:p>
            <a:pPr marL="12700">
              <a:lnSpc>
                <a:spcPct val="100000"/>
              </a:lnSpc>
              <a:spcBef>
                <a:spcPts val="265"/>
              </a:spcBef>
            </a:pP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“South </a:t>
            </a:r>
            <a:r>
              <a:rPr sz="800" spc="-10" dirty="0">
                <a:solidFill>
                  <a:srgbClr val="5D5D5D"/>
                </a:solidFill>
                <a:latin typeface="Trebuchet MS"/>
                <a:cs typeface="Trebuchet MS"/>
              </a:rPr>
              <a:t>America’s </a:t>
            </a:r>
            <a:r>
              <a:rPr sz="800" spc="-5" dirty="0">
                <a:solidFill>
                  <a:srgbClr val="5D5D5D"/>
                </a:solidFill>
                <a:latin typeface="Trebuchet MS"/>
                <a:cs typeface="Trebuchet MS"/>
              </a:rPr>
              <a:t>Leading</a:t>
            </a:r>
            <a:r>
              <a:rPr sz="800" spc="-135" dirty="0">
                <a:solidFill>
                  <a:srgbClr val="5D5D5D"/>
                </a:solidFill>
                <a:latin typeface="Trebuchet MS"/>
                <a:cs typeface="Trebuchet MS"/>
              </a:rPr>
              <a:t> </a:t>
            </a:r>
            <a:r>
              <a:rPr sz="800" dirty="0">
                <a:solidFill>
                  <a:srgbClr val="5D5D5D"/>
                </a:solidFill>
                <a:latin typeface="Trebuchet MS"/>
                <a:cs typeface="Trebuchet MS"/>
              </a:rPr>
              <a:t>Airline”</a:t>
            </a:r>
            <a:endParaRPr sz="800">
              <a:latin typeface="Trebuchet MS"/>
              <a:cs typeface="Trebuchet MS"/>
            </a:endParaRPr>
          </a:p>
        </p:txBody>
      </p:sp>
      <p:sp>
        <p:nvSpPr>
          <p:cNvPr id="17" name="object 17"/>
          <p:cNvSpPr/>
          <p:nvPr/>
        </p:nvSpPr>
        <p:spPr>
          <a:xfrm>
            <a:off x="877671" y="6504590"/>
            <a:ext cx="2056130" cy="0"/>
          </a:xfrm>
          <a:custGeom>
            <a:avLst/>
            <a:gdLst/>
            <a:ahLst/>
            <a:cxnLst/>
            <a:rect l="l" t="t" r="r" b="b"/>
            <a:pathLst>
              <a:path w="2056130">
                <a:moveTo>
                  <a:pt x="0" y="0"/>
                </a:moveTo>
                <a:lnTo>
                  <a:pt x="2056142" y="0"/>
                </a:lnTo>
              </a:path>
            </a:pathLst>
          </a:custGeom>
          <a:ln w="3175">
            <a:solidFill>
              <a:srgbClr val="777777"/>
            </a:solidFill>
          </a:ln>
        </p:spPr>
        <p:txBody>
          <a:bodyPr wrap="square" lIns="0" tIns="0" rIns="0" bIns="0" rtlCol="0"/>
          <a:lstStyle/>
          <a:p>
            <a:endParaRPr/>
          </a:p>
        </p:txBody>
      </p:sp>
      <p:sp>
        <p:nvSpPr>
          <p:cNvPr id="18" name="object 18"/>
          <p:cNvSpPr/>
          <p:nvPr/>
        </p:nvSpPr>
        <p:spPr>
          <a:xfrm>
            <a:off x="928616" y="5727205"/>
            <a:ext cx="231775" cy="376555"/>
          </a:xfrm>
          <a:custGeom>
            <a:avLst/>
            <a:gdLst/>
            <a:ahLst/>
            <a:cxnLst/>
            <a:rect l="l" t="t" r="r" b="b"/>
            <a:pathLst>
              <a:path w="231775" h="376554">
                <a:moveTo>
                  <a:pt x="115709" y="0"/>
                </a:moveTo>
                <a:lnTo>
                  <a:pt x="71462" y="8648"/>
                </a:lnTo>
                <a:lnTo>
                  <a:pt x="34036" y="34036"/>
                </a:lnTo>
                <a:lnTo>
                  <a:pt x="8636"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19" name="object 19"/>
          <p:cNvSpPr/>
          <p:nvPr/>
        </p:nvSpPr>
        <p:spPr>
          <a:xfrm>
            <a:off x="999482" y="5809669"/>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20" name="object 20"/>
          <p:cNvSpPr/>
          <p:nvPr/>
        </p:nvSpPr>
        <p:spPr>
          <a:xfrm>
            <a:off x="1053453" y="5818230"/>
            <a:ext cx="24765" cy="36195"/>
          </a:xfrm>
          <a:custGeom>
            <a:avLst/>
            <a:gdLst/>
            <a:ahLst/>
            <a:cxnLst/>
            <a:rect l="l" t="t" r="r" b="b"/>
            <a:pathLst>
              <a:path w="24765" h="36195">
                <a:moveTo>
                  <a:pt x="3022" y="26758"/>
                </a:moveTo>
                <a:lnTo>
                  <a:pt x="127" y="33235"/>
                </a:lnTo>
                <a:lnTo>
                  <a:pt x="2324" y="34404"/>
                </a:lnTo>
                <a:lnTo>
                  <a:pt x="4114" y="35191"/>
                </a:lnTo>
                <a:lnTo>
                  <a:pt x="6908" y="35940"/>
                </a:lnTo>
                <a:lnTo>
                  <a:pt x="8775" y="36144"/>
                </a:lnTo>
                <a:lnTo>
                  <a:pt x="15214" y="36144"/>
                </a:lnTo>
                <a:lnTo>
                  <a:pt x="18478" y="35217"/>
                </a:lnTo>
                <a:lnTo>
                  <a:pt x="23266" y="31495"/>
                </a:lnTo>
                <a:lnTo>
                  <a:pt x="24139" y="29667"/>
                </a:lnTo>
                <a:lnTo>
                  <a:pt x="8191" y="29667"/>
                </a:lnTo>
                <a:lnTo>
                  <a:pt x="5448" y="28701"/>
                </a:lnTo>
                <a:lnTo>
                  <a:pt x="3022" y="26758"/>
                </a:lnTo>
                <a:close/>
              </a:path>
              <a:path w="24765" h="36195">
                <a:moveTo>
                  <a:pt x="15887" y="0"/>
                </a:moveTo>
                <a:lnTo>
                  <a:pt x="8686" y="0"/>
                </a:lnTo>
                <a:lnTo>
                  <a:pt x="5740" y="838"/>
                </a:lnTo>
                <a:lnTo>
                  <a:pt x="1143" y="4190"/>
                </a:lnTo>
                <a:lnTo>
                  <a:pt x="30" y="6476"/>
                </a:lnTo>
                <a:lnTo>
                  <a:pt x="0" y="14033"/>
                </a:lnTo>
                <a:lnTo>
                  <a:pt x="2997" y="17538"/>
                </a:lnTo>
                <a:lnTo>
                  <a:pt x="11855" y="21234"/>
                </a:lnTo>
                <a:lnTo>
                  <a:pt x="13614" y="22174"/>
                </a:lnTo>
                <a:lnTo>
                  <a:pt x="15532" y="23863"/>
                </a:lnTo>
                <a:lnTo>
                  <a:pt x="16002" y="24955"/>
                </a:lnTo>
                <a:lnTo>
                  <a:pt x="16002" y="28524"/>
                </a:lnTo>
                <a:lnTo>
                  <a:pt x="14414" y="29667"/>
                </a:lnTo>
                <a:lnTo>
                  <a:pt x="24139" y="29667"/>
                </a:lnTo>
                <a:lnTo>
                  <a:pt x="24472" y="28968"/>
                </a:lnTo>
                <a:lnTo>
                  <a:pt x="24472" y="23291"/>
                </a:lnTo>
                <a:lnTo>
                  <a:pt x="23799" y="21234"/>
                </a:lnTo>
                <a:lnTo>
                  <a:pt x="21107" y="17805"/>
                </a:lnTo>
                <a:lnTo>
                  <a:pt x="18897" y="16344"/>
                </a:lnTo>
                <a:lnTo>
                  <a:pt x="12788" y="13931"/>
                </a:lnTo>
                <a:lnTo>
                  <a:pt x="10795" y="12966"/>
                </a:lnTo>
                <a:lnTo>
                  <a:pt x="8928" y="11531"/>
                </a:lnTo>
                <a:lnTo>
                  <a:pt x="8458" y="10744"/>
                </a:lnTo>
                <a:lnTo>
                  <a:pt x="8458" y="7581"/>
                </a:lnTo>
                <a:lnTo>
                  <a:pt x="9880" y="6476"/>
                </a:lnTo>
                <a:lnTo>
                  <a:pt x="20976" y="6476"/>
                </a:lnTo>
                <a:lnTo>
                  <a:pt x="22479" y="2425"/>
                </a:lnTo>
                <a:lnTo>
                  <a:pt x="19291" y="787"/>
                </a:lnTo>
                <a:lnTo>
                  <a:pt x="15887" y="0"/>
                </a:lnTo>
                <a:close/>
              </a:path>
              <a:path w="24765" h="36195">
                <a:moveTo>
                  <a:pt x="20976" y="6476"/>
                </a:moveTo>
                <a:lnTo>
                  <a:pt x="15887" y="6476"/>
                </a:lnTo>
                <a:lnTo>
                  <a:pt x="18364" y="7213"/>
                </a:lnTo>
                <a:lnTo>
                  <a:pt x="20142" y="8724"/>
                </a:lnTo>
                <a:lnTo>
                  <a:pt x="20976" y="6476"/>
                </a:lnTo>
                <a:close/>
              </a:path>
            </a:pathLst>
          </a:custGeom>
          <a:solidFill>
            <a:srgbClr val="EC1550"/>
          </a:solidFill>
        </p:spPr>
        <p:txBody>
          <a:bodyPr wrap="square" lIns="0" tIns="0" rIns="0" bIns="0" rtlCol="0"/>
          <a:lstStyle/>
          <a:p>
            <a:endParaRPr/>
          </a:p>
        </p:txBody>
      </p:sp>
      <p:sp>
        <p:nvSpPr>
          <p:cNvPr id="21" name="object 21"/>
          <p:cNvSpPr/>
          <p:nvPr/>
        </p:nvSpPr>
        <p:spPr>
          <a:xfrm>
            <a:off x="1081623" y="5808773"/>
            <a:ext cx="23495" cy="45720"/>
          </a:xfrm>
          <a:custGeom>
            <a:avLst/>
            <a:gdLst/>
            <a:ahLst/>
            <a:cxnLst/>
            <a:rect l="l" t="t" r="r" b="b"/>
            <a:pathLst>
              <a:path w="23494" h="45720">
                <a:moveTo>
                  <a:pt x="12179" y="16649"/>
                </a:moveTo>
                <a:lnTo>
                  <a:pt x="4038" y="16649"/>
                </a:lnTo>
                <a:lnTo>
                  <a:pt x="4135" y="38201"/>
                </a:lnTo>
                <a:lnTo>
                  <a:pt x="4965" y="40690"/>
                </a:lnTo>
                <a:lnTo>
                  <a:pt x="8699" y="44602"/>
                </a:lnTo>
                <a:lnTo>
                  <a:pt x="11366" y="45593"/>
                </a:lnTo>
                <a:lnTo>
                  <a:pt x="18338" y="45593"/>
                </a:lnTo>
                <a:lnTo>
                  <a:pt x="21018" y="45275"/>
                </a:lnTo>
                <a:lnTo>
                  <a:pt x="22910" y="44627"/>
                </a:lnTo>
                <a:lnTo>
                  <a:pt x="22910" y="38722"/>
                </a:lnTo>
                <a:lnTo>
                  <a:pt x="15493" y="38722"/>
                </a:lnTo>
                <a:lnTo>
                  <a:pt x="14122" y="38201"/>
                </a:lnTo>
                <a:lnTo>
                  <a:pt x="12560" y="36144"/>
                </a:lnTo>
                <a:lnTo>
                  <a:pt x="12179" y="34378"/>
                </a:lnTo>
                <a:lnTo>
                  <a:pt x="12179" y="16649"/>
                </a:lnTo>
                <a:close/>
              </a:path>
              <a:path w="23494" h="45720">
                <a:moveTo>
                  <a:pt x="22910" y="37134"/>
                </a:moveTo>
                <a:lnTo>
                  <a:pt x="21221" y="38201"/>
                </a:lnTo>
                <a:lnTo>
                  <a:pt x="19392" y="38722"/>
                </a:lnTo>
                <a:lnTo>
                  <a:pt x="22910" y="38722"/>
                </a:lnTo>
                <a:lnTo>
                  <a:pt x="22910" y="37134"/>
                </a:lnTo>
                <a:close/>
              </a:path>
              <a:path w="23494" h="45720">
                <a:moveTo>
                  <a:pt x="21742" y="10096"/>
                </a:moveTo>
                <a:lnTo>
                  <a:pt x="0" y="10096"/>
                </a:lnTo>
                <a:lnTo>
                  <a:pt x="0" y="16649"/>
                </a:lnTo>
                <a:lnTo>
                  <a:pt x="21742" y="16649"/>
                </a:lnTo>
                <a:lnTo>
                  <a:pt x="21742" y="10096"/>
                </a:lnTo>
                <a:close/>
              </a:path>
              <a:path w="23494"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22" name="object 22"/>
          <p:cNvSpPr txBox="1"/>
          <p:nvPr/>
        </p:nvSpPr>
        <p:spPr>
          <a:xfrm>
            <a:off x="3579477" y="6648778"/>
            <a:ext cx="1393825" cy="681355"/>
          </a:xfrm>
          <a:prstGeom prst="rect">
            <a:avLst/>
          </a:prstGeom>
        </p:spPr>
        <p:txBody>
          <a:bodyPr vert="horz" wrap="square" lIns="0" tIns="0" rIns="0" bIns="0" rtlCol="0">
            <a:spAutoFit/>
          </a:bodyPr>
          <a:lstStyle/>
          <a:p>
            <a:pPr marL="12700" marR="414020">
              <a:lnSpc>
                <a:spcPct val="100899"/>
              </a:lnSpc>
            </a:pPr>
            <a:r>
              <a:rPr sz="900" b="1" spc="-5" dirty="0">
                <a:solidFill>
                  <a:srgbClr val="00B5AC"/>
                </a:solidFill>
                <a:latin typeface="Trebuchet MS"/>
                <a:cs typeface="Trebuchet MS"/>
              </a:rPr>
              <a:t>Global </a:t>
            </a:r>
            <a:r>
              <a:rPr sz="900" b="1" spc="-20" dirty="0">
                <a:solidFill>
                  <a:srgbClr val="00B5AC"/>
                </a:solidFill>
                <a:latin typeface="Trebuchet MS"/>
                <a:cs typeface="Trebuchet MS"/>
              </a:rPr>
              <a:t>Traveler</a:t>
            </a:r>
            <a:r>
              <a:rPr lang="en-US" sz="900" b="1" spc="-20" dirty="0">
                <a:solidFill>
                  <a:srgbClr val="00B5AC"/>
                </a:solidFill>
                <a:latin typeface="Trebuchet MS"/>
                <a:cs typeface="Trebuchet MS"/>
              </a:rPr>
              <a:t> </a:t>
            </a:r>
            <a:r>
              <a:rPr sz="900" b="1" dirty="0">
                <a:solidFill>
                  <a:srgbClr val="00B5AC"/>
                </a:solidFill>
                <a:latin typeface="Trebuchet MS"/>
                <a:cs typeface="Trebuchet MS"/>
              </a:rPr>
              <a:t>Wine</a:t>
            </a:r>
            <a:r>
              <a:rPr sz="900" b="1" spc="-55" dirty="0">
                <a:solidFill>
                  <a:srgbClr val="00B5AC"/>
                </a:solidFill>
                <a:latin typeface="Trebuchet MS"/>
                <a:cs typeface="Trebuchet MS"/>
              </a:rPr>
              <a:t> </a:t>
            </a:r>
            <a:r>
              <a:rPr sz="900" b="1" spc="-5" dirty="0">
                <a:solidFill>
                  <a:srgbClr val="00B5AC"/>
                </a:solidFill>
                <a:latin typeface="Trebuchet MS"/>
                <a:cs typeface="Trebuchet MS"/>
              </a:rPr>
              <a:t>Competition</a:t>
            </a:r>
            <a:r>
              <a:rPr lang="en-US" sz="900" b="1" spc="-5" dirty="0">
                <a:solidFill>
                  <a:srgbClr val="00B5AC"/>
                </a:solidFill>
                <a:latin typeface="Trebuchet MS"/>
                <a:cs typeface="Trebuchet MS"/>
              </a:rPr>
              <a:t> </a:t>
            </a:r>
            <a:r>
              <a:rPr sz="800" b="1" dirty="0">
                <a:solidFill>
                  <a:srgbClr val="5D5D5D"/>
                </a:solidFill>
                <a:latin typeface="Trebuchet MS"/>
                <a:cs typeface="Trebuchet MS"/>
              </a:rPr>
              <a:t>3rd</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“Best </a:t>
            </a:r>
            <a:r>
              <a:rPr sz="800" spc="-15" dirty="0">
                <a:solidFill>
                  <a:srgbClr val="5D5D5D"/>
                </a:solidFill>
                <a:latin typeface="Trebuchet MS"/>
                <a:cs typeface="Trebuchet MS"/>
              </a:rPr>
              <a:t>Red</a:t>
            </a:r>
            <a:r>
              <a:rPr sz="800" spc="-75" dirty="0">
                <a:solidFill>
                  <a:srgbClr val="5D5D5D"/>
                </a:solidFill>
                <a:latin typeface="Trebuchet MS"/>
                <a:cs typeface="Trebuchet MS"/>
              </a:rPr>
              <a:t> </a:t>
            </a:r>
            <a:r>
              <a:rPr sz="800" spc="-10" dirty="0">
                <a:solidFill>
                  <a:srgbClr val="5D5D5D"/>
                </a:solidFill>
                <a:latin typeface="Trebuchet MS"/>
                <a:cs typeface="Trebuchet MS"/>
              </a:rPr>
              <a:t>Wine</a:t>
            </a:r>
            <a:endParaRPr sz="800" dirty="0">
              <a:latin typeface="Trebuchet MS"/>
              <a:cs typeface="Trebuchet MS"/>
            </a:endParaRPr>
          </a:p>
          <a:p>
            <a:pPr marL="73660">
              <a:lnSpc>
                <a:spcPct val="100000"/>
              </a:lnSpc>
            </a:pPr>
            <a:r>
              <a:rPr sz="800" spc="-5" dirty="0">
                <a:solidFill>
                  <a:srgbClr val="5D5D5D"/>
                </a:solidFill>
                <a:latin typeface="Trebuchet MS"/>
                <a:cs typeface="Trebuchet MS"/>
              </a:rPr>
              <a:t>International </a:t>
            </a:r>
            <a:r>
              <a:rPr sz="800" dirty="0">
                <a:solidFill>
                  <a:srgbClr val="5D5D5D"/>
                </a:solidFill>
                <a:latin typeface="Trebuchet MS"/>
                <a:cs typeface="Trebuchet MS"/>
              </a:rPr>
              <a:t>Business</a:t>
            </a:r>
            <a:r>
              <a:rPr sz="800" spc="-95" dirty="0">
                <a:solidFill>
                  <a:srgbClr val="5D5D5D"/>
                </a:solidFill>
                <a:latin typeface="Trebuchet MS"/>
                <a:cs typeface="Trebuchet MS"/>
              </a:rPr>
              <a:t> </a:t>
            </a:r>
            <a:r>
              <a:rPr sz="800" spc="-5" dirty="0">
                <a:solidFill>
                  <a:srgbClr val="5D5D5D"/>
                </a:solidFill>
                <a:latin typeface="Trebuchet MS"/>
                <a:cs typeface="Trebuchet MS"/>
              </a:rPr>
              <a:t>Class”</a:t>
            </a:r>
            <a:endParaRPr sz="800" dirty="0">
              <a:latin typeface="Trebuchet MS"/>
              <a:cs typeface="Trebuchet MS"/>
            </a:endParaRPr>
          </a:p>
        </p:txBody>
      </p:sp>
      <p:sp>
        <p:nvSpPr>
          <p:cNvPr id="23" name="object 23"/>
          <p:cNvSpPr txBox="1"/>
          <p:nvPr/>
        </p:nvSpPr>
        <p:spPr>
          <a:xfrm>
            <a:off x="1308547" y="6616538"/>
            <a:ext cx="1544320" cy="552450"/>
          </a:xfrm>
          <a:prstGeom prst="rect">
            <a:avLst/>
          </a:prstGeom>
        </p:spPr>
        <p:txBody>
          <a:bodyPr vert="horz" wrap="square" lIns="0" tIns="0" rIns="0" bIns="0" rtlCol="0">
            <a:spAutoFit/>
          </a:bodyPr>
          <a:lstStyle/>
          <a:p>
            <a:pPr marL="12700" marR="5080">
              <a:lnSpc>
                <a:spcPct val="99300"/>
              </a:lnSpc>
            </a:pPr>
            <a:r>
              <a:rPr sz="900" b="1" dirty="0">
                <a:solidFill>
                  <a:srgbClr val="00B5AC"/>
                </a:solidFill>
                <a:latin typeface="Trebuchet MS"/>
                <a:cs typeface="Trebuchet MS"/>
              </a:rPr>
              <a:t>La </a:t>
            </a:r>
            <a:r>
              <a:rPr sz="900" b="1" spc="-5" dirty="0">
                <a:solidFill>
                  <a:srgbClr val="00B5AC"/>
                </a:solidFill>
                <a:latin typeface="Trebuchet MS"/>
                <a:cs typeface="Trebuchet MS"/>
              </a:rPr>
              <a:t>Segunda-Adimark:</a:t>
            </a:r>
            <a:r>
              <a:rPr sz="900" b="1" spc="-80" dirty="0">
                <a:solidFill>
                  <a:srgbClr val="00B5AC"/>
                </a:solidFill>
                <a:latin typeface="Trebuchet MS"/>
                <a:cs typeface="Trebuchet MS"/>
              </a:rPr>
              <a:t> </a:t>
            </a:r>
            <a:r>
              <a:rPr sz="900" b="1" spc="-10" dirty="0">
                <a:solidFill>
                  <a:srgbClr val="00B5AC"/>
                </a:solidFill>
                <a:latin typeface="Trebuchet MS"/>
                <a:cs typeface="Trebuchet MS"/>
              </a:rPr>
              <a:t>Chile’s</a:t>
            </a:r>
            <a:r>
              <a:rPr lang="en-US" sz="900" b="1" spc="-10" dirty="0">
                <a:solidFill>
                  <a:srgbClr val="00B5AC"/>
                </a:solidFill>
                <a:latin typeface="Trebuchet MS"/>
                <a:cs typeface="Trebuchet MS"/>
              </a:rPr>
              <a:t> </a:t>
            </a:r>
            <a:r>
              <a:rPr sz="900" b="1" spc="-5" dirty="0">
                <a:solidFill>
                  <a:srgbClr val="00B5AC"/>
                </a:solidFill>
                <a:latin typeface="Trebuchet MS"/>
                <a:cs typeface="Trebuchet MS"/>
              </a:rPr>
              <a:t>Most </a:t>
            </a:r>
            <a:r>
              <a:rPr sz="900" b="1" dirty="0">
                <a:solidFill>
                  <a:srgbClr val="00B5AC"/>
                </a:solidFill>
                <a:latin typeface="Trebuchet MS"/>
                <a:cs typeface="Trebuchet MS"/>
              </a:rPr>
              <a:t>Respected Companies</a:t>
            </a:r>
            <a:r>
              <a:rPr lang="en-US" sz="900" b="1" dirty="0">
                <a:solidFill>
                  <a:srgbClr val="00B5AC"/>
                </a:solidFill>
                <a:latin typeface="Trebuchet MS"/>
                <a:cs typeface="Trebuchet MS"/>
              </a:rPr>
              <a:t> </a:t>
            </a: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“Most </a:t>
            </a:r>
            <a:r>
              <a:rPr sz="800" spc="-10" dirty="0">
                <a:solidFill>
                  <a:srgbClr val="5D5D5D"/>
                </a:solidFill>
                <a:latin typeface="Trebuchet MS"/>
                <a:cs typeface="Trebuchet MS"/>
              </a:rPr>
              <a:t>Respected</a:t>
            </a:r>
            <a:r>
              <a:rPr sz="800" spc="-70" dirty="0">
                <a:solidFill>
                  <a:srgbClr val="5D5D5D"/>
                </a:solidFill>
                <a:latin typeface="Trebuchet MS"/>
                <a:cs typeface="Trebuchet MS"/>
              </a:rPr>
              <a:t> </a:t>
            </a:r>
            <a:r>
              <a:rPr sz="800" spc="-5" dirty="0">
                <a:solidFill>
                  <a:srgbClr val="5D5D5D"/>
                </a:solidFill>
                <a:latin typeface="Trebuchet MS"/>
                <a:cs typeface="Trebuchet MS"/>
              </a:rPr>
              <a:t>Company”</a:t>
            </a:r>
            <a:endParaRPr sz="800" dirty="0">
              <a:latin typeface="Trebuchet MS"/>
              <a:cs typeface="Trebuchet MS"/>
            </a:endParaRPr>
          </a:p>
        </p:txBody>
      </p:sp>
      <p:sp>
        <p:nvSpPr>
          <p:cNvPr id="25" name="object 25"/>
          <p:cNvSpPr/>
          <p:nvPr/>
        </p:nvSpPr>
        <p:spPr>
          <a:xfrm>
            <a:off x="928616" y="6648778"/>
            <a:ext cx="231775" cy="376555"/>
          </a:xfrm>
          <a:custGeom>
            <a:avLst/>
            <a:gdLst/>
            <a:ahLst/>
            <a:cxnLst/>
            <a:rect l="l" t="t" r="r" b="b"/>
            <a:pathLst>
              <a:path w="231775" h="376554">
                <a:moveTo>
                  <a:pt x="115709" y="0"/>
                </a:moveTo>
                <a:lnTo>
                  <a:pt x="71462" y="8648"/>
                </a:lnTo>
                <a:lnTo>
                  <a:pt x="34036" y="34036"/>
                </a:lnTo>
                <a:lnTo>
                  <a:pt x="8636"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26" name="object 26"/>
          <p:cNvSpPr/>
          <p:nvPr/>
        </p:nvSpPr>
        <p:spPr>
          <a:xfrm>
            <a:off x="999482" y="6731242"/>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27" name="object 27"/>
          <p:cNvSpPr/>
          <p:nvPr/>
        </p:nvSpPr>
        <p:spPr>
          <a:xfrm>
            <a:off x="1053453" y="6739805"/>
            <a:ext cx="24765" cy="36195"/>
          </a:xfrm>
          <a:custGeom>
            <a:avLst/>
            <a:gdLst/>
            <a:ahLst/>
            <a:cxnLst/>
            <a:rect l="l" t="t" r="r" b="b"/>
            <a:pathLst>
              <a:path w="24765" h="36195">
                <a:moveTo>
                  <a:pt x="3022" y="26758"/>
                </a:moveTo>
                <a:lnTo>
                  <a:pt x="127" y="33235"/>
                </a:lnTo>
                <a:lnTo>
                  <a:pt x="2324" y="34404"/>
                </a:lnTo>
                <a:lnTo>
                  <a:pt x="4114" y="35191"/>
                </a:lnTo>
                <a:lnTo>
                  <a:pt x="6908" y="35940"/>
                </a:lnTo>
                <a:lnTo>
                  <a:pt x="8775" y="36144"/>
                </a:lnTo>
                <a:lnTo>
                  <a:pt x="15214" y="36144"/>
                </a:lnTo>
                <a:lnTo>
                  <a:pt x="18478" y="35217"/>
                </a:lnTo>
                <a:lnTo>
                  <a:pt x="23266" y="31495"/>
                </a:lnTo>
                <a:lnTo>
                  <a:pt x="24139" y="29667"/>
                </a:lnTo>
                <a:lnTo>
                  <a:pt x="8191" y="29667"/>
                </a:lnTo>
                <a:lnTo>
                  <a:pt x="5448" y="28701"/>
                </a:lnTo>
                <a:lnTo>
                  <a:pt x="3022" y="26758"/>
                </a:lnTo>
                <a:close/>
              </a:path>
              <a:path w="24765" h="36195">
                <a:moveTo>
                  <a:pt x="15887" y="0"/>
                </a:moveTo>
                <a:lnTo>
                  <a:pt x="8686" y="0"/>
                </a:lnTo>
                <a:lnTo>
                  <a:pt x="5740" y="838"/>
                </a:lnTo>
                <a:lnTo>
                  <a:pt x="1143" y="4190"/>
                </a:lnTo>
                <a:lnTo>
                  <a:pt x="30" y="6476"/>
                </a:lnTo>
                <a:lnTo>
                  <a:pt x="0" y="14033"/>
                </a:lnTo>
                <a:lnTo>
                  <a:pt x="2997" y="17538"/>
                </a:lnTo>
                <a:lnTo>
                  <a:pt x="11855" y="21234"/>
                </a:lnTo>
                <a:lnTo>
                  <a:pt x="13614" y="22174"/>
                </a:lnTo>
                <a:lnTo>
                  <a:pt x="15532" y="23863"/>
                </a:lnTo>
                <a:lnTo>
                  <a:pt x="16002" y="24955"/>
                </a:lnTo>
                <a:lnTo>
                  <a:pt x="16002" y="28524"/>
                </a:lnTo>
                <a:lnTo>
                  <a:pt x="14414" y="29667"/>
                </a:lnTo>
                <a:lnTo>
                  <a:pt x="24139" y="29667"/>
                </a:lnTo>
                <a:lnTo>
                  <a:pt x="24472" y="28968"/>
                </a:lnTo>
                <a:lnTo>
                  <a:pt x="24472" y="23291"/>
                </a:lnTo>
                <a:lnTo>
                  <a:pt x="23799" y="21234"/>
                </a:lnTo>
                <a:lnTo>
                  <a:pt x="21107" y="17805"/>
                </a:lnTo>
                <a:lnTo>
                  <a:pt x="18897" y="16344"/>
                </a:lnTo>
                <a:lnTo>
                  <a:pt x="12788" y="13931"/>
                </a:lnTo>
                <a:lnTo>
                  <a:pt x="10795" y="12966"/>
                </a:lnTo>
                <a:lnTo>
                  <a:pt x="8928" y="11531"/>
                </a:lnTo>
                <a:lnTo>
                  <a:pt x="8458" y="10744"/>
                </a:lnTo>
                <a:lnTo>
                  <a:pt x="8458" y="7581"/>
                </a:lnTo>
                <a:lnTo>
                  <a:pt x="9880" y="6476"/>
                </a:lnTo>
                <a:lnTo>
                  <a:pt x="20976" y="6476"/>
                </a:lnTo>
                <a:lnTo>
                  <a:pt x="22479" y="2425"/>
                </a:lnTo>
                <a:lnTo>
                  <a:pt x="19291" y="787"/>
                </a:lnTo>
                <a:lnTo>
                  <a:pt x="15887" y="0"/>
                </a:lnTo>
                <a:close/>
              </a:path>
              <a:path w="24765" h="36195">
                <a:moveTo>
                  <a:pt x="20976" y="6476"/>
                </a:moveTo>
                <a:lnTo>
                  <a:pt x="15887" y="6476"/>
                </a:lnTo>
                <a:lnTo>
                  <a:pt x="18364" y="7213"/>
                </a:lnTo>
                <a:lnTo>
                  <a:pt x="20142" y="8724"/>
                </a:lnTo>
                <a:lnTo>
                  <a:pt x="20976" y="6476"/>
                </a:lnTo>
                <a:close/>
              </a:path>
            </a:pathLst>
          </a:custGeom>
          <a:solidFill>
            <a:srgbClr val="EC1550"/>
          </a:solidFill>
        </p:spPr>
        <p:txBody>
          <a:bodyPr wrap="square" lIns="0" tIns="0" rIns="0" bIns="0" rtlCol="0"/>
          <a:lstStyle/>
          <a:p>
            <a:endParaRPr/>
          </a:p>
        </p:txBody>
      </p:sp>
      <p:sp>
        <p:nvSpPr>
          <p:cNvPr id="28" name="object 28"/>
          <p:cNvSpPr/>
          <p:nvPr/>
        </p:nvSpPr>
        <p:spPr>
          <a:xfrm>
            <a:off x="1081623" y="6730345"/>
            <a:ext cx="23495" cy="45720"/>
          </a:xfrm>
          <a:custGeom>
            <a:avLst/>
            <a:gdLst/>
            <a:ahLst/>
            <a:cxnLst/>
            <a:rect l="l" t="t" r="r" b="b"/>
            <a:pathLst>
              <a:path w="23494" h="45720">
                <a:moveTo>
                  <a:pt x="12179" y="16649"/>
                </a:moveTo>
                <a:lnTo>
                  <a:pt x="4038" y="16649"/>
                </a:lnTo>
                <a:lnTo>
                  <a:pt x="4135" y="38201"/>
                </a:lnTo>
                <a:lnTo>
                  <a:pt x="4965" y="40690"/>
                </a:lnTo>
                <a:lnTo>
                  <a:pt x="8699" y="44602"/>
                </a:lnTo>
                <a:lnTo>
                  <a:pt x="11366" y="45593"/>
                </a:lnTo>
                <a:lnTo>
                  <a:pt x="18338" y="45593"/>
                </a:lnTo>
                <a:lnTo>
                  <a:pt x="21018" y="45275"/>
                </a:lnTo>
                <a:lnTo>
                  <a:pt x="22910" y="44627"/>
                </a:lnTo>
                <a:lnTo>
                  <a:pt x="22910" y="38722"/>
                </a:lnTo>
                <a:lnTo>
                  <a:pt x="15493" y="38722"/>
                </a:lnTo>
                <a:lnTo>
                  <a:pt x="14122" y="38201"/>
                </a:lnTo>
                <a:lnTo>
                  <a:pt x="12560" y="36144"/>
                </a:lnTo>
                <a:lnTo>
                  <a:pt x="12179" y="34378"/>
                </a:lnTo>
                <a:lnTo>
                  <a:pt x="12179" y="16649"/>
                </a:lnTo>
                <a:close/>
              </a:path>
              <a:path w="23494" h="45720">
                <a:moveTo>
                  <a:pt x="22910" y="37134"/>
                </a:moveTo>
                <a:lnTo>
                  <a:pt x="21221" y="38201"/>
                </a:lnTo>
                <a:lnTo>
                  <a:pt x="19392" y="38722"/>
                </a:lnTo>
                <a:lnTo>
                  <a:pt x="22910" y="38722"/>
                </a:lnTo>
                <a:lnTo>
                  <a:pt x="22910" y="37134"/>
                </a:lnTo>
                <a:close/>
              </a:path>
              <a:path w="23494" h="45720">
                <a:moveTo>
                  <a:pt x="21742" y="10096"/>
                </a:moveTo>
                <a:lnTo>
                  <a:pt x="0" y="10096"/>
                </a:lnTo>
                <a:lnTo>
                  <a:pt x="0" y="16649"/>
                </a:lnTo>
                <a:lnTo>
                  <a:pt x="21742" y="16649"/>
                </a:lnTo>
                <a:lnTo>
                  <a:pt x="21742" y="10096"/>
                </a:lnTo>
                <a:close/>
              </a:path>
              <a:path w="23494"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29" name="object 29"/>
          <p:cNvSpPr/>
          <p:nvPr/>
        </p:nvSpPr>
        <p:spPr>
          <a:xfrm>
            <a:off x="3198628" y="6654295"/>
            <a:ext cx="231775" cy="376555"/>
          </a:xfrm>
          <a:custGeom>
            <a:avLst/>
            <a:gdLst/>
            <a:ahLst/>
            <a:cxnLst/>
            <a:rect l="l" t="t" r="r" b="b"/>
            <a:pathLst>
              <a:path w="231775" h="376554">
                <a:moveTo>
                  <a:pt x="115709" y="0"/>
                </a:moveTo>
                <a:lnTo>
                  <a:pt x="71462" y="8648"/>
                </a:lnTo>
                <a:lnTo>
                  <a:pt x="34036" y="34036"/>
                </a:lnTo>
                <a:lnTo>
                  <a:pt x="8636"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30" name="object 30"/>
          <p:cNvSpPr/>
          <p:nvPr/>
        </p:nvSpPr>
        <p:spPr>
          <a:xfrm>
            <a:off x="3249655" y="6735650"/>
            <a:ext cx="50800" cy="84455"/>
          </a:xfrm>
          <a:custGeom>
            <a:avLst/>
            <a:gdLst/>
            <a:ahLst/>
            <a:cxnLst/>
            <a:rect l="l" t="t" r="r" b="b"/>
            <a:pathLst>
              <a:path w="50800" h="84454">
                <a:moveTo>
                  <a:pt x="7251" y="65138"/>
                </a:moveTo>
                <a:lnTo>
                  <a:pt x="0" y="76352"/>
                </a:lnTo>
                <a:lnTo>
                  <a:pt x="5842" y="81686"/>
                </a:lnTo>
                <a:lnTo>
                  <a:pt x="12890" y="84340"/>
                </a:lnTo>
                <a:lnTo>
                  <a:pt x="30226" y="84340"/>
                </a:lnTo>
                <a:lnTo>
                  <a:pt x="37350" y="82207"/>
                </a:lnTo>
                <a:lnTo>
                  <a:pt x="47650" y="73647"/>
                </a:lnTo>
                <a:lnTo>
                  <a:pt x="48352" y="72008"/>
                </a:lnTo>
                <a:lnTo>
                  <a:pt x="16256" y="72008"/>
                </a:lnTo>
                <a:lnTo>
                  <a:pt x="11569" y="69722"/>
                </a:lnTo>
                <a:lnTo>
                  <a:pt x="7251" y="65138"/>
                </a:lnTo>
                <a:close/>
              </a:path>
              <a:path w="50800" h="84454">
                <a:moveTo>
                  <a:pt x="46542" y="12344"/>
                </a:moveTo>
                <a:lnTo>
                  <a:pt x="28536" y="12344"/>
                </a:lnTo>
                <a:lnTo>
                  <a:pt x="32423" y="15989"/>
                </a:lnTo>
                <a:lnTo>
                  <a:pt x="32423" y="30238"/>
                </a:lnTo>
                <a:lnTo>
                  <a:pt x="28257" y="33718"/>
                </a:lnTo>
                <a:lnTo>
                  <a:pt x="17741" y="33718"/>
                </a:lnTo>
                <a:lnTo>
                  <a:pt x="17741" y="45669"/>
                </a:lnTo>
                <a:lnTo>
                  <a:pt x="24853" y="45669"/>
                </a:lnTo>
                <a:lnTo>
                  <a:pt x="28460" y="46901"/>
                </a:lnTo>
                <a:lnTo>
                  <a:pt x="33820" y="51841"/>
                </a:lnTo>
                <a:lnTo>
                  <a:pt x="35166" y="55054"/>
                </a:lnTo>
                <a:lnTo>
                  <a:pt x="35166" y="67665"/>
                </a:lnTo>
                <a:lnTo>
                  <a:pt x="30543" y="72008"/>
                </a:lnTo>
                <a:lnTo>
                  <a:pt x="48352" y="72008"/>
                </a:lnTo>
                <a:lnTo>
                  <a:pt x="50212" y="67665"/>
                </a:lnTo>
                <a:lnTo>
                  <a:pt x="50228" y="50393"/>
                </a:lnTo>
                <a:lnTo>
                  <a:pt x="45897" y="43586"/>
                </a:lnTo>
                <a:lnTo>
                  <a:pt x="37223" y="39420"/>
                </a:lnTo>
                <a:lnTo>
                  <a:pt x="44069" y="35255"/>
                </a:lnTo>
                <a:lnTo>
                  <a:pt x="47498" y="29184"/>
                </a:lnTo>
                <a:lnTo>
                  <a:pt x="47375" y="14236"/>
                </a:lnTo>
                <a:lnTo>
                  <a:pt x="46542" y="12344"/>
                </a:lnTo>
                <a:close/>
              </a:path>
              <a:path w="50800" h="84454">
                <a:moveTo>
                  <a:pt x="29743" y="0"/>
                </a:moveTo>
                <a:lnTo>
                  <a:pt x="17881" y="0"/>
                </a:lnTo>
                <a:lnTo>
                  <a:pt x="14160" y="812"/>
                </a:lnTo>
                <a:lnTo>
                  <a:pt x="6718" y="4013"/>
                </a:lnTo>
                <a:lnTo>
                  <a:pt x="3975" y="5892"/>
                </a:lnTo>
                <a:lnTo>
                  <a:pt x="2235" y="8039"/>
                </a:lnTo>
                <a:lnTo>
                  <a:pt x="9042" y="18033"/>
                </a:lnTo>
                <a:lnTo>
                  <a:pt x="12839" y="14236"/>
                </a:lnTo>
                <a:lnTo>
                  <a:pt x="16738" y="12344"/>
                </a:lnTo>
                <a:lnTo>
                  <a:pt x="46542" y="12344"/>
                </a:lnTo>
                <a:lnTo>
                  <a:pt x="45212" y="9321"/>
                </a:lnTo>
                <a:lnTo>
                  <a:pt x="36106" y="1879"/>
                </a:lnTo>
                <a:lnTo>
                  <a:pt x="29743" y="0"/>
                </a:lnTo>
                <a:close/>
              </a:path>
            </a:pathLst>
          </a:custGeom>
          <a:solidFill>
            <a:srgbClr val="EC1550"/>
          </a:solidFill>
        </p:spPr>
        <p:txBody>
          <a:bodyPr wrap="square" lIns="0" tIns="0" rIns="0" bIns="0" rtlCol="0"/>
          <a:lstStyle/>
          <a:p>
            <a:endParaRPr/>
          </a:p>
        </p:txBody>
      </p:sp>
      <p:sp>
        <p:nvSpPr>
          <p:cNvPr id="31" name="object 31"/>
          <p:cNvSpPr/>
          <p:nvPr/>
        </p:nvSpPr>
        <p:spPr>
          <a:xfrm>
            <a:off x="3313037" y="6745321"/>
            <a:ext cx="24130" cy="35560"/>
          </a:xfrm>
          <a:custGeom>
            <a:avLst/>
            <a:gdLst/>
            <a:ahLst/>
            <a:cxnLst/>
            <a:rect l="l" t="t" r="r" b="b"/>
            <a:pathLst>
              <a:path w="24130" h="35559">
                <a:moveTo>
                  <a:pt x="8140" y="634"/>
                </a:moveTo>
                <a:lnTo>
                  <a:pt x="0" y="634"/>
                </a:lnTo>
                <a:lnTo>
                  <a:pt x="0" y="35483"/>
                </a:lnTo>
                <a:lnTo>
                  <a:pt x="8140" y="35483"/>
                </a:lnTo>
                <a:lnTo>
                  <a:pt x="8140" y="13169"/>
                </a:lnTo>
                <a:lnTo>
                  <a:pt x="8864" y="11087"/>
                </a:lnTo>
                <a:lnTo>
                  <a:pt x="11798" y="7645"/>
                </a:lnTo>
                <a:lnTo>
                  <a:pt x="13474" y="6794"/>
                </a:lnTo>
                <a:lnTo>
                  <a:pt x="20853" y="6794"/>
                </a:lnTo>
                <a:lnTo>
                  <a:pt x="22325" y="3822"/>
                </a:lnTo>
                <a:lnTo>
                  <a:pt x="8140" y="3822"/>
                </a:lnTo>
                <a:lnTo>
                  <a:pt x="8140" y="634"/>
                </a:lnTo>
                <a:close/>
              </a:path>
              <a:path w="24130" h="35559">
                <a:moveTo>
                  <a:pt x="20853" y="6794"/>
                </a:moveTo>
                <a:lnTo>
                  <a:pt x="17094" y="6794"/>
                </a:lnTo>
                <a:lnTo>
                  <a:pt x="18694" y="7277"/>
                </a:lnTo>
                <a:lnTo>
                  <a:pt x="20142" y="8229"/>
                </a:lnTo>
                <a:lnTo>
                  <a:pt x="20853" y="6794"/>
                </a:lnTo>
                <a:close/>
              </a:path>
              <a:path w="24130" h="35559">
                <a:moveTo>
                  <a:pt x="19989" y="0"/>
                </a:moveTo>
                <a:lnTo>
                  <a:pt x="13436" y="0"/>
                </a:lnTo>
                <a:lnTo>
                  <a:pt x="10413" y="1269"/>
                </a:lnTo>
                <a:lnTo>
                  <a:pt x="8140" y="3822"/>
                </a:lnTo>
                <a:lnTo>
                  <a:pt x="22325" y="3822"/>
                </a:lnTo>
                <a:lnTo>
                  <a:pt x="23596" y="1257"/>
                </a:lnTo>
                <a:lnTo>
                  <a:pt x="22123" y="419"/>
                </a:lnTo>
                <a:lnTo>
                  <a:pt x="19989" y="0"/>
                </a:lnTo>
                <a:close/>
              </a:path>
            </a:pathLst>
          </a:custGeom>
          <a:solidFill>
            <a:srgbClr val="EC1550"/>
          </a:solidFill>
        </p:spPr>
        <p:txBody>
          <a:bodyPr wrap="square" lIns="0" tIns="0" rIns="0" bIns="0" rtlCol="0"/>
          <a:lstStyle/>
          <a:p>
            <a:endParaRPr/>
          </a:p>
        </p:txBody>
      </p:sp>
      <p:sp>
        <p:nvSpPr>
          <p:cNvPr id="32" name="object 32"/>
          <p:cNvSpPr/>
          <p:nvPr/>
        </p:nvSpPr>
        <p:spPr>
          <a:xfrm>
            <a:off x="3339887" y="6731029"/>
            <a:ext cx="32384" cy="50800"/>
          </a:xfrm>
          <a:custGeom>
            <a:avLst/>
            <a:gdLst/>
            <a:ahLst/>
            <a:cxnLst/>
            <a:rect l="l" t="t" r="r" b="b"/>
            <a:pathLst>
              <a:path w="32384" h="50800">
                <a:moveTo>
                  <a:pt x="19469" y="14287"/>
                </a:moveTo>
                <a:lnTo>
                  <a:pt x="12001" y="14287"/>
                </a:lnTo>
                <a:lnTo>
                  <a:pt x="8001" y="16014"/>
                </a:lnTo>
                <a:lnTo>
                  <a:pt x="1600" y="22936"/>
                </a:lnTo>
                <a:lnTo>
                  <a:pt x="0" y="27419"/>
                </a:lnTo>
                <a:lnTo>
                  <a:pt x="0" y="38430"/>
                </a:lnTo>
                <a:lnTo>
                  <a:pt x="1384" y="42735"/>
                </a:lnTo>
                <a:lnTo>
                  <a:pt x="6959" y="48895"/>
                </a:lnTo>
                <a:lnTo>
                  <a:pt x="10782" y="50431"/>
                </a:lnTo>
                <a:lnTo>
                  <a:pt x="17360" y="50431"/>
                </a:lnTo>
                <a:lnTo>
                  <a:pt x="19011" y="50152"/>
                </a:lnTo>
                <a:lnTo>
                  <a:pt x="22225" y="49047"/>
                </a:lnTo>
                <a:lnTo>
                  <a:pt x="23368" y="48399"/>
                </a:lnTo>
                <a:lnTo>
                  <a:pt x="24041" y="47663"/>
                </a:lnTo>
                <a:lnTo>
                  <a:pt x="32181" y="47663"/>
                </a:lnTo>
                <a:lnTo>
                  <a:pt x="32181" y="43573"/>
                </a:lnTo>
                <a:lnTo>
                  <a:pt x="11950" y="43573"/>
                </a:lnTo>
                <a:lnTo>
                  <a:pt x="8458" y="39941"/>
                </a:lnTo>
                <a:lnTo>
                  <a:pt x="8458" y="28994"/>
                </a:lnTo>
                <a:lnTo>
                  <a:pt x="9334" y="26149"/>
                </a:lnTo>
                <a:lnTo>
                  <a:pt x="12852" y="22174"/>
                </a:lnTo>
                <a:lnTo>
                  <a:pt x="15354" y="21183"/>
                </a:lnTo>
                <a:lnTo>
                  <a:pt x="32181" y="21183"/>
                </a:lnTo>
                <a:lnTo>
                  <a:pt x="32181" y="15913"/>
                </a:lnTo>
                <a:lnTo>
                  <a:pt x="24041" y="15913"/>
                </a:lnTo>
                <a:lnTo>
                  <a:pt x="21869" y="14833"/>
                </a:lnTo>
                <a:lnTo>
                  <a:pt x="19469" y="14287"/>
                </a:lnTo>
                <a:close/>
              </a:path>
              <a:path w="32384" h="50800">
                <a:moveTo>
                  <a:pt x="32181" y="47663"/>
                </a:moveTo>
                <a:lnTo>
                  <a:pt x="24041" y="47663"/>
                </a:lnTo>
                <a:lnTo>
                  <a:pt x="24041" y="49784"/>
                </a:lnTo>
                <a:lnTo>
                  <a:pt x="32181" y="49784"/>
                </a:lnTo>
                <a:lnTo>
                  <a:pt x="32181" y="47663"/>
                </a:lnTo>
                <a:close/>
              </a:path>
              <a:path w="32384" h="50800">
                <a:moveTo>
                  <a:pt x="32181" y="21183"/>
                </a:moveTo>
                <a:lnTo>
                  <a:pt x="20497" y="21183"/>
                </a:lnTo>
                <a:lnTo>
                  <a:pt x="22301" y="21882"/>
                </a:lnTo>
                <a:lnTo>
                  <a:pt x="24041" y="23266"/>
                </a:lnTo>
                <a:lnTo>
                  <a:pt x="24041" y="41452"/>
                </a:lnTo>
                <a:lnTo>
                  <a:pt x="23698" y="41935"/>
                </a:lnTo>
                <a:lnTo>
                  <a:pt x="22948" y="42405"/>
                </a:lnTo>
                <a:lnTo>
                  <a:pt x="20675" y="43332"/>
                </a:lnTo>
                <a:lnTo>
                  <a:pt x="19710" y="43573"/>
                </a:lnTo>
                <a:lnTo>
                  <a:pt x="32181" y="43573"/>
                </a:lnTo>
                <a:lnTo>
                  <a:pt x="32181" y="21183"/>
                </a:lnTo>
                <a:close/>
              </a:path>
              <a:path w="32384" h="50800">
                <a:moveTo>
                  <a:pt x="32181" y="0"/>
                </a:moveTo>
                <a:lnTo>
                  <a:pt x="24041" y="1943"/>
                </a:lnTo>
                <a:lnTo>
                  <a:pt x="24041" y="15913"/>
                </a:lnTo>
                <a:lnTo>
                  <a:pt x="32181" y="15913"/>
                </a:lnTo>
                <a:lnTo>
                  <a:pt x="32181" y="0"/>
                </a:lnTo>
                <a:close/>
              </a:path>
            </a:pathLst>
          </a:custGeom>
          <a:solidFill>
            <a:srgbClr val="EC1550"/>
          </a:solidFill>
        </p:spPr>
        <p:txBody>
          <a:bodyPr wrap="square" lIns="0" tIns="0" rIns="0" bIns="0" rtlCol="0"/>
          <a:lstStyle/>
          <a:p>
            <a:endParaRPr/>
          </a:p>
        </p:txBody>
      </p:sp>
      <p:sp>
        <p:nvSpPr>
          <p:cNvPr id="33" name="object 33"/>
          <p:cNvSpPr/>
          <p:nvPr/>
        </p:nvSpPr>
        <p:spPr>
          <a:xfrm>
            <a:off x="3148609" y="3651025"/>
            <a:ext cx="2065020" cy="0"/>
          </a:xfrm>
          <a:custGeom>
            <a:avLst/>
            <a:gdLst/>
            <a:ahLst/>
            <a:cxnLst/>
            <a:rect l="l" t="t" r="r" b="b"/>
            <a:pathLst>
              <a:path w="2065020">
                <a:moveTo>
                  <a:pt x="0" y="0"/>
                </a:moveTo>
                <a:lnTo>
                  <a:pt x="2064854" y="0"/>
                </a:lnTo>
              </a:path>
            </a:pathLst>
          </a:custGeom>
          <a:ln w="3175">
            <a:solidFill>
              <a:srgbClr val="777777"/>
            </a:solidFill>
          </a:ln>
        </p:spPr>
        <p:txBody>
          <a:bodyPr wrap="square" lIns="0" tIns="0" rIns="0" bIns="0" rtlCol="0"/>
          <a:lstStyle/>
          <a:p>
            <a:endParaRPr/>
          </a:p>
        </p:txBody>
      </p:sp>
      <p:sp>
        <p:nvSpPr>
          <p:cNvPr id="34" name="object 34"/>
          <p:cNvSpPr txBox="1"/>
          <p:nvPr/>
        </p:nvSpPr>
        <p:spPr>
          <a:xfrm>
            <a:off x="5855605" y="2895600"/>
            <a:ext cx="1271905" cy="558165"/>
          </a:xfrm>
          <a:prstGeom prst="rect">
            <a:avLst/>
          </a:prstGeom>
        </p:spPr>
        <p:txBody>
          <a:bodyPr vert="horz" wrap="square" lIns="0" tIns="0" rIns="0" bIns="0" rtlCol="0">
            <a:spAutoFit/>
          </a:bodyPr>
          <a:lstStyle/>
          <a:p>
            <a:pPr marL="12700" marR="150495">
              <a:lnSpc>
                <a:spcPct val="100600"/>
              </a:lnSpc>
            </a:pPr>
            <a:r>
              <a:rPr sz="900" b="1" spc="-5" dirty="0">
                <a:solidFill>
                  <a:srgbClr val="00B5AC"/>
                </a:solidFill>
                <a:latin typeface="Trebuchet MS"/>
                <a:cs typeface="Trebuchet MS"/>
              </a:rPr>
              <a:t>IHS </a:t>
            </a:r>
            <a:r>
              <a:rPr sz="900" b="1" dirty="0">
                <a:solidFill>
                  <a:srgbClr val="00B5AC"/>
                </a:solidFill>
                <a:latin typeface="Trebuchet MS"/>
                <a:cs typeface="Trebuchet MS"/>
              </a:rPr>
              <a:t>Jane´s </a:t>
            </a:r>
            <a:r>
              <a:rPr sz="900" b="1" spc="-30" dirty="0">
                <a:solidFill>
                  <a:srgbClr val="00B5AC"/>
                </a:solidFill>
                <a:latin typeface="Trebuchet MS"/>
                <a:cs typeface="Trebuchet MS"/>
              </a:rPr>
              <a:t>ATC</a:t>
            </a:r>
            <a:r>
              <a:rPr lang="en-US" sz="900" b="1" spc="-30" dirty="0">
                <a:solidFill>
                  <a:srgbClr val="00B5AC"/>
                </a:solidFill>
                <a:latin typeface="Trebuchet MS"/>
                <a:cs typeface="Trebuchet MS"/>
              </a:rPr>
              <a:t> </a:t>
            </a:r>
            <a:r>
              <a:rPr sz="900" b="1" spc="-5" dirty="0">
                <a:solidFill>
                  <a:srgbClr val="00B5AC"/>
                </a:solidFill>
                <a:latin typeface="Trebuchet MS"/>
                <a:cs typeface="Trebuchet MS"/>
              </a:rPr>
              <a:t>Award: Environment</a:t>
            </a:r>
            <a:r>
              <a:rPr lang="en-US" sz="900" b="1" spc="-5" dirty="0">
                <a:solidFill>
                  <a:srgbClr val="00B5AC"/>
                </a:solidFill>
                <a:latin typeface="Trebuchet MS"/>
                <a:cs typeface="Trebuchet MS"/>
              </a:rPr>
              <a:t> </a:t>
            </a: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Green </a:t>
            </a:r>
            <a:r>
              <a:rPr sz="800" dirty="0">
                <a:solidFill>
                  <a:srgbClr val="5D5D5D"/>
                </a:solidFill>
                <a:latin typeface="Trebuchet MS"/>
                <a:cs typeface="Trebuchet MS"/>
              </a:rPr>
              <a:t>Skies of </a:t>
            </a:r>
            <a:r>
              <a:rPr sz="800" spc="-15" dirty="0">
                <a:solidFill>
                  <a:srgbClr val="5D5D5D"/>
                </a:solidFill>
                <a:latin typeface="Trebuchet MS"/>
                <a:cs typeface="Trebuchet MS"/>
              </a:rPr>
              <a:t>Peru</a:t>
            </a:r>
            <a:r>
              <a:rPr sz="800" spc="-60" dirty="0">
                <a:solidFill>
                  <a:srgbClr val="5D5D5D"/>
                </a:solidFill>
                <a:latin typeface="Trebuchet MS"/>
                <a:cs typeface="Trebuchet MS"/>
              </a:rPr>
              <a:t> </a:t>
            </a:r>
            <a:r>
              <a:rPr sz="800" spc="-10" dirty="0">
                <a:solidFill>
                  <a:srgbClr val="5D5D5D"/>
                </a:solidFill>
                <a:latin typeface="Trebuchet MS"/>
                <a:cs typeface="Trebuchet MS"/>
              </a:rPr>
              <a:t>Project</a:t>
            </a:r>
            <a:endParaRPr sz="800" dirty="0">
              <a:latin typeface="Trebuchet MS"/>
              <a:cs typeface="Trebuchet MS"/>
            </a:endParaRPr>
          </a:p>
        </p:txBody>
      </p:sp>
      <p:sp>
        <p:nvSpPr>
          <p:cNvPr id="35" name="object 35"/>
          <p:cNvSpPr/>
          <p:nvPr/>
        </p:nvSpPr>
        <p:spPr>
          <a:xfrm>
            <a:off x="5463279" y="2915424"/>
            <a:ext cx="231775" cy="376555"/>
          </a:xfrm>
          <a:custGeom>
            <a:avLst/>
            <a:gdLst/>
            <a:ahLst/>
            <a:cxnLst/>
            <a:rect l="l" t="t" r="r" b="b"/>
            <a:pathLst>
              <a:path w="231775" h="376554">
                <a:moveTo>
                  <a:pt x="115709" y="0"/>
                </a:moveTo>
                <a:lnTo>
                  <a:pt x="71462" y="8648"/>
                </a:lnTo>
                <a:lnTo>
                  <a:pt x="34035" y="34035"/>
                </a:lnTo>
                <a:lnTo>
                  <a:pt x="8635"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3"/>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8"/>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5"/>
                </a:lnTo>
                <a:lnTo>
                  <a:pt x="167538" y="218846"/>
                </a:lnTo>
                <a:lnTo>
                  <a:pt x="181178" y="218846"/>
                </a:lnTo>
                <a:lnTo>
                  <a:pt x="181152" y="210997"/>
                </a:lnTo>
                <a:lnTo>
                  <a:pt x="192296" y="202084"/>
                </a:lnTo>
                <a:lnTo>
                  <a:pt x="202163" y="192089"/>
                </a:lnTo>
                <a:lnTo>
                  <a:pt x="223902" y="155976"/>
                </a:lnTo>
                <a:lnTo>
                  <a:pt x="231419" y="115188"/>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36" name="object 36"/>
          <p:cNvSpPr/>
          <p:nvPr/>
        </p:nvSpPr>
        <p:spPr>
          <a:xfrm>
            <a:off x="5534144" y="2997888"/>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37" name="object 37"/>
          <p:cNvSpPr/>
          <p:nvPr/>
        </p:nvSpPr>
        <p:spPr>
          <a:xfrm>
            <a:off x="5588115" y="3006450"/>
            <a:ext cx="24765" cy="36195"/>
          </a:xfrm>
          <a:custGeom>
            <a:avLst/>
            <a:gdLst/>
            <a:ahLst/>
            <a:cxnLst/>
            <a:rect l="l" t="t" r="r" b="b"/>
            <a:pathLst>
              <a:path w="24764" h="36195">
                <a:moveTo>
                  <a:pt x="3022" y="26758"/>
                </a:moveTo>
                <a:lnTo>
                  <a:pt x="126" y="33235"/>
                </a:lnTo>
                <a:lnTo>
                  <a:pt x="2324" y="34404"/>
                </a:lnTo>
                <a:lnTo>
                  <a:pt x="4114" y="35191"/>
                </a:lnTo>
                <a:lnTo>
                  <a:pt x="6908" y="35941"/>
                </a:lnTo>
                <a:lnTo>
                  <a:pt x="8775" y="36144"/>
                </a:lnTo>
                <a:lnTo>
                  <a:pt x="15214" y="36144"/>
                </a:lnTo>
                <a:lnTo>
                  <a:pt x="18478" y="35217"/>
                </a:lnTo>
                <a:lnTo>
                  <a:pt x="23266" y="31496"/>
                </a:lnTo>
                <a:lnTo>
                  <a:pt x="24139" y="29667"/>
                </a:lnTo>
                <a:lnTo>
                  <a:pt x="8191" y="29667"/>
                </a:lnTo>
                <a:lnTo>
                  <a:pt x="5448" y="28702"/>
                </a:lnTo>
                <a:lnTo>
                  <a:pt x="3022" y="26758"/>
                </a:lnTo>
                <a:close/>
              </a:path>
              <a:path w="24764" h="36195">
                <a:moveTo>
                  <a:pt x="15887" y="0"/>
                </a:moveTo>
                <a:lnTo>
                  <a:pt x="8686" y="0"/>
                </a:lnTo>
                <a:lnTo>
                  <a:pt x="5740" y="838"/>
                </a:lnTo>
                <a:lnTo>
                  <a:pt x="1142" y="4191"/>
                </a:lnTo>
                <a:lnTo>
                  <a:pt x="30" y="6477"/>
                </a:lnTo>
                <a:lnTo>
                  <a:pt x="0" y="14033"/>
                </a:lnTo>
                <a:lnTo>
                  <a:pt x="2997" y="17538"/>
                </a:lnTo>
                <a:lnTo>
                  <a:pt x="11855" y="21234"/>
                </a:lnTo>
                <a:lnTo>
                  <a:pt x="13614" y="22174"/>
                </a:lnTo>
                <a:lnTo>
                  <a:pt x="15532" y="23863"/>
                </a:lnTo>
                <a:lnTo>
                  <a:pt x="16001" y="24955"/>
                </a:lnTo>
                <a:lnTo>
                  <a:pt x="16001" y="28524"/>
                </a:lnTo>
                <a:lnTo>
                  <a:pt x="14414" y="29667"/>
                </a:lnTo>
                <a:lnTo>
                  <a:pt x="24139" y="29667"/>
                </a:lnTo>
                <a:lnTo>
                  <a:pt x="24472" y="28968"/>
                </a:lnTo>
                <a:lnTo>
                  <a:pt x="24472" y="23291"/>
                </a:lnTo>
                <a:lnTo>
                  <a:pt x="23799" y="21234"/>
                </a:lnTo>
                <a:lnTo>
                  <a:pt x="21107" y="17805"/>
                </a:lnTo>
                <a:lnTo>
                  <a:pt x="18897" y="16344"/>
                </a:lnTo>
                <a:lnTo>
                  <a:pt x="12788" y="13931"/>
                </a:lnTo>
                <a:lnTo>
                  <a:pt x="10794" y="12966"/>
                </a:lnTo>
                <a:lnTo>
                  <a:pt x="8928" y="11531"/>
                </a:lnTo>
                <a:lnTo>
                  <a:pt x="8458" y="10744"/>
                </a:lnTo>
                <a:lnTo>
                  <a:pt x="8458" y="7581"/>
                </a:lnTo>
                <a:lnTo>
                  <a:pt x="9880" y="6477"/>
                </a:lnTo>
                <a:lnTo>
                  <a:pt x="20976" y="6477"/>
                </a:lnTo>
                <a:lnTo>
                  <a:pt x="22478" y="2425"/>
                </a:lnTo>
                <a:lnTo>
                  <a:pt x="19291" y="787"/>
                </a:lnTo>
                <a:lnTo>
                  <a:pt x="15887" y="0"/>
                </a:lnTo>
                <a:close/>
              </a:path>
              <a:path w="24764" h="36195">
                <a:moveTo>
                  <a:pt x="20976" y="6477"/>
                </a:moveTo>
                <a:lnTo>
                  <a:pt x="15887" y="6477"/>
                </a:lnTo>
                <a:lnTo>
                  <a:pt x="18364" y="7213"/>
                </a:lnTo>
                <a:lnTo>
                  <a:pt x="20142" y="8724"/>
                </a:lnTo>
                <a:lnTo>
                  <a:pt x="20976" y="6477"/>
                </a:lnTo>
                <a:close/>
              </a:path>
            </a:pathLst>
          </a:custGeom>
          <a:solidFill>
            <a:srgbClr val="EC1550"/>
          </a:solidFill>
        </p:spPr>
        <p:txBody>
          <a:bodyPr wrap="square" lIns="0" tIns="0" rIns="0" bIns="0" rtlCol="0"/>
          <a:lstStyle/>
          <a:p>
            <a:endParaRPr/>
          </a:p>
        </p:txBody>
      </p:sp>
      <p:sp>
        <p:nvSpPr>
          <p:cNvPr id="38" name="object 38"/>
          <p:cNvSpPr/>
          <p:nvPr/>
        </p:nvSpPr>
        <p:spPr>
          <a:xfrm>
            <a:off x="5616286" y="2996991"/>
            <a:ext cx="23495" cy="45720"/>
          </a:xfrm>
          <a:custGeom>
            <a:avLst/>
            <a:gdLst/>
            <a:ahLst/>
            <a:cxnLst/>
            <a:rect l="l" t="t" r="r" b="b"/>
            <a:pathLst>
              <a:path w="23495" h="45720">
                <a:moveTo>
                  <a:pt x="12179" y="16649"/>
                </a:moveTo>
                <a:lnTo>
                  <a:pt x="4038" y="16649"/>
                </a:lnTo>
                <a:lnTo>
                  <a:pt x="4135" y="38201"/>
                </a:lnTo>
                <a:lnTo>
                  <a:pt x="4965" y="40690"/>
                </a:lnTo>
                <a:lnTo>
                  <a:pt x="8699" y="44602"/>
                </a:lnTo>
                <a:lnTo>
                  <a:pt x="11366" y="45592"/>
                </a:lnTo>
                <a:lnTo>
                  <a:pt x="18338" y="45592"/>
                </a:lnTo>
                <a:lnTo>
                  <a:pt x="21018" y="45275"/>
                </a:lnTo>
                <a:lnTo>
                  <a:pt x="22910" y="44627"/>
                </a:lnTo>
                <a:lnTo>
                  <a:pt x="22910" y="38722"/>
                </a:lnTo>
                <a:lnTo>
                  <a:pt x="15493" y="38722"/>
                </a:lnTo>
                <a:lnTo>
                  <a:pt x="14122" y="38201"/>
                </a:lnTo>
                <a:lnTo>
                  <a:pt x="12560" y="36144"/>
                </a:lnTo>
                <a:lnTo>
                  <a:pt x="12179" y="34378"/>
                </a:lnTo>
                <a:lnTo>
                  <a:pt x="12179" y="16649"/>
                </a:lnTo>
                <a:close/>
              </a:path>
              <a:path w="23495" h="45720">
                <a:moveTo>
                  <a:pt x="22910" y="37134"/>
                </a:moveTo>
                <a:lnTo>
                  <a:pt x="21221" y="38201"/>
                </a:lnTo>
                <a:lnTo>
                  <a:pt x="19392" y="38722"/>
                </a:lnTo>
                <a:lnTo>
                  <a:pt x="22910" y="38722"/>
                </a:lnTo>
                <a:lnTo>
                  <a:pt x="22910" y="37134"/>
                </a:lnTo>
                <a:close/>
              </a:path>
              <a:path w="23495" h="45720">
                <a:moveTo>
                  <a:pt x="21742" y="10096"/>
                </a:moveTo>
                <a:lnTo>
                  <a:pt x="0" y="10096"/>
                </a:lnTo>
                <a:lnTo>
                  <a:pt x="0" y="16649"/>
                </a:lnTo>
                <a:lnTo>
                  <a:pt x="21742" y="16649"/>
                </a:lnTo>
                <a:lnTo>
                  <a:pt x="21742" y="10096"/>
                </a:lnTo>
                <a:close/>
              </a:path>
              <a:path w="23495"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39" name="object 39"/>
          <p:cNvSpPr/>
          <p:nvPr/>
        </p:nvSpPr>
        <p:spPr>
          <a:xfrm>
            <a:off x="7514980" y="2896698"/>
            <a:ext cx="231775" cy="376555"/>
          </a:xfrm>
          <a:custGeom>
            <a:avLst/>
            <a:gdLst/>
            <a:ahLst/>
            <a:cxnLst/>
            <a:rect l="l" t="t" r="r" b="b"/>
            <a:pathLst>
              <a:path w="231775" h="376554">
                <a:moveTo>
                  <a:pt x="115709" y="0"/>
                </a:moveTo>
                <a:lnTo>
                  <a:pt x="71462" y="8648"/>
                </a:lnTo>
                <a:lnTo>
                  <a:pt x="34036" y="34036"/>
                </a:lnTo>
                <a:lnTo>
                  <a:pt x="8636" y="71729"/>
                </a:lnTo>
                <a:lnTo>
                  <a:pt x="0" y="115709"/>
                </a:lnTo>
                <a:lnTo>
                  <a:pt x="850" y="129897"/>
                </a:lnTo>
                <a:lnTo>
                  <a:pt x="13614" y="169900"/>
                </a:lnTo>
                <a:lnTo>
                  <a:pt x="39626" y="202836"/>
                </a:lnTo>
                <a:lnTo>
                  <a:pt x="50787" y="211518"/>
                </a:lnTo>
                <a:lnTo>
                  <a:pt x="50787" y="371030"/>
                </a:lnTo>
                <a:lnTo>
                  <a:pt x="51739" y="372948"/>
                </a:lnTo>
                <a:lnTo>
                  <a:pt x="55587"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40" name="object 40"/>
          <p:cNvSpPr/>
          <p:nvPr/>
        </p:nvSpPr>
        <p:spPr>
          <a:xfrm>
            <a:off x="7585846" y="2979162"/>
            <a:ext cx="31750" cy="82550"/>
          </a:xfrm>
          <a:custGeom>
            <a:avLst/>
            <a:gdLst/>
            <a:ahLst/>
            <a:cxnLst/>
            <a:rect l="l" t="t" r="r" b="b"/>
            <a:pathLst>
              <a:path w="31750" h="82550">
                <a:moveTo>
                  <a:pt x="31153" y="23164"/>
                </a:moveTo>
                <a:lnTo>
                  <a:pt x="16636" y="23164"/>
                </a:lnTo>
                <a:lnTo>
                  <a:pt x="16636"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6" y="23164"/>
                </a:lnTo>
                <a:lnTo>
                  <a:pt x="31153" y="23164"/>
                </a:lnTo>
                <a:lnTo>
                  <a:pt x="31153" y="0"/>
                </a:lnTo>
                <a:close/>
              </a:path>
            </a:pathLst>
          </a:custGeom>
          <a:solidFill>
            <a:srgbClr val="EC1550"/>
          </a:solidFill>
        </p:spPr>
        <p:txBody>
          <a:bodyPr wrap="square" lIns="0" tIns="0" rIns="0" bIns="0" rtlCol="0"/>
          <a:lstStyle/>
          <a:p>
            <a:endParaRPr/>
          </a:p>
        </p:txBody>
      </p:sp>
      <p:sp>
        <p:nvSpPr>
          <p:cNvPr id="41" name="object 41"/>
          <p:cNvSpPr/>
          <p:nvPr/>
        </p:nvSpPr>
        <p:spPr>
          <a:xfrm>
            <a:off x="7639817" y="2987723"/>
            <a:ext cx="24765" cy="36195"/>
          </a:xfrm>
          <a:custGeom>
            <a:avLst/>
            <a:gdLst/>
            <a:ahLst/>
            <a:cxnLst/>
            <a:rect l="l" t="t" r="r" b="b"/>
            <a:pathLst>
              <a:path w="24765" h="36195">
                <a:moveTo>
                  <a:pt x="3022" y="26758"/>
                </a:moveTo>
                <a:lnTo>
                  <a:pt x="126" y="33235"/>
                </a:lnTo>
                <a:lnTo>
                  <a:pt x="2324" y="34404"/>
                </a:lnTo>
                <a:lnTo>
                  <a:pt x="4114" y="35191"/>
                </a:lnTo>
                <a:lnTo>
                  <a:pt x="6908" y="35940"/>
                </a:lnTo>
                <a:lnTo>
                  <a:pt x="8775" y="36144"/>
                </a:lnTo>
                <a:lnTo>
                  <a:pt x="15214" y="36144"/>
                </a:lnTo>
                <a:lnTo>
                  <a:pt x="18478" y="35217"/>
                </a:lnTo>
                <a:lnTo>
                  <a:pt x="23266" y="31495"/>
                </a:lnTo>
                <a:lnTo>
                  <a:pt x="24139" y="29667"/>
                </a:lnTo>
                <a:lnTo>
                  <a:pt x="8191" y="29667"/>
                </a:lnTo>
                <a:lnTo>
                  <a:pt x="5448" y="28701"/>
                </a:lnTo>
                <a:lnTo>
                  <a:pt x="3022" y="26758"/>
                </a:lnTo>
                <a:close/>
              </a:path>
              <a:path w="24765" h="36195">
                <a:moveTo>
                  <a:pt x="15887" y="0"/>
                </a:moveTo>
                <a:lnTo>
                  <a:pt x="8686" y="0"/>
                </a:lnTo>
                <a:lnTo>
                  <a:pt x="5740" y="838"/>
                </a:lnTo>
                <a:lnTo>
                  <a:pt x="1142" y="4190"/>
                </a:lnTo>
                <a:lnTo>
                  <a:pt x="30" y="6476"/>
                </a:lnTo>
                <a:lnTo>
                  <a:pt x="0" y="14033"/>
                </a:lnTo>
                <a:lnTo>
                  <a:pt x="2997" y="17538"/>
                </a:lnTo>
                <a:lnTo>
                  <a:pt x="11855" y="21234"/>
                </a:lnTo>
                <a:lnTo>
                  <a:pt x="13614" y="22174"/>
                </a:lnTo>
                <a:lnTo>
                  <a:pt x="15532" y="23863"/>
                </a:lnTo>
                <a:lnTo>
                  <a:pt x="16001" y="24955"/>
                </a:lnTo>
                <a:lnTo>
                  <a:pt x="16001" y="28524"/>
                </a:lnTo>
                <a:lnTo>
                  <a:pt x="14414" y="29667"/>
                </a:lnTo>
                <a:lnTo>
                  <a:pt x="24139" y="29667"/>
                </a:lnTo>
                <a:lnTo>
                  <a:pt x="24472" y="28968"/>
                </a:lnTo>
                <a:lnTo>
                  <a:pt x="24472" y="23291"/>
                </a:lnTo>
                <a:lnTo>
                  <a:pt x="23799" y="21234"/>
                </a:lnTo>
                <a:lnTo>
                  <a:pt x="21107" y="17805"/>
                </a:lnTo>
                <a:lnTo>
                  <a:pt x="18897" y="16344"/>
                </a:lnTo>
                <a:lnTo>
                  <a:pt x="12788" y="13931"/>
                </a:lnTo>
                <a:lnTo>
                  <a:pt x="10794" y="12966"/>
                </a:lnTo>
                <a:lnTo>
                  <a:pt x="8928" y="11531"/>
                </a:lnTo>
                <a:lnTo>
                  <a:pt x="8458" y="10744"/>
                </a:lnTo>
                <a:lnTo>
                  <a:pt x="8458" y="7581"/>
                </a:lnTo>
                <a:lnTo>
                  <a:pt x="9880" y="6476"/>
                </a:lnTo>
                <a:lnTo>
                  <a:pt x="20976" y="6476"/>
                </a:lnTo>
                <a:lnTo>
                  <a:pt x="22478" y="2425"/>
                </a:lnTo>
                <a:lnTo>
                  <a:pt x="19291" y="787"/>
                </a:lnTo>
                <a:lnTo>
                  <a:pt x="15887" y="0"/>
                </a:lnTo>
                <a:close/>
              </a:path>
              <a:path w="24765" h="36195">
                <a:moveTo>
                  <a:pt x="20976" y="6476"/>
                </a:moveTo>
                <a:lnTo>
                  <a:pt x="15887" y="6476"/>
                </a:lnTo>
                <a:lnTo>
                  <a:pt x="18364" y="7213"/>
                </a:lnTo>
                <a:lnTo>
                  <a:pt x="20142" y="8724"/>
                </a:lnTo>
                <a:lnTo>
                  <a:pt x="20976" y="6476"/>
                </a:lnTo>
                <a:close/>
              </a:path>
            </a:pathLst>
          </a:custGeom>
          <a:solidFill>
            <a:srgbClr val="EC1550"/>
          </a:solidFill>
        </p:spPr>
        <p:txBody>
          <a:bodyPr wrap="square" lIns="0" tIns="0" rIns="0" bIns="0" rtlCol="0"/>
          <a:lstStyle/>
          <a:p>
            <a:endParaRPr/>
          </a:p>
        </p:txBody>
      </p:sp>
      <p:sp>
        <p:nvSpPr>
          <p:cNvPr id="42" name="object 42"/>
          <p:cNvSpPr/>
          <p:nvPr/>
        </p:nvSpPr>
        <p:spPr>
          <a:xfrm>
            <a:off x="7667988" y="2978266"/>
            <a:ext cx="23495" cy="45720"/>
          </a:xfrm>
          <a:custGeom>
            <a:avLst/>
            <a:gdLst/>
            <a:ahLst/>
            <a:cxnLst/>
            <a:rect l="l" t="t" r="r" b="b"/>
            <a:pathLst>
              <a:path w="23495" h="45720">
                <a:moveTo>
                  <a:pt x="12179" y="16649"/>
                </a:moveTo>
                <a:lnTo>
                  <a:pt x="4038" y="16649"/>
                </a:lnTo>
                <a:lnTo>
                  <a:pt x="4135" y="38201"/>
                </a:lnTo>
                <a:lnTo>
                  <a:pt x="4965" y="40690"/>
                </a:lnTo>
                <a:lnTo>
                  <a:pt x="8699" y="44602"/>
                </a:lnTo>
                <a:lnTo>
                  <a:pt x="11366" y="45593"/>
                </a:lnTo>
                <a:lnTo>
                  <a:pt x="18338" y="45593"/>
                </a:lnTo>
                <a:lnTo>
                  <a:pt x="21018" y="45275"/>
                </a:lnTo>
                <a:lnTo>
                  <a:pt x="22910" y="44627"/>
                </a:lnTo>
                <a:lnTo>
                  <a:pt x="22910" y="38722"/>
                </a:lnTo>
                <a:lnTo>
                  <a:pt x="15493" y="38722"/>
                </a:lnTo>
                <a:lnTo>
                  <a:pt x="14122" y="38201"/>
                </a:lnTo>
                <a:lnTo>
                  <a:pt x="12560" y="36144"/>
                </a:lnTo>
                <a:lnTo>
                  <a:pt x="12179" y="34378"/>
                </a:lnTo>
                <a:lnTo>
                  <a:pt x="12179" y="16649"/>
                </a:lnTo>
                <a:close/>
              </a:path>
              <a:path w="23495" h="45720">
                <a:moveTo>
                  <a:pt x="22910" y="37134"/>
                </a:moveTo>
                <a:lnTo>
                  <a:pt x="21221" y="38201"/>
                </a:lnTo>
                <a:lnTo>
                  <a:pt x="19392" y="38722"/>
                </a:lnTo>
                <a:lnTo>
                  <a:pt x="22910" y="38722"/>
                </a:lnTo>
                <a:lnTo>
                  <a:pt x="22910" y="37134"/>
                </a:lnTo>
                <a:close/>
              </a:path>
              <a:path w="23495" h="45720">
                <a:moveTo>
                  <a:pt x="21742" y="10096"/>
                </a:moveTo>
                <a:lnTo>
                  <a:pt x="0" y="10096"/>
                </a:lnTo>
                <a:lnTo>
                  <a:pt x="0" y="16649"/>
                </a:lnTo>
                <a:lnTo>
                  <a:pt x="21742" y="16649"/>
                </a:lnTo>
                <a:lnTo>
                  <a:pt x="21742" y="10096"/>
                </a:lnTo>
                <a:close/>
              </a:path>
              <a:path w="23495"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43" name="object 43"/>
          <p:cNvSpPr/>
          <p:nvPr/>
        </p:nvSpPr>
        <p:spPr>
          <a:xfrm>
            <a:off x="7514980" y="3818271"/>
            <a:ext cx="231775" cy="376555"/>
          </a:xfrm>
          <a:custGeom>
            <a:avLst/>
            <a:gdLst/>
            <a:ahLst/>
            <a:cxnLst/>
            <a:rect l="l" t="t" r="r" b="b"/>
            <a:pathLst>
              <a:path w="231775" h="376554">
                <a:moveTo>
                  <a:pt x="115709" y="0"/>
                </a:moveTo>
                <a:lnTo>
                  <a:pt x="71462" y="8648"/>
                </a:lnTo>
                <a:lnTo>
                  <a:pt x="34036" y="34036"/>
                </a:lnTo>
                <a:lnTo>
                  <a:pt x="8636" y="71729"/>
                </a:lnTo>
                <a:lnTo>
                  <a:pt x="0" y="115709"/>
                </a:lnTo>
                <a:lnTo>
                  <a:pt x="850" y="129897"/>
                </a:lnTo>
                <a:lnTo>
                  <a:pt x="13614" y="169900"/>
                </a:lnTo>
                <a:lnTo>
                  <a:pt x="39626" y="202836"/>
                </a:lnTo>
                <a:lnTo>
                  <a:pt x="50787" y="211518"/>
                </a:lnTo>
                <a:lnTo>
                  <a:pt x="50787" y="371030"/>
                </a:lnTo>
                <a:lnTo>
                  <a:pt x="51739" y="372948"/>
                </a:lnTo>
                <a:lnTo>
                  <a:pt x="55587"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44" name="object 44"/>
          <p:cNvSpPr/>
          <p:nvPr/>
        </p:nvSpPr>
        <p:spPr>
          <a:xfrm>
            <a:off x="7585846" y="3900735"/>
            <a:ext cx="31750" cy="82550"/>
          </a:xfrm>
          <a:custGeom>
            <a:avLst/>
            <a:gdLst/>
            <a:ahLst/>
            <a:cxnLst/>
            <a:rect l="l" t="t" r="r" b="b"/>
            <a:pathLst>
              <a:path w="31750" h="82550">
                <a:moveTo>
                  <a:pt x="31153" y="23164"/>
                </a:moveTo>
                <a:lnTo>
                  <a:pt x="16636" y="23164"/>
                </a:lnTo>
                <a:lnTo>
                  <a:pt x="16636"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6" y="23164"/>
                </a:lnTo>
                <a:lnTo>
                  <a:pt x="31153" y="23164"/>
                </a:lnTo>
                <a:lnTo>
                  <a:pt x="31153" y="0"/>
                </a:lnTo>
                <a:close/>
              </a:path>
            </a:pathLst>
          </a:custGeom>
          <a:solidFill>
            <a:srgbClr val="EC1550"/>
          </a:solidFill>
        </p:spPr>
        <p:txBody>
          <a:bodyPr wrap="square" lIns="0" tIns="0" rIns="0" bIns="0" rtlCol="0"/>
          <a:lstStyle/>
          <a:p>
            <a:endParaRPr/>
          </a:p>
        </p:txBody>
      </p:sp>
      <p:sp>
        <p:nvSpPr>
          <p:cNvPr id="45" name="object 45"/>
          <p:cNvSpPr/>
          <p:nvPr/>
        </p:nvSpPr>
        <p:spPr>
          <a:xfrm>
            <a:off x="7639817" y="3909298"/>
            <a:ext cx="24765" cy="36195"/>
          </a:xfrm>
          <a:custGeom>
            <a:avLst/>
            <a:gdLst/>
            <a:ahLst/>
            <a:cxnLst/>
            <a:rect l="l" t="t" r="r" b="b"/>
            <a:pathLst>
              <a:path w="24765" h="36195">
                <a:moveTo>
                  <a:pt x="3022" y="26758"/>
                </a:moveTo>
                <a:lnTo>
                  <a:pt x="126" y="33235"/>
                </a:lnTo>
                <a:lnTo>
                  <a:pt x="2324" y="34404"/>
                </a:lnTo>
                <a:lnTo>
                  <a:pt x="4114" y="35191"/>
                </a:lnTo>
                <a:lnTo>
                  <a:pt x="6908" y="35940"/>
                </a:lnTo>
                <a:lnTo>
                  <a:pt x="8775" y="36144"/>
                </a:lnTo>
                <a:lnTo>
                  <a:pt x="15214" y="36144"/>
                </a:lnTo>
                <a:lnTo>
                  <a:pt x="18478" y="35217"/>
                </a:lnTo>
                <a:lnTo>
                  <a:pt x="23266" y="31495"/>
                </a:lnTo>
                <a:lnTo>
                  <a:pt x="24139" y="29667"/>
                </a:lnTo>
                <a:lnTo>
                  <a:pt x="8191" y="29667"/>
                </a:lnTo>
                <a:lnTo>
                  <a:pt x="5448" y="28701"/>
                </a:lnTo>
                <a:lnTo>
                  <a:pt x="3022" y="26758"/>
                </a:lnTo>
                <a:close/>
              </a:path>
              <a:path w="24765" h="36195">
                <a:moveTo>
                  <a:pt x="15887" y="0"/>
                </a:moveTo>
                <a:lnTo>
                  <a:pt x="8686" y="0"/>
                </a:lnTo>
                <a:lnTo>
                  <a:pt x="5740" y="838"/>
                </a:lnTo>
                <a:lnTo>
                  <a:pt x="1142" y="4190"/>
                </a:lnTo>
                <a:lnTo>
                  <a:pt x="30" y="6476"/>
                </a:lnTo>
                <a:lnTo>
                  <a:pt x="0" y="14033"/>
                </a:lnTo>
                <a:lnTo>
                  <a:pt x="2997" y="17538"/>
                </a:lnTo>
                <a:lnTo>
                  <a:pt x="11855" y="21234"/>
                </a:lnTo>
                <a:lnTo>
                  <a:pt x="13614" y="22174"/>
                </a:lnTo>
                <a:lnTo>
                  <a:pt x="15532" y="23863"/>
                </a:lnTo>
                <a:lnTo>
                  <a:pt x="16001" y="24955"/>
                </a:lnTo>
                <a:lnTo>
                  <a:pt x="16001" y="28524"/>
                </a:lnTo>
                <a:lnTo>
                  <a:pt x="14414" y="29667"/>
                </a:lnTo>
                <a:lnTo>
                  <a:pt x="24139" y="29667"/>
                </a:lnTo>
                <a:lnTo>
                  <a:pt x="24472" y="28968"/>
                </a:lnTo>
                <a:lnTo>
                  <a:pt x="24472" y="23291"/>
                </a:lnTo>
                <a:lnTo>
                  <a:pt x="23799" y="21234"/>
                </a:lnTo>
                <a:lnTo>
                  <a:pt x="21107" y="17805"/>
                </a:lnTo>
                <a:lnTo>
                  <a:pt x="18897" y="16344"/>
                </a:lnTo>
                <a:lnTo>
                  <a:pt x="12788" y="13931"/>
                </a:lnTo>
                <a:lnTo>
                  <a:pt x="10794" y="12966"/>
                </a:lnTo>
                <a:lnTo>
                  <a:pt x="8928" y="11531"/>
                </a:lnTo>
                <a:lnTo>
                  <a:pt x="8458" y="10744"/>
                </a:lnTo>
                <a:lnTo>
                  <a:pt x="8458" y="7581"/>
                </a:lnTo>
                <a:lnTo>
                  <a:pt x="9880" y="6476"/>
                </a:lnTo>
                <a:lnTo>
                  <a:pt x="20976" y="6476"/>
                </a:lnTo>
                <a:lnTo>
                  <a:pt x="22478" y="2425"/>
                </a:lnTo>
                <a:lnTo>
                  <a:pt x="19291" y="787"/>
                </a:lnTo>
                <a:lnTo>
                  <a:pt x="15887" y="0"/>
                </a:lnTo>
                <a:close/>
              </a:path>
              <a:path w="24765" h="36195">
                <a:moveTo>
                  <a:pt x="20976" y="6476"/>
                </a:moveTo>
                <a:lnTo>
                  <a:pt x="15887" y="6476"/>
                </a:lnTo>
                <a:lnTo>
                  <a:pt x="18364" y="7213"/>
                </a:lnTo>
                <a:lnTo>
                  <a:pt x="20142" y="8724"/>
                </a:lnTo>
                <a:lnTo>
                  <a:pt x="20976" y="6476"/>
                </a:lnTo>
                <a:close/>
              </a:path>
            </a:pathLst>
          </a:custGeom>
          <a:solidFill>
            <a:srgbClr val="EC1550"/>
          </a:solidFill>
        </p:spPr>
        <p:txBody>
          <a:bodyPr wrap="square" lIns="0" tIns="0" rIns="0" bIns="0" rtlCol="0"/>
          <a:lstStyle/>
          <a:p>
            <a:endParaRPr/>
          </a:p>
        </p:txBody>
      </p:sp>
      <p:sp>
        <p:nvSpPr>
          <p:cNvPr id="46" name="object 46"/>
          <p:cNvSpPr/>
          <p:nvPr/>
        </p:nvSpPr>
        <p:spPr>
          <a:xfrm>
            <a:off x="7667988" y="3899838"/>
            <a:ext cx="23495" cy="45720"/>
          </a:xfrm>
          <a:custGeom>
            <a:avLst/>
            <a:gdLst/>
            <a:ahLst/>
            <a:cxnLst/>
            <a:rect l="l" t="t" r="r" b="b"/>
            <a:pathLst>
              <a:path w="23495" h="45720">
                <a:moveTo>
                  <a:pt x="12179" y="16649"/>
                </a:moveTo>
                <a:lnTo>
                  <a:pt x="4038" y="16649"/>
                </a:lnTo>
                <a:lnTo>
                  <a:pt x="4135" y="38201"/>
                </a:lnTo>
                <a:lnTo>
                  <a:pt x="4965" y="40690"/>
                </a:lnTo>
                <a:lnTo>
                  <a:pt x="8699" y="44602"/>
                </a:lnTo>
                <a:lnTo>
                  <a:pt x="11366" y="45593"/>
                </a:lnTo>
                <a:lnTo>
                  <a:pt x="18338" y="45593"/>
                </a:lnTo>
                <a:lnTo>
                  <a:pt x="21018" y="45275"/>
                </a:lnTo>
                <a:lnTo>
                  <a:pt x="22910" y="44627"/>
                </a:lnTo>
                <a:lnTo>
                  <a:pt x="22910" y="38722"/>
                </a:lnTo>
                <a:lnTo>
                  <a:pt x="15493" y="38722"/>
                </a:lnTo>
                <a:lnTo>
                  <a:pt x="14122" y="38201"/>
                </a:lnTo>
                <a:lnTo>
                  <a:pt x="12560" y="36144"/>
                </a:lnTo>
                <a:lnTo>
                  <a:pt x="12179" y="34378"/>
                </a:lnTo>
                <a:lnTo>
                  <a:pt x="12179" y="16649"/>
                </a:lnTo>
                <a:close/>
              </a:path>
              <a:path w="23495" h="45720">
                <a:moveTo>
                  <a:pt x="22910" y="37134"/>
                </a:moveTo>
                <a:lnTo>
                  <a:pt x="21221" y="38201"/>
                </a:lnTo>
                <a:lnTo>
                  <a:pt x="19392" y="38722"/>
                </a:lnTo>
                <a:lnTo>
                  <a:pt x="22910" y="38722"/>
                </a:lnTo>
                <a:lnTo>
                  <a:pt x="22910" y="37134"/>
                </a:lnTo>
                <a:close/>
              </a:path>
              <a:path w="23495" h="45720">
                <a:moveTo>
                  <a:pt x="21742" y="10096"/>
                </a:moveTo>
                <a:lnTo>
                  <a:pt x="0" y="10096"/>
                </a:lnTo>
                <a:lnTo>
                  <a:pt x="0" y="16649"/>
                </a:lnTo>
                <a:lnTo>
                  <a:pt x="21742" y="16649"/>
                </a:lnTo>
                <a:lnTo>
                  <a:pt x="21742" y="10096"/>
                </a:lnTo>
                <a:close/>
              </a:path>
              <a:path w="23495"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47" name="object 47"/>
          <p:cNvSpPr/>
          <p:nvPr/>
        </p:nvSpPr>
        <p:spPr>
          <a:xfrm>
            <a:off x="7514980" y="4739844"/>
            <a:ext cx="231775" cy="376555"/>
          </a:xfrm>
          <a:custGeom>
            <a:avLst/>
            <a:gdLst/>
            <a:ahLst/>
            <a:cxnLst/>
            <a:rect l="l" t="t" r="r" b="b"/>
            <a:pathLst>
              <a:path w="231775" h="376554">
                <a:moveTo>
                  <a:pt x="115709" y="0"/>
                </a:moveTo>
                <a:lnTo>
                  <a:pt x="71462" y="8648"/>
                </a:lnTo>
                <a:lnTo>
                  <a:pt x="34036" y="34036"/>
                </a:lnTo>
                <a:lnTo>
                  <a:pt x="8636" y="71729"/>
                </a:lnTo>
                <a:lnTo>
                  <a:pt x="0" y="115709"/>
                </a:lnTo>
                <a:lnTo>
                  <a:pt x="850" y="129897"/>
                </a:lnTo>
                <a:lnTo>
                  <a:pt x="13614" y="169900"/>
                </a:lnTo>
                <a:lnTo>
                  <a:pt x="39626" y="202836"/>
                </a:lnTo>
                <a:lnTo>
                  <a:pt x="50787" y="211518"/>
                </a:lnTo>
                <a:lnTo>
                  <a:pt x="50787" y="371030"/>
                </a:lnTo>
                <a:lnTo>
                  <a:pt x="51739" y="372948"/>
                </a:lnTo>
                <a:lnTo>
                  <a:pt x="55587"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48" name="object 48"/>
          <p:cNvSpPr/>
          <p:nvPr/>
        </p:nvSpPr>
        <p:spPr>
          <a:xfrm>
            <a:off x="7585846" y="4822308"/>
            <a:ext cx="31750" cy="82550"/>
          </a:xfrm>
          <a:custGeom>
            <a:avLst/>
            <a:gdLst/>
            <a:ahLst/>
            <a:cxnLst/>
            <a:rect l="l" t="t" r="r" b="b"/>
            <a:pathLst>
              <a:path w="31750" h="82550">
                <a:moveTo>
                  <a:pt x="31153" y="23164"/>
                </a:moveTo>
                <a:lnTo>
                  <a:pt x="16636" y="23164"/>
                </a:lnTo>
                <a:lnTo>
                  <a:pt x="16636"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6" y="23164"/>
                </a:lnTo>
                <a:lnTo>
                  <a:pt x="31153" y="23164"/>
                </a:lnTo>
                <a:lnTo>
                  <a:pt x="31153" y="0"/>
                </a:lnTo>
                <a:close/>
              </a:path>
            </a:pathLst>
          </a:custGeom>
          <a:solidFill>
            <a:srgbClr val="EC1550"/>
          </a:solidFill>
        </p:spPr>
        <p:txBody>
          <a:bodyPr wrap="square" lIns="0" tIns="0" rIns="0" bIns="0" rtlCol="0"/>
          <a:lstStyle/>
          <a:p>
            <a:endParaRPr/>
          </a:p>
        </p:txBody>
      </p:sp>
      <p:sp>
        <p:nvSpPr>
          <p:cNvPr id="49" name="object 49"/>
          <p:cNvSpPr/>
          <p:nvPr/>
        </p:nvSpPr>
        <p:spPr>
          <a:xfrm>
            <a:off x="7639817" y="4830870"/>
            <a:ext cx="24765" cy="36195"/>
          </a:xfrm>
          <a:custGeom>
            <a:avLst/>
            <a:gdLst/>
            <a:ahLst/>
            <a:cxnLst/>
            <a:rect l="l" t="t" r="r" b="b"/>
            <a:pathLst>
              <a:path w="24765" h="36195">
                <a:moveTo>
                  <a:pt x="3022" y="26758"/>
                </a:moveTo>
                <a:lnTo>
                  <a:pt x="126" y="33235"/>
                </a:lnTo>
                <a:lnTo>
                  <a:pt x="2324" y="34404"/>
                </a:lnTo>
                <a:lnTo>
                  <a:pt x="4114" y="35191"/>
                </a:lnTo>
                <a:lnTo>
                  <a:pt x="6908" y="35940"/>
                </a:lnTo>
                <a:lnTo>
                  <a:pt x="8775" y="36144"/>
                </a:lnTo>
                <a:lnTo>
                  <a:pt x="15214" y="36144"/>
                </a:lnTo>
                <a:lnTo>
                  <a:pt x="18478" y="35217"/>
                </a:lnTo>
                <a:lnTo>
                  <a:pt x="23266" y="31495"/>
                </a:lnTo>
                <a:lnTo>
                  <a:pt x="24139" y="29667"/>
                </a:lnTo>
                <a:lnTo>
                  <a:pt x="8191" y="29667"/>
                </a:lnTo>
                <a:lnTo>
                  <a:pt x="5448" y="28701"/>
                </a:lnTo>
                <a:lnTo>
                  <a:pt x="3022" y="26758"/>
                </a:lnTo>
                <a:close/>
              </a:path>
              <a:path w="24765" h="36195">
                <a:moveTo>
                  <a:pt x="15887" y="0"/>
                </a:moveTo>
                <a:lnTo>
                  <a:pt x="8686" y="0"/>
                </a:lnTo>
                <a:lnTo>
                  <a:pt x="5740" y="838"/>
                </a:lnTo>
                <a:lnTo>
                  <a:pt x="1142" y="4190"/>
                </a:lnTo>
                <a:lnTo>
                  <a:pt x="30" y="6476"/>
                </a:lnTo>
                <a:lnTo>
                  <a:pt x="0" y="14033"/>
                </a:lnTo>
                <a:lnTo>
                  <a:pt x="2997" y="17538"/>
                </a:lnTo>
                <a:lnTo>
                  <a:pt x="11855" y="21234"/>
                </a:lnTo>
                <a:lnTo>
                  <a:pt x="13614" y="22174"/>
                </a:lnTo>
                <a:lnTo>
                  <a:pt x="15532" y="23863"/>
                </a:lnTo>
                <a:lnTo>
                  <a:pt x="16001" y="24955"/>
                </a:lnTo>
                <a:lnTo>
                  <a:pt x="16001" y="28524"/>
                </a:lnTo>
                <a:lnTo>
                  <a:pt x="14414" y="29667"/>
                </a:lnTo>
                <a:lnTo>
                  <a:pt x="24139" y="29667"/>
                </a:lnTo>
                <a:lnTo>
                  <a:pt x="24472" y="28968"/>
                </a:lnTo>
                <a:lnTo>
                  <a:pt x="24472" y="23291"/>
                </a:lnTo>
                <a:lnTo>
                  <a:pt x="23799" y="21234"/>
                </a:lnTo>
                <a:lnTo>
                  <a:pt x="21107" y="17805"/>
                </a:lnTo>
                <a:lnTo>
                  <a:pt x="18897" y="16344"/>
                </a:lnTo>
                <a:lnTo>
                  <a:pt x="12788" y="13931"/>
                </a:lnTo>
                <a:lnTo>
                  <a:pt x="10794" y="12966"/>
                </a:lnTo>
                <a:lnTo>
                  <a:pt x="8928" y="11531"/>
                </a:lnTo>
                <a:lnTo>
                  <a:pt x="8458" y="10744"/>
                </a:lnTo>
                <a:lnTo>
                  <a:pt x="8458" y="7581"/>
                </a:lnTo>
                <a:lnTo>
                  <a:pt x="9880" y="6476"/>
                </a:lnTo>
                <a:lnTo>
                  <a:pt x="20976" y="6476"/>
                </a:lnTo>
                <a:lnTo>
                  <a:pt x="22478" y="2425"/>
                </a:lnTo>
                <a:lnTo>
                  <a:pt x="19291" y="787"/>
                </a:lnTo>
                <a:lnTo>
                  <a:pt x="15887" y="0"/>
                </a:lnTo>
                <a:close/>
              </a:path>
              <a:path w="24765" h="36195">
                <a:moveTo>
                  <a:pt x="20976" y="6476"/>
                </a:moveTo>
                <a:lnTo>
                  <a:pt x="15887" y="6476"/>
                </a:lnTo>
                <a:lnTo>
                  <a:pt x="18364" y="7213"/>
                </a:lnTo>
                <a:lnTo>
                  <a:pt x="20142" y="8724"/>
                </a:lnTo>
                <a:lnTo>
                  <a:pt x="20976" y="6476"/>
                </a:lnTo>
                <a:close/>
              </a:path>
            </a:pathLst>
          </a:custGeom>
          <a:solidFill>
            <a:srgbClr val="EC1550"/>
          </a:solidFill>
        </p:spPr>
        <p:txBody>
          <a:bodyPr wrap="square" lIns="0" tIns="0" rIns="0" bIns="0" rtlCol="0"/>
          <a:lstStyle/>
          <a:p>
            <a:endParaRPr/>
          </a:p>
        </p:txBody>
      </p:sp>
      <p:sp>
        <p:nvSpPr>
          <p:cNvPr id="50" name="object 50"/>
          <p:cNvSpPr/>
          <p:nvPr/>
        </p:nvSpPr>
        <p:spPr>
          <a:xfrm>
            <a:off x="7667988" y="4821412"/>
            <a:ext cx="23495" cy="45720"/>
          </a:xfrm>
          <a:custGeom>
            <a:avLst/>
            <a:gdLst/>
            <a:ahLst/>
            <a:cxnLst/>
            <a:rect l="l" t="t" r="r" b="b"/>
            <a:pathLst>
              <a:path w="23495" h="45720">
                <a:moveTo>
                  <a:pt x="12179" y="16649"/>
                </a:moveTo>
                <a:lnTo>
                  <a:pt x="4038" y="16649"/>
                </a:lnTo>
                <a:lnTo>
                  <a:pt x="4135" y="38201"/>
                </a:lnTo>
                <a:lnTo>
                  <a:pt x="4965" y="40690"/>
                </a:lnTo>
                <a:lnTo>
                  <a:pt x="8699" y="44602"/>
                </a:lnTo>
                <a:lnTo>
                  <a:pt x="11366" y="45593"/>
                </a:lnTo>
                <a:lnTo>
                  <a:pt x="18338" y="45593"/>
                </a:lnTo>
                <a:lnTo>
                  <a:pt x="21018" y="45275"/>
                </a:lnTo>
                <a:lnTo>
                  <a:pt x="22910" y="44627"/>
                </a:lnTo>
                <a:lnTo>
                  <a:pt x="22910" y="38722"/>
                </a:lnTo>
                <a:lnTo>
                  <a:pt x="15493" y="38722"/>
                </a:lnTo>
                <a:lnTo>
                  <a:pt x="14122" y="38201"/>
                </a:lnTo>
                <a:lnTo>
                  <a:pt x="12560" y="36144"/>
                </a:lnTo>
                <a:lnTo>
                  <a:pt x="12179" y="34378"/>
                </a:lnTo>
                <a:lnTo>
                  <a:pt x="12179" y="16649"/>
                </a:lnTo>
                <a:close/>
              </a:path>
              <a:path w="23495" h="45720">
                <a:moveTo>
                  <a:pt x="22910" y="37134"/>
                </a:moveTo>
                <a:lnTo>
                  <a:pt x="21221" y="38201"/>
                </a:lnTo>
                <a:lnTo>
                  <a:pt x="19392" y="38722"/>
                </a:lnTo>
                <a:lnTo>
                  <a:pt x="22910" y="38722"/>
                </a:lnTo>
                <a:lnTo>
                  <a:pt x="22910" y="37134"/>
                </a:lnTo>
                <a:close/>
              </a:path>
              <a:path w="23495" h="45720">
                <a:moveTo>
                  <a:pt x="21742" y="10096"/>
                </a:moveTo>
                <a:lnTo>
                  <a:pt x="0" y="10096"/>
                </a:lnTo>
                <a:lnTo>
                  <a:pt x="0" y="16649"/>
                </a:lnTo>
                <a:lnTo>
                  <a:pt x="21742" y="16649"/>
                </a:lnTo>
                <a:lnTo>
                  <a:pt x="21742" y="10096"/>
                </a:lnTo>
                <a:close/>
              </a:path>
              <a:path w="23495"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51" name="object 51"/>
          <p:cNvSpPr txBox="1"/>
          <p:nvPr/>
        </p:nvSpPr>
        <p:spPr>
          <a:xfrm>
            <a:off x="3579477" y="3792064"/>
            <a:ext cx="1426845" cy="483234"/>
          </a:xfrm>
          <a:prstGeom prst="rect">
            <a:avLst/>
          </a:prstGeom>
        </p:spPr>
        <p:txBody>
          <a:bodyPr vert="horz" wrap="square" lIns="0" tIns="0" rIns="0" bIns="0" rtlCol="0">
            <a:spAutoFit/>
          </a:bodyPr>
          <a:lstStyle/>
          <a:p>
            <a:pPr marL="12700" marR="5080">
              <a:lnSpc>
                <a:spcPct val="122700"/>
              </a:lnSpc>
            </a:pPr>
            <a:r>
              <a:rPr sz="900" b="1" spc="-5" dirty="0">
                <a:solidFill>
                  <a:srgbClr val="00B5AC"/>
                </a:solidFill>
                <a:latin typeface="Trebuchet MS"/>
                <a:cs typeface="Trebuchet MS"/>
              </a:rPr>
              <a:t>Marketing </a:t>
            </a:r>
            <a:r>
              <a:rPr sz="900" b="1" dirty="0">
                <a:solidFill>
                  <a:srgbClr val="00B5AC"/>
                </a:solidFill>
                <a:latin typeface="Trebuchet MS"/>
                <a:cs typeface="Trebuchet MS"/>
              </a:rPr>
              <a:t>Content</a:t>
            </a:r>
            <a:r>
              <a:rPr sz="900" b="1" spc="-125" dirty="0">
                <a:solidFill>
                  <a:srgbClr val="00B5AC"/>
                </a:solidFill>
                <a:latin typeface="Trebuchet MS"/>
                <a:cs typeface="Trebuchet MS"/>
              </a:rPr>
              <a:t> </a:t>
            </a:r>
            <a:r>
              <a:rPr sz="900" b="1" spc="-5" dirty="0">
                <a:solidFill>
                  <a:srgbClr val="00B5AC"/>
                </a:solidFill>
                <a:latin typeface="Trebuchet MS"/>
                <a:cs typeface="Trebuchet MS"/>
              </a:rPr>
              <a:t>Awards</a:t>
            </a:r>
            <a:r>
              <a:rPr lang="en-US" sz="900" b="1" spc="-5" dirty="0">
                <a:solidFill>
                  <a:srgbClr val="00B5AC"/>
                </a:solidFill>
                <a:latin typeface="Trebuchet MS"/>
                <a:cs typeface="Trebuchet MS"/>
              </a:rPr>
              <a:t> </a:t>
            </a:r>
            <a:r>
              <a:rPr sz="800" b="1" dirty="0">
                <a:solidFill>
                  <a:srgbClr val="5D5D5D"/>
                </a:solidFill>
                <a:latin typeface="Trebuchet MS"/>
                <a:cs typeface="Trebuchet MS"/>
              </a:rPr>
              <a:t>1st place for </a:t>
            </a:r>
            <a:r>
              <a:rPr sz="800" b="1" spc="-5" dirty="0">
                <a:solidFill>
                  <a:srgbClr val="5D5D5D"/>
                </a:solidFill>
                <a:latin typeface="Trebuchet MS"/>
                <a:cs typeface="Trebuchet MS"/>
              </a:rPr>
              <a:t>In magazine</a:t>
            </a:r>
            <a:r>
              <a:rPr lang="en-US" sz="800" b="1" spc="-5" dirty="0">
                <a:solidFill>
                  <a:srgbClr val="5D5D5D"/>
                </a:solidFill>
                <a:latin typeface="Trebuchet MS"/>
                <a:cs typeface="Trebuchet MS"/>
              </a:rPr>
              <a:t> </a:t>
            </a:r>
            <a:r>
              <a:rPr sz="800" spc="-5" dirty="0">
                <a:solidFill>
                  <a:srgbClr val="5D5D5D"/>
                </a:solidFill>
                <a:latin typeface="Trebuchet MS"/>
                <a:cs typeface="Trebuchet MS"/>
              </a:rPr>
              <a:t>“Best </a:t>
            </a:r>
            <a:r>
              <a:rPr sz="800" dirty="0">
                <a:solidFill>
                  <a:srgbClr val="5D5D5D"/>
                </a:solidFill>
                <a:latin typeface="Trebuchet MS"/>
                <a:cs typeface="Trebuchet MS"/>
              </a:rPr>
              <a:t>Airline</a:t>
            </a:r>
            <a:r>
              <a:rPr sz="800" spc="-140" dirty="0">
                <a:solidFill>
                  <a:srgbClr val="5D5D5D"/>
                </a:solidFill>
                <a:latin typeface="Trebuchet MS"/>
                <a:cs typeface="Trebuchet MS"/>
              </a:rPr>
              <a:t> </a:t>
            </a:r>
            <a:r>
              <a:rPr sz="800" dirty="0">
                <a:solidFill>
                  <a:srgbClr val="5D5D5D"/>
                </a:solidFill>
                <a:latin typeface="Trebuchet MS"/>
                <a:cs typeface="Trebuchet MS"/>
              </a:rPr>
              <a:t>Publication”</a:t>
            </a:r>
            <a:endParaRPr sz="800" dirty="0">
              <a:latin typeface="Trebuchet MS"/>
              <a:cs typeface="Trebuchet MS"/>
            </a:endParaRPr>
          </a:p>
        </p:txBody>
      </p:sp>
      <p:sp>
        <p:nvSpPr>
          <p:cNvPr id="52" name="object 52"/>
          <p:cNvSpPr/>
          <p:nvPr/>
        </p:nvSpPr>
        <p:spPr>
          <a:xfrm>
            <a:off x="3148609" y="4614383"/>
            <a:ext cx="2065020" cy="0"/>
          </a:xfrm>
          <a:custGeom>
            <a:avLst/>
            <a:gdLst/>
            <a:ahLst/>
            <a:cxnLst/>
            <a:rect l="l" t="t" r="r" b="b"/>
            <a:pathLst>
              <a:path w="2065020">
                <a:moveTo>
                  <a:pt x="0" y="0"/>
                </a:moveTo>
                <a:lnTo>
                  <a:pt x="2064854" y="0"/>
                </a:lnTo>
              </a:path>
            </a:pathLst>
          </a:custGeom>
          <a:ln w="3175">
            <a:solidFill>
              <a:srgbClr val="777777"/>
            </a:solidFill>
          </a:ln>
        </p:spPr>
        <p:txBody>
          <a:bodyPr wrap="square" lIns="0" tIns="0" rIns="0" bIns="0" rtlCol="0"/>
          <a:lstStyle/>
          <a:p>
            <a:endParaRPr/>
          </a:p>
        </p:txBody>
      </p:sp>
      <p:sp>
        <p:nvSpPr>
          <p:cNvPr id="53" name="object 53"/>
          <p:cNvSpPr/>
          <p:nvPr/>
        </p:nvSpPr>
        <p:spPr>
          <a:xfrm>
            <a:off x="3199554" y="3836998"/>
            <a:ext cx="231775" cy="376555"/>
          </a:xfrm>
          <a:custGeom>
            <a:avLst/>
            <a:gdLst/>
            <a:ahLst/>
            <a:cxnLst/>
            <a:rect l="l" t="t" r="r" b="b"/>
            <a:pathLst>
              <a:path w="231775" h="376554">
                <a:moveTo>
                  <a:pt x="115709" y="0"/>
                </a:moveTo>
                <a:lnTo>
                  <a:pt x="71462" y="8648"/>
                </a:lnTo>
                <a:lnTo>
                  <a:pt x="34035" y="34036"/>
                </a:lnTo>
                <a:lnTo>
                  <a:pt x="8635"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54" name="object 54"/>
          <p:cNvSpPr/>
          <p:nvPr/>
        </p:nvSpPr>
        <p:spPr>
          <a:xfrm>
            <a:off x="3270418" y="3919462"/>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55" name="object 55"/>
          <p:cNvSpPr/>
          <p:nvPr/>
        </p:nvSpPr>
        <p:spPr>
          <a:xfrm>
            <a:off x="3324390" y="3928023"/>
            <a:ext cx="24765" cy="36195"/>
          </a:xfrm>
          <a:custGeom>
            <a:avLst/>
            <a:gdLst/>
            <a:ahLst/>
            <a:cxnLst/>
            <a:rect l="l" t="t" r="r" b="b"/>
            <a:pathLst>
              <a:path w="24764" h="36195">
                <a:moveTo>
                  <a:pt x="3022" y="26758"/>
                </a:moveTo>
                <a:lnTo>
                  <a:pt x="126" y="33235"/>
                </a:lnTo>
                <a:lnTo>
                  <a:pt x="2324" y="34404"/>
                </a:lnTo>
                <a:lnTo>
                  <a:pt x="4114" y="35191"/>
                </a:lnTo>
                <a:lnTo>
                  <a:pt x="6908" y="35940"/>
                </a:lnTo>
                <a:lnTo>
                  <a:pt x="8775" y="36144"/>
                </a:lnTo>
                <a:lnTo>
                  <a:pt x="15214" y="36144"/>
                </a:lnTo>
                <a:lnTo>
                  <a:pt x="18478" y="35217"/>
                </a:lnTo>
                <a:lnTo>
                  <a:pt x="23266" y="31495"/>
                </a:lnTo>
                <a:lnTo>
                  <a:pt x="24139" y="29667"/>
                </a:lnTo>
                <a:lnTo>
                  <a:pt x="8191" y="29667"/>
                </a:lnTo>
                <a:lnTo>
                  <a:pt x="5448" y="28701"/>
                </a:lnTo>
                <a:lnTo>
                  <a:pt x="3022" y="26758"/>
                </a:lnTo>
                <a:close/>
              </a:path>
              <a:path w="24764" h="36195">
                <a:moveTo>
                  <a:pt x="15887" y="0"/>
                </a:moveTo>
                <a:lnTo>
                  <a:pt x="8686" y="0"/>
                </a:lnTo>
                <a:lnTo>
                  <a:pt x="5740" y="838"/>
                </a:lnTo>
                <a:lnTo>
                  <a:pt x="1142" y="4190"/>
                </a:lnTo>
                <a:lnTo>
                  <a:pt x="30" y="6476"/>
                </a:lnTo>
                <a:lnTo>
                  <a:pt x="0" y="14033"/>
                </a:lnTo>
                <a:lnTo>
                  <a:pt x="2997" y="17538"/>
                </a:lnTo>
                <a:lnTo>
                  <a:pt x="11855" y="21234"/>
                </a:lnTo>
                <a:lnTo>
                  <a:pt x="13614" y="22174"/>
                </a:lnTo>
                <a:lnTo>
                  <a:pt x="15532" y="23863"/>
                </a:lnTo>
                <a:lnTo>
                  <a:pt x="16001" y="24955"/>
                </a:lnTo>
                <a:lnTo>
                  <a:pt x="16001" y="28524"/>
                </a:lnTo>
                <a:lnTo>
                  <a:pt x="14414" y="29667"/>
                </a:lnTo>
                <a:lnTo>
                  <a:pt x="24139" y="29667"/>
                </a:lnTo>
                <a:lnTo>
                  <a:pt x="24472" y="28968"/>
                </a:lnTo>
                <a:lnTo>
                  <a:pt x="24472" y="23291"/>
                </a:lnTo>
                <a:lnTo>
                  <a:pt x="23799" y="21234"/>
                </a:lnTo>
                <a:lnTo>
                  <a:pt x="21107" y="17805"/>
                </a:lnTo>
                <a:lnTo>
                  <a:pt x="18897" y="16344"/>
                </a:lnTo>
                <a:lnTo>
                  <a:pt x="12788" y="13931"/>
                </a:lnTo>
                <a:lnTo>
                  <a:pt x="10794" y="12966"/>
                </a:lnTo>
                <a:lnTo>
                  <a:pt x="8928" y="11531"/>
                </a:lnTo>
                <a:lnTo>
                  <a:pt x="8458" y="10744"/>
                </a:lnTo>
                <a:lnTo>
                  <a:pt x="8458" y="7581"/>
                </a:lnTo>
                <a:lnTo>
                  <a:pt x="9880" y="6476"/>
                </a:lnTo>
                <a:lnTo>
                  <a:pt x="20976" y="6476"/>
                </a:lnTo>
                <a:lnTo>
                  <a:pt x="22478" y="2425"/>
                </a:lnTo>
                <a:lnTo>
                  <a:pt x="19291" y="787"/>
                </a:lnTo>
                <a:lnTo>
                  <a:pt x="15887" y="0"/>
                </a:lnTo>
                <a:close/>
              </a:path>
              <a:path w="24764" h="36195">
                <a:moveTo>
                  <a:pt x="20976" y="6476"/>
                </a:moveTo>
                <a:lnTo>
                  <a:pt x="15887" y="6476"/>
                </a:lnTo>
                <a:lnTo>
                  <a:pt x="18364" y="7213"/>
                </a:lnTo>
                <a:lnTo>
                  <a:pt x="20142" y="8724"/>
                </a:lnTo>
                <a:lnTo>
                  <a:pt x="20976" y="6476"/>
                </a:lnTo>
                <a:close/>
              </a:path>
            </a:pathLst>
          </a:custGeom>
          <a:solidFill>
            <a:srgbClr val="EC1550"/>
          </a:solidFill>
        </p:spPr>
        <p:txBody>
          <a:bodyPr wrap="square" lIns="0" tIns="0" rIns="0" bIns="0" rtlCol="0"/>
          <a:lstStyle/>
          <a:p>
            <a:endParaRPr/>
          </a:p>
        </p:txBody>
      </p:sp>
      <p:sp>
        <p:nvSpPr>
          <p:cNvPr id="56" name="object 56"/>
          <p:cNvSpPr/>
          <p:nvPr/>
        </p:nvSpPr>
        <p:spPr>
          <a:xfrm>
            <a:off x="3352561" y="3918566"/>
            <a:ext cx="23495" cy="45720"/>
          </a:xfrm>
          <a:custGeom>
            <a:avLst/>
            <a:gdLst/>
            <a:ahLst/>
            <a:cxnLst/>
            <a:rect l="l" t="t" r="r" b="b"/>
            <a:pathLst>
              <a:path w="23495" h="45720">
                <a:moveTo>
                  <a:pt x="12179" y="16649"/>
                </a:moveTo>
                <a:lnTo>
                  <a:pt x="4038" y="16649"/>
                </a:lnTo>
                <a:lnTo>
                  <a:pt x="4135" y="38201"/>
                </a:lnTo>
                <a:lnTo>
                  <a:pt x="4965" y="40690"/>
                </a:lnTo>
                <a:lnTo>
                  <a:pt x="8699" y="44602"/>
                </a:lnTo>
                <a:lnTo>
                  <a:pt x="11366" y="45593"/>
                </a:lnTo>
                <a:lnTo>
                  <a:pt x="18338" y="45593"/>
                </a:lnTo>
                <a:lnTo>
                  <a:pt x="21018" y="45275"/>
                </a:lnTo>
                <a:lnTo>
                  <a:pt x="22910" y="44627"/>
                </a:lnTo>
                <a:lnTo>
                  <a:pt x="22910" y="38722"/>
                </a:lnTo>
                <a:lnTo>
                  <a:pt x="15493" y="38722"/>
                </a:lnTo>
                <a:lnTo>
                  <a:pt x="14122" y="38201"/>
                </a:lnTo>
                <a:lnTo>
                  <a:pt x="12560" y="36144"/>
                </a:lnTo>
                <a:lnTo>
                  <a:pt x="12179" y="34378"/>
                </a:lnTo>
                <a:lnTo>
                  <a:pt x="12179" y="16649"/>
                </a:lnTo>
                <a:close/>
              </a:path>
              <a:path w="23495" h="45720">
                <a:moveTo>
                  <a:pt x="22910" y="37134"/>
                </a:moveTo>
                <a:lnTo>
                  <a:pt x="21221" y="38201"/>
                </a:lnTo>
                <a:lnTo>
                  <a:pt x="19392" y="38722"/>
                </a:lnTo>
                <a:lnTo>
                  <a:pt x="22910" y="38722"/>
                </a:lnTo>
                <a:lnTo>
                  <a:pt x="22910" y="37134"/>
                </a:lnTo>
                <a:close/>
              </a:path>
              <a:path w="23495" h="45720">
                <a:moveTo>
                  <a:pt x="21742" y="10096"/>
                </a:moveTo>
                <a:lnTo>
                  <a:pt x="0" y="10096"/>
                </a:lnTo>
                <a:lnTo>
                  <a:pt x="0" y="16649"/>
                </a:lnTo>
                <a:lnTo>
                  <a:pt x="21742" y="16649"/>
                </a:lnTo>
                <a:lnTo>
                  <a:pt x="21742" y="10096"/>
                </a:lnTo>
                <a:close/>
              </a:path>
              <a:path w="23495"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57" name="object 57"/>
          <p:cNvSpPr/>
          <p:nvPr/>
        </p:nvSpPr>
        <p:spPr>
          <a:xfrm>
            <a:off x="3199554" y="4758571"/>
            <a:ext cx="231775" cy="376555"/>
          </a:xfrm>
          <a:custGeom>
            <a:avLst/>
            <a:gdLst/>
            <a:ahLst/>
            <a:cxnLst/>
            <a:rect l="l" t="t" r="r" b="b"/>
            <a:pathLst>
              <a:path w="231775" h="376554">
                <a:moveTo>
                  <a:pt x="115709" y="0"/>
                </a:moveTo>
                <a:lnTo>
                  <a:pt x="71462" y="8648"/>
                </a:lnTo>
                <a:lnTo>
                  <a:pt x="34035" y="34036"/>
                </a:lnTo>
                <a:lnTo>
                  <a:pt x="8635"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58" name="object 58"/>
          <p:cNvSpPr/>
          <p:nvPr/>
        </p:nvSpPr>
        <p:spPr>
          <a:xfrm>
            <a:off x="3270418" y="4841035"/>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59" name="object 59"/>
          <p:cNvSpPr/>
          <p:nvPr/>
        </p:nvSpPr>
        <p:spPr>
          <a:xfrm>
            <a:off x="3324390" y="4849598"/>
            <a:ext cx="24765" cy="36195"/>
          </a:xfrm>
          <a:custGeom>
            <a:avLst/>
            <a:gdLst/>
            <a:ahLst/>
            <a:cxnLst/>
            <a:rect l="l" t="t" r="r" b="b"/>
            <a:pathLst>
              <a:path w="24764" h="36195">
                <a:moveTo>
                  <a:pt x="3022" y="26758"/>
                </a:moveTo>
                <a:lnTo>
                  <a:pt x="126" y="33235"/>
                </a:lnTo>
                <a:lnTo>
                  <a:pt x="2324" y="34404"/>
                </a:lnTo>
                <a:lnTo>
                  <a:pt x="4114" y="35191"/>
                </a:lnTo>
                <a:lnTo>
                  <a:pt x="6908" y="35940"/>
                </a:lnTo>
                <a:lnTo>
                  <a:pt x="8775" y="36144"/>
                </a:lnTo>
                <a:lnTo>
                  <a:pt x="15214" y="36144"/>
                </a:lnTo>
                <a:lnTo>
                  <a:pt x="18478" y="35217"/>
                </a:lnTo>
                <a:lnTo>
                  <a:pt x="23266" y="31495"/>
                </a:lnTo>
                <a:lnTo>
                  <a:pt x="24139" y="29667"/>
                </a:lnTo>
                <a:lnTo>
                  <a:pt x="8191" y="29667"/>
                </a:lnTo>
                <a:lnTo>
                  <a:pt x="5448" y="28701"/>
                </a:lnTo>
                <a:lnTo>
                  <a:pt x="3022" y="26758"/>
                </a:lnTo>
                <a:close/>
              </a:path>
              <a:path w="24764" h="36195">
                <a:moveTo>
                  <a:pt x="15887" y="0"/>
                </a:moveTo>
                <a:lnTo>
                  <a:pt x="8686" y="0"/>
                </a:lnTo>
                <a:lnTo>
                  <a:pt x="5740" y="838"/>
                </a:lnTo>
                <a:lnTo>
                  <a:pt x="1142" y="4190"/>
                </a:lnTo>
                <a:lnTo>
                  <a:pt x="30" y="6476"/>
                </a:lnTo>
                <a:lnTo>
                  <a:pt x="0" y="14033"/>
                </a:lnTo>
                <a:lnTo>
                  <a:pt x="2997" y="17538"/>
                </a:lnTo>
                <a:lnTo>
                  <a:pt x="11855" y="21234"/>
                </a:lnTo>
                <a:lnTo>
                  <a:pt x="13614" y="22174"/>
                </a:lnTo>
                <a:lnTo>
                  <a:pt x="15532" y="23863"/>
                </a:lnTo>
                <a:lnTo>
                  <a:pt x="16001" y="24955"/>
                </a:lnTo>
                <a:lnTo>
                  <a:pt x="16001" y="28524"/>
                </a:lnTo>
                <a:lnTo>
                  <a:pt x="14414" y="29667"/>
                </a:lnTo>
                <a:lnTo>
                  <a:pt x="24139" y="29667"/>
                </a:lnTo>
                <a:lnTo>
                  <a:pt x="24472" y="28968"/>
                </a:lnTo>
                <a:lnTo>
                  <a:pt x="24472" y="23291"/>
                </a:lnTo>
                <a:lnTo>
                  <a:pt x="23799" y="21234"/>
                </a:lnTo>
                <a:lnTo>
                  <a:pt x="21107" y="17805"/>
                </a:lnTo>
                <a:lnTo>
                  <a:pt x="18897" y="16344"/>
                </a:lnTo>
                <a:lnTo>
                  <a:pt x="12788" y="13931"/>
                </a:lnTo>
                <a:lnTo>
                  <a:pt x="10794" y="12966"/>
                </a:lnTo>
                <a:lnTo>
                  <a:pt x="8928" y="11531"/>
                </a:lnTo>
                <a:lnTo>
                  <a:pt x="8458" y="10744"/>
                </a:lnTo>
                <a:lnTo>
                  <a:pt x="8458" y="7581"/>
                </a:lnTo>
                <a:lnTo>
                  <a:pt x="9880" y="6476"/>
                </a:lnTo>
                <a:lnTo>
                  <a:pt x="20976" y="6476"/>
                </a:lnTo>
                <a:lnTo>
                  <a:pt x="22478" y="2425"/>
                </a:lnTo>
                <a:lnTo>
                  <a:pt x="19291" y="787"/>
                </a:lnTo>
                <a:lnTo>
                  <a:pt x="15887" y="0"/>
                </a:lnTo>
                <a:close/>
              </a:path>
              <a:path w="24764" h="36195">
                <a:moveTo>
                  <a:pt x="20976" y="6476"/>
                </a:moveTo>
                <a:lnTo>
                  <a:pt x="15887" y="6476"/>
                </a:lnTo>
                <a:lnTo>
                  <a:pt x="18364" y="7213"/>
                </a:lnTo>
                <a:lnTo>
                  <a:pt x="20142" y="8724"/>
                </a:lnTo>
                <a:lnTo>
                  <a:pt x="20976" y="6476"/>
                </a:lnTo>
                <a:close/>
              </a:path>
            </a:pathLst>
          </a:custGeom>
          <a:solidFill>
            <a:srgbClr val="EC1550"/>
          </a:solidFill>
        </p:spPr>
        <p:txBody>
          <a:bodyPr wrap="square" lIns="0" tIns="0" rIns="0" bIns="0" rtlCol="0"/>
          <a:lstStyle/>
          <a:p>
            <a:endParaRPr/>
          </a:p>
        </p:txBody>
      </p:sp>
      <p:sp>
        <p:nvSpPr>
          <p:cNvPr id="60" name="object 60"/>
          <p:cNvSpPr/>
          <p:nvPr/>
        </p:nvSpPr>
        <p:spPr>
          <a:xfrm>
            <a:off x="3352561" y="4840138"/>
            <a:ext cx="23495" cy="45720"/>
          </a:xfrm>
          <a:custGeom>
            <a:avLst/>
            <a:gdLst/>
            <a:ahLst/>
            <a:cxnLst/>
            <a:rect l="l" t="t" r="r" b="b"/>
            <a:pathLst>
              <a:path w="23495" h="45720">
                <a:moveTo>
                  <a:pt x="12179" y="16649"/>
                </a:moveTo>
                <a:lnTo>
                  <a:pt x="4038" y="16649"/>
                </a:lnTo>
                <a:lnTo>
                  <a:pt x="4135" y="38201"/>
                </a:lnTo>
                <a:lnTo>
                  <a:pt x="4965" y="40690"/>
                </a:lnTo>
                <a:lnTo>
                  <a:pt x="8699" y="44602"/>
                </a:lnTo>
                <a:lnTo>
                  <a:pt x="11366" y="45593"/>
                </a:lnTo>
                <a:lnTo>
                  <a:pt x="18338" y="45593"/>
                </a:lnTo>
                <a:lnTo>
                  <a:pt x="21018" y="45275"/>
                </a:lnTo>
                <a:lnTo>
                  <a:pt x="22910" y="44627"/>
                </a:lnTo>
                <a:lnTo>
                  <a:pt x="22910" y="38722"/>
                </a:lnTo>
                <a:lnTo>
                  <a:pt x="15493" y="38722"/>
                </a:lnTo>
                <a:lnTo>
                  <a:pt x="14122" y="38201"/>
                </a:lnTo>
                <a:lnTo>
                  <a:pt x="12560" y="36144"/>
                </a:lnTo>
                <a:lnTo>
                  <a:pt x="12179" y="34378"/>
                </a:lnTo>
                <a:lnTo>
                  <a:pt x="12179" y="16649"/>
                </a:lnTo>
                <a:close/>
              </a:path>
              <a:path w="23495" h="45720">
                <a:moveTo>
                  <a:pt x="22910" y="37134"/>
                </a:moveTo>
                <a:lnTo>
                  <a:pt x="21221" y="38201"/>
                </a:lnTo>
                <a:lnTo>
                  <a:pt x="19392" y="38722"/>
                </a:lnTo>
                <a:lnTo>
                  <a:pt x="22910" y="38722"/>
                </a:lnTo>
                <a:lnTo>
                  <a:pt x="22910" y="37134"/>
                </a:lnTo>
                <a:close/>
              </a:path>
              <a:path w="23495" h="45720">
                <a:moveTo>
                  <a:pt x="21742" y="10096"/>
                </a:moveTo>
                <a:lnTo>
                  <a:pt x="0" y="10096"/>
                </a:lnTo>
                <a:lnTo>
                  <a:pt x="0" y="16649"/>
                </a:lnTo>
                <a:lnTo>
                  <a:pt x="21742" y="16649"/>
                </a:lnTo>
                <a:lnTo>
                  <a:pt x="21742" y="10096"/>
                </a:lnTo>
                <a:close/>
              </a:path>
              <a:path w="23495"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61" name="object 61"/>
          <p:cNvSpPr txBox="1"/>
          <p:nvPr/>
        </p:nvSpPr>
        <p:spPr>
          <a:xfrm>
            <a:off x="3579477" y="4725371"/>
            <a:ext cx="1459865" cy="563245"/>
          </a:xfrm>
          <a:prstGeom prst="rect">
            <a:avLst/>
          </a:prstGeom>
        </p:spPr>
        <p:txBody>
          <a:bodyPr vert="horz" wrap="square" lIns="0" tIns="0" rIns="0" bIns="0" rtlCol="0">
            <a:spAutoFit/>
          </a:bodyPr>
          <a:lstStyle/>
          <a:p>
            <a:pPr marL="12700">
              <a:lnSpc>
                <a:spcPct val="100000"/>
              </a:lnSpc>
            </a:pPr>
            <a:r>
              <a:rPr sz="900" b="1" spc="-5" dirty="0">
                <a:solidFill>
                  <a:srgbClr val="00B5AC"/>
                </a:solidFill>
                <a:latin typeface="Trebuchet MS"/>
                <a:cs typeface="Trebuchet MS"/>
              </a:rPr>
              <a:t>Latin </a:t>
            </a:r>
            <a:r>
              <a:rPr sz="900" b="1" spc="-25" dirty="0">
                <a:solidFill>
                  <a:srgbClr val="00B5AC"/>
                </a:solidFill>
                <a:latin typeface="Trebuchet MS"/>
                <a:cs typeface="Trebuchet MS"/>
              </a:rPr>
              <a:t>Trade</a:t>
            </a:r>
            <a:r>
              <a:rPr sz="900" b="1" spc="-105" dirty="0">
                <a:solidFill>
                  <a:srgbClr val="00B5AC"/>
                </a:solidFill>
                <a:latin typeface="Trebuchet MS"/>
                <a:cs typeface="Trebuchet MS"/>
              </a:rPr>
              <a:t> </a:t>
            </a:r>
            <a:r>
              <a:rPr sz="900" b="1" dirty="0">
                <a:solidFill>
                  <a:srgbClr val="00B5AC"/>
                </a:solidFill>
                <a:latin typeface="Trebuchet MS"/>
                <a:cs typeface="Trebuchet MS"/>
              </a:rPr>
              <a:t>Ranking</a:t>
            </a:r>
            <a:endParaRPr sz="900" dirty="0">
              <a:latin typeface="Trebuchet MS"/>
              <a:cs typeface="Trebuchet MS"/>
            </a:endParaRPr>
          </a:p>
          <a:p>
            <a:pPr marL="12700">
              <a:lnSpc>
                <a:spcPct val="100000"/>
              </a:lnSpc>
              <a:spcBef>
                <a:spcPts val="180"/>
              </a:spcBef>
            </a:pPr>
            <a:r>
              <a:rPr sz="800" b="1" dirty="0">
                <a:solidFill>
                  <a:srgbClr val="5D5D5D"/>
                </a:solidFill>
                <a:latin typeface="Trebuchet MS"/>
                <a:cs typeface="Trebuchet MS"/>
              </a:rPr>
              <a:t>1st place </a:t>
            </a:r>
            <a:r>
              <a:rPr sz="800" b="1" spc="-5" dirty="0">
                <a:solidFill>
                  <a:srgbClr val="5D5D5D"/>
                </a:solidFill>
                <a:latin typeface="Trebuchet MS"/>
                <a:cs typeface="Trebuchet MS"/>
              </a:rPr>
              <a:t>in </a:t>
            </a:r>
            <a:r>
              <a:rPr sz="800" b="1" dirty="0">
                <a:solidFill>
                  <a:srgbClr val="5D5D5D"/>
                </a:solidFill>
                <a:latin typeface="Trebuchet MS"/>
                <a:cs typeface="Trebuchet MS"/>
              </a:rPr>
              <a:t>8 of 11</a:t>
            </a:r>
            <a:r>
              <a:rPr sz="800" b="1" spc="-114" dirty="0">
                <a:solidFill>
                  <a:srgbClr val="5D5D5D"/>
                </a:solidFill>
                <a:latin typeface="Trebuchet MS"/>
                <a:cs typeface="Trebuchet MS"/>
              </a:rPr>
              <a:t> </a:t>
            </a:r>
            <a:r>
              <a:rPr sz="800" b="1" dirty="0">
                <a:solidFill>
                  <a:srgbClr val="5D5D5D"/>
                </a:solidFill>
                <a:latin typeface="Trebuchet MS"/>
                <a:cs typeface="Trebuchet MS"/>
              </a:rPr>
              <a:t>categories</a:t>
            </a:r>
            <a:endParaRPr sz="800" dirty="0">
              <a:latin typeface="Trebuchet MS"/>
              <a:cs typeface="Trebuchet MS"/>
            </a:endParaRPr>
          </a:p>
          <a:p>
            <a:pPr marL="73660" marR="327025" indent="-61594">
              <a:lnSpc>
                <a:spcPct val="100000"/>
              </a:lnSpc>
              <a:spcBef>
                <a:spcPts val="200"/>
              </a:spcBef>
            </a:pPr>
            <a:r>
              <a:rPr sz="800" spc="-5" dirty="0">
                <a:solidFill>
                  <a:srgbClr val="5D5D5D"/>
                </a:solidFill>
                <a:latin typeface="Trebuchet MS"/>
                <a:cs typeface="Trebuchet MS"/>
              </a:rPr>
              <a:t>“The </a:t>
            </a:r>
            <a:r>
              <a:rPr sz="800" dirty="0">
                <a:solidFill>
                  <a:srgbClr val="5D5D5D"/>
                </a:solidFill>
                <a:latin typeface="Trebuchet MS"/>
                <a:cs typeface="Trebuchet MS"/>
              </a:rPr>
              <a:t>Best Airlines</a:t>
            </a:r>
            <a:r>
              <a:rPr sz="800" spc="-135" dirty="0">
                <a:solidFill>
                  <a:srgbClr val="5D5D5D"/>
                </a:solidFill>
                <a:latin typeface="Trebuchet MS"/>
                <a:cs typeface="Trebuchet MS"/>
              </a:rPr>
              <a:t> </a:t>
            </a:r>
            <a:r>
              <a:rPr sz="800" dirty="0">
                <a:solidFill>
                  <a:srgbClr val="5D5D5D"/>
                </a:solidFill>
                <a:latin typeface="Trebuchet MS"/>
                <a:cs typeface="Trebuchet MS"/>
              </a:rPr>
              <a:t>Flying</a:t>
            </a:r>
            <a:r>
              <a:rPr lang="en-US" sz="800" dirty="0">
                <a:solidFill>
                  <a:srgbClr val="5D5D5D"/>
                </a:solidFill>
                <a:latin typeface="Trebuchet MS"/>
                <a:cs typeface="Trebuchet MS"/>
              </a:rPr>
              <a:t> </a:t>
            </a:r>
            <a:r>
              <a:rPr sz="800" spc="-5" dirty="0">
                <a:solidFill>
                  <a:srgbClr val="5D5D5D"/>
                </a:solidFill>
                <a:latin typeface="Trebuchet MS"/>
                <a:cs typeface="Trebuchet MS"/>
              </a:rPr>
              <a:t>in Latin</a:t>
            </a:r>
            <a:r>
              <a:rPr sz="800" spc="-135" dirty="0">
                <a:solidFill>
                  <a:srgbClr val="5D5D5D"/>
                </a:solidFill>
                <a:latin typeface="Trebuchet MS"/>
                <a:cs typeface="Trebuchet MS"/>
              </a:rPr>
              <a:t> </a:t>
            </a:r>
            <a:r>
              <a:rPr sz="800" dirty="0">
                <a:solidFill>
                  <a:srgbClr val="5D5D5D"/>
                </a:solidFill>
                <a:latin typeface="Trebuchet MS"/>
                <a:cs typeface="Trebuchet MS"/>
              </a:rPr>
              <a:t>America”</a:t>
            </a:r>
            <a:endParaRPr sz="800" dirty="0">
              <a:latin typeface="Trebuchet MS"/>
              <a:cs typeface="Trebuchet MS"/>
            </a:endParaRPr>
          </a:p>
        </p:txBody>
      </p:sp>
      <p:sp>
        <p:nvSpPr>
          <p:cNvPr id="62" name="object 62"/>
          <p:cNvSpPr/>
          <p:nvPr/>
        </p:nvSpPr>
        <p:spPr>
          <a:xfrm>
            <a:off x="3199855" y="5680144"/>
            <a:ext cx="231775" cy="376555"/>
          </a:xfrm>
          <a:custGeom>
            <a:avLst/>
            <a:gdLst/>
            <a:ahLst/>
            <a:cxnLst/>
            <a:rect l="l" t="t" r="r" b="b"/>
            <a:pathLst>
              <a:path w="231775" h="376554">
                <a:moveTo>
                  <a:pt x="115709" y="0"/>
                </a:moveTo>
                <a:lnTo>
                  <a:pt x="71462" y="8648"/>
                </a:lnTo>
                <a:lnTo>
                  <a:pt x="34035" y="34036"/>
                </a:lnTo>
                <a:lnTo>
                  <a:pt x="8635"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63" name="object 63"/>
          <p:cNvSpPr/>
          <p:nvPr/>
        </p:nvSpPr>
        <p:spPr>
          <a:xfrm>
            <a:off x="3250882" y="5761499"/>
            <a:ext cx="50800" cy="84455"/>
          </a:xfrm>
          <a:custGeom>
            <a:avLst/>
            <a:gdLst/>
            <a:ahLst/>
            <a:cxnLst/>
            <a:rect l="l" t="t" r="r" b="b"/>
            <a:pathLst>
              <a:path w="50800" h="84454">
                <a:moveTo>
                  <a:pt x="7251" y="65138"/>
                </a:moveTo>
                <a:lnTo>
                  <a:pt x="0" y="76352"/>
                </a:lnTo>
                <a:lnTo>
                  <a:pt x="5842" y="81686"/>
                </a:lnTo>
                <a:lnTo>
                  <a:pt x="12890" y="84340"/>
                </a:lnTo>
                <a:lnTo>
                  <a:pt x="30226" y="84340"/>
                </a:lnTo>
                <a:lnTo>
                  <a:pt x="37350" y="82207"/>
                </a:lnTo>
                <a:lnTo>
                  <a:pt x="47650" y="73647"/>
                </a:lnTo>
                <a:lnTo>
                  <a:pt x="48352" y="72008"/>
                </a:lnTo>
                <a:lnTo>
                  <a:pt x="16256" y="72008"/>
                </a:lnTo>
                <a:lnTo>
                  <a:pt x="11569" y="69722"/>
                </a:lnTo>
                <a:lnTo>
                  <a:pt x="7251" y="65138"/>
                </a:lnTo>
                <a:close/>
              </a:path>
              <a:path w="50800" h="84454">
                <a:moveTo>
                  <a:pt x="46542" y="12344"/>
                </a:moveTo>
                <a:lnTo>
                  <a:pt x="28536" y="12344"/>
                </a:lnTo>
                <a:lnTo>
                  <a:pt x="32423" y="15989"/>
                </a:lnTo>
                <a:lnTo>
                  <a:pt x="32423" y="30238"/>
                </a:lnTo>
                <a:lnTo>
                  <a:pt x="28257" y="33718"/>
                </a:lnTo>
                <a:lnTo>
                  <a:pt x="17741" y="33718"/>
                </a:lnTo>
                <a:lnTo>
                  <a:pt x="17741" y="45669"/>
                </a:lnTo>
                <a:lnTo>
                  <a:pt x="24853" y="45669"/>
                </a:lnTo>
                <a:lnTo>
                  <a:pt x="28460" y="46901"/>
                </a:lnTo>
                <a:lnTo>
                  <a:pt x="33820" y="51841"/>
                </a:lnTo>
                <a:lnTo>
                  <a:pt x="35166" y="55054"/>
                </a:lnTo>
                <a:lnTo>
                  <a:pt x="35166" y="67665"/>
                </a:lnTo>
                <a:lnTo>
                  <a:pt x="30543" y="72008"/>
                </a:lnTo>
                <a:lnTo>
                  <a:pt x="48352" y="72008"/>
                </a:lnTo>
                <a:lnTo>
                  <a:pt x="50212" y="67665"/>
                </a:lnTo>
                <a:lnTo>
                  <a:pt x="50228" y="50393"/>
                </a:lnTo>
                <a:lnTo>
                  <a:pt x="45897" y="43586"/>
                </a:lnTo>
                <a:lnTo>
                  <a:pt x="37223" y="39420"/>
                </a:lnTo>
                <a:lnTo>
                  <a:pt x="44069" y="35255"/>
                </a:lnTo>
                <a:lnTo>
                  <a:pt x="47498" y="29184"/>
                </a:lnTo>
                <a:lnTo>
                  <a:pt x="47375" y="14236"/>
                </a:lnTo>
                <a:lnTo>
                  <a:pt x="46542" y="12344"/>
                </a:lnTo>
                <a:close/>
              </a:path>
              <a:path w="50800" h="84454">
                <a:moveTo>
                  <a:pt x="29743" y="0"/>
                </a:moveTo>
                <a:lnTo>
                  <a:pt x="17881" y="0"/>
                </a:lnTo>
                <a:lnTo>
                  <a:pt x="14160" y="812"/>
                </a:lnTo>
                <a:lnTo>
                  <a:pt x="6718" y="4013"/>
                </a:lnTo>
                <a:lnTo>
                  <a:pt x="3975" y="5892"/>
                </a:lnTo>
                <a:lnTo>
                  <a:pt x="2235" y="8039"/>
                </a:lnTo>
                <a:lnTo>
                  <a:pt x="9042" y="18033"/>
                </a:lnTo>
                <a:lnTo>
                  <a:pt x="12839" y="14236"/>
                </a:lnTo>
                <a:lnTo>
                  <a:pt x="16738" y="12344"/>
                </a:lnTo>
                <a:lnTo>
                  <a:pt x="46542" y="12344"/>
                </a:lnTo>
                <a:lnTo>
                  <a:pt x="45212" y="9321"/>
                </a:lnTo>
                <a:lnTo>
                  <a:pt x="36106" y="1879"/>
                </a:lnTo>
                <a:lnTo>
                  <a:pt x="29743" y="0"/>
                </a:lnTo>
                <a:close/>
              </a:path>
            </a:pathLst>
          </a:custGeom>
          <a:solidFill>
            <a:srgbClr val="EC1550"/>
          </a:solidFill>
        </p:spPr>
        <p:txBody>
          <a:bodyPr wrap="square" lIns="0" tIns="0" rIns="0" bIns="0" rtlCol="0"/>
          <a:lstStyle/>
          <a:p>
            <a:endParaRPr/>
          </a:p>
        </p:txBody>
      </p:sp>
      <p:sp>
        <p:nvSpPr>
          <p:cNvPr id="64" name="object 64"/>
          <p:cNvSpPr/>
          <p:nvPr/>
        </p:nvSpPr>
        <p:spPr>
          <a:xfrm>
            <a:off x="3314263" y="5771170"/>
            <a:ext cx="24130" cy="35560"/>
          </a:xfrm>
          <a:custGeom>
            <a:avLst/>
            <a:gdLst/>
            <a:ahLst/>
            <a:cxnLst/>
            <a:rect l="l" t="t" r="r" b="b"/>
            <a:pathLst>
              <a:path w="24129" h="35559">
                <a:moveTo>
                  <a:pt x="8140" y="634"/>
                </a:moveTo>
                <a:lnTo>
                  <a:pt x="0" y="634"/>
                </a:lnTo>
                <a:lnTo>
                  <a:pt x="0" y="35483"/>
                </a:lnTo>
                <a:lnTo>
                  <a:pt x="8140" y="35483"/>
                </a:lnTo>
                <a:lnTo>
                  <a:pt x="8140" y="13169"/>
                </a:lnTo>
                <a:lnTo>
                  <a:pt x="8864" y="11087"/>
                </a:lnTo>
                <a:lnTo>
                  <a:pt x="11798" y="7645"/>
                </a:lnTo>
                <a:lnTo>
                  <a:pt x="13474" y="6794"/>
                </a:lnTo>
                <a:lnTo>
                  <a:pt x="20853" y="6794"/>
                </a:lnTo>
                <a:lnTo>
                  <a:pt x="22325" y="3822"/>
                </a:lnTo>
                <a:lnTo>
                  <a:pt x="8140" y="3822"/>
                </a:lnTo>
                <a:lnTo>
                  <a:pt x="8140" y="634"/>
                </a:lnTo>
                <a:close/>
              </a:path>
              <a:path w="24129" h="35559">
                <a:moveTo>
                  <a:pt x="20853" y="6794"/>
                </a:moveTo>
                <a:lnTo>
                  <a:pt x="17094" y="6794"/>
                </a:lnTo>
                <a:lnTo>
                  <a:pt x="18694" y="7277"/>
                </a:lnTo>
                <a:lnTo>
                  <a:pt x="20142" y="8229"/>
                </a:lnTo>
                <a:lnTo>
                  <a:pt x="20853" y="6794"/>
                </a:lnTo>
                <a:close/>
              </a:path>
              <a:path w="24129" h="35559">
                <a:moveTo>
                  <a:pt x="19989" y="0"/>
                </a:moveTo>
                <a:lnTo>
                  <a:pt x="13436" y="0"/>
                </a:lnTo>
                <a:lnTo>
                  <a:pt x="10414" y="1269"/>
                </a:lnTo>
                <a:lnTo>
                  <a:pt x="8140" y="3822"/>
                </a:lnTo>
                <a:lnTo>
                  <a:pt x="22325" y="3822"/>
                </a:lnTo>
                <a:lnTo>
                  <a:pt x="23596" y="1257"/>
                </a:lnTo>
                <a:lnTo>
                  <a:pt x="22123" y="419"/>
                </a:lnTo>
                <a:lnTo>
                  <a:pt x="19989" y="0"/>
                </a:lnTo>
                <a:close/>
              </a:path>
            </a:pathLst>
          </a:custGeom>
          <a:solidFill>
            <a:srgbClr val="EC1550"/>
          </a:solidFill>
        </p:spPr>
        <p:txBody>
          <a:bodyPr wrap="square" lIns="0" tIns="0" rIns="0" bIns="0" rtlCol="0"/>
          <a:lstStyle/>
          <a:p>
            <a:endParaRPr/>
          </a:p>
        </p:txBody>
      </p:sp>
      <p:sp>
        <p:nvSpPr>
          <p:cNvPr id="65" name="object 65"/>
          <p:cNvSpPr/>
          <p:nvPr/>
        </p:nvSpPr>
        <p:spPr>
          <a:xfrm>
            <a:off x="3341112" y="5756878"/>
            <a:ext cx="32384" cy="50800"/>
          </a:xfrm>
          <a:custGeom>
            <a:avLst/>
            <a:gdLst/>
            <a:ahLst/>
            <a:cxnLst/>
            <a:rect l="l" t="t" r="r" b="b"/>
            <a:pathLst>
              <a:path w="32385" h="50800">
                <a:moveTo>
                  <a:pt x="19469" y="14287"/>
                </a:moveTo>
                <a:lnTo>
                  <a:pt x="12001" y="14287"/>
                </a:lnTo>
                <a:lnTo>
                  <a:pt x="8000" y="16014"/>
                </a:lnTo>
                <a:lnTo>
                  <a:pt x="1600" y="22936"/>
                </a:lnTo>
                <a:lnTo>
                  <a:pt x="0" y="27419"/>
                </a:lnTo>
                <a:lnTo>
                  <a:pt x="0" y="38430"/>
                </a:lnTo>
                <a:lnTo>
                  <a:pt x="1384" y="42735"/>
                </a:lnTo>
                <a:lnTo>
                  <a:pt x="6959" y="48895"/>
                </a:lnTo>
                <a:lnTo>
                  <a:pt x="10782" y="50431"/>
                </a:lnTo>
                <a:lnTo>
                  <a:pt x="17360" y="50431"/>
                </a:lnTo>
                <a:lnTo>
                  <a:pt x="19011" y="50152"/>
                </a:lnTo>
                <a:lnTo>
                  <a:pt x="22224" y="49047"/>
                </a:lnTo>
                <a:lnTo>
                  <a:pt x="23367" y="48399"/>
                </a:lnTo>
                <a:lnTo>
                  <a:pt x="24041" y="47663"/>
                </a:lnTo>
                <a:lnTo>
                  <a:pt x="32181" y="47663"/>
                </a:lnTo>
                <a:lnTo>
                  <a:pt x="32181" y="43573"/>
                </a:lnTo>
                <a:lnTo>
                  <a:pt x="11950" y="43573"/>
                </a:lnTo>
                <a:lnTo>
                  <a:pt x="8458" y="39941"/>
                </a:lnTo>
                <a:lnTo>
                  <a:pt x="8458" y="28994"/>
                </a:lnTo>
                <a:lnTo>
                  <a:pt x="9334" y="26149"/>
                </a:lnTo>
                <a:lnTo>
                  <a:pt x="12852" y="22174"/>
                </a:lnTo>
                <a:lnTo>
                  <a:pt x="15354" y="21183"/>
                </a:lnTo>
                <a:lnTo>
                  <a:pt x="32181" y="21183"/>
                </a:lnTo>
                <a:lnTo>
                  <a:pt x="32181" y="15913"/>
                </a:lnTo>
                <a:lnTo>
                  <a:pt x="24041" y="15913"/>
                </a:lnTo>
                <a:lnTo>
                  <a:pt x="21869" y="14833"/>
                </a:lnTo>
                <a:lnTo>
                  <a:pt x="19469" y="14287"/>
                </a:lnTo>
                <a:close/>
              </a:path>
              <a:path w="32385" h="50800">
                <a:moveTo>
                  <a:pt x="32181" y="47663"/>
                </a:moveTo>
                <a:lnTo>
                  <a:pt x="24041" y="47663"/>
                </a:lnTo>
                <a:lnTo>
                  <a:pt x="24041" y="49784"/>
                </a:lnTo>
                <a:lnTo>
                  <a:pt x="32181" y="49784"/>
                </a:lnTo>
                <a:lnTo>
                  <a:pt x="32181" y="47663"/>
                </a:lnTo>
                <a:close/>
              </a:path>
              <a:path w="32385" h="50800">
                <a:moveTo>
                  <a:pt x="32181" y="21183"/>
                </a:moveTo>
                <a:lnTo>
                  <a:pt x="20497" y="21183"/>
                </a:lnTo>
                <a:lnTo>
                  <a:pt x="22301" y="21882"/>
                </a:lnTo>
                <a:lnTo>
                  <a:pt x="24041" y="23266"/>
                </a:lnTo>
                <a:lnTo>
                  <a:pt x="24041" y="41452"/>
                </a:lnTo>
                <a:lnTo>
                  <a:pt x="23698" y="41935"/>
                </a:lnTo>
                <a:lnTo>
                  <a:pt x="22948" y="42405"/>
                </a:lnTo>
                <a:lnTo>
                  <a:pt x="20675" y="43332"/>
                </a:lnTo>
                <a:lnTo>
                  <a:pt x="19710" y="43573"/>
                </a:lnTo>
                <a:lnTo>
                  <a:pt x="32181" y="43573"/>
                </a:lnTo>
                <a:lnTo>
                  <a:pt x="32181" y="21183"/>
                </a:lnTo>
                <a:close/>
              </a:path>
              <a:path w="32385" h="50800">
                <a:moveTo>
                  <a:pt x="32181" y="0"/>
                </a:moveTo>
                <a:lnTo>
                  <a:pt x="24041" y="1943"/>
                </a:lnTo>
                <a:lnTo>
                  <a:pt x="24041" y="15913"/>
                </a:lnTo>
                <a:lnTo>
                  <a:pt x="32181" y="15913"/>
                </a:lnTo>
                <a:lnTo>
                  <a:pt x="32181" y="0"/>
                </a:lnTo>
                <a:close/>
              </a:path>
            </a:pathLst>
          </a:custGeom>
          <a:solidFill>
            <a:srgbClr val="EC1550"/>
          </a:solidFill>
        </p:spPr>
        <p:txBody>
          <a:bodyPr wrap="square" lIns="0" tIns="0" rIns="0" bIns="0" rtlCol="0"/>
          <a:lstStyle/>
          <a:p>
            <a:endParaRPr/>
          </a:p>
        </p:txBody>
      </p:sp>
      <p:sp>
        <p:nvSpPr>
          <p:cNvPr id="66" name="object 66"/>
          <p:cNvSpPr txBox="1"/>
          <p:nvPr/>
        </p:nvSpPr>
        <p:spPr>
          <a:xfrm>
            <a:off x="3579477" y="5672135"/>
            <a:ext cx="1562735" cy="674370"/>
          </a:xfrm>
          <a:prstGeom prst="rect">
            <a:avLst/>
          </a:prstGeom>
        </p:spPr>
        <p:txBody>
          <a:bodyPr vert="horz" wrap="square" lIns="0" tIns="0" rIns="0" bIns="0" rtlCol="0">
            <a:spAutoFit/>
          </a:bodyPr>
          <a:lstStyle/>
          <a:p>
            <a:pPr marL="12700" marR="5080">
              <a:lnSpc>
                <a:spcPct val="99300"/>
              </a:lnSpc>
            </a:pPr>
            <a:r>
              <a:rPr sz="900" b="1" spc="-5" dirty="0">
                <a:solidFill>
                  <a:srgbClr val="00B5AC"/>
                </a:solidFill>
                <a:latin typeface="Trebuchet MS"/>
                <a:cs typeface="Trebuchet MS"/>
              </a:rPr>
              <a:t>Business </a:t>
            </a:r>
            <a:r>
              <a:rPr sz="900" b="1" spc="-20" dirty="0">
                <a:solidFill>
                  <a:srgbClr val="00B5AC"/>
                </a:solidFill>
                <a:latin typeface="Trebuchet MS"/>
                <a:cs typeface="Trebuchet MS"/>
              </a:rPr>
              <a:t>Traveler’s </a:t>
            </a:r>
            <a:r>
              <a:rPr sz="900" b="1" dirty="0">
                <a:solidFill>
                  <a:srgbClr val="00B5AC"/>
                </a:solidFill>
                <a:latin typeface="Trebuchet MS"/>
                <a:cs typeface="Trebuchet MS"/>
              </a:rPr>
              <a:t>Cellars</a:t>
            </a:r>
            <a:r>
              <a:rPr sz="900" b="1" spc="-70" dirty="0">
                <a:solidFill>
                  <a:srgbClr val="00B5AC"/>
                </a:solidFill>
                <a:latin typeface="Trebuchet MS"/>
                <a:cs typeface="Trebuchet MS"/>
              </a:rPr>
              <a:t> </a:t>
            </a:r>
            <a:r>
              <a:rPr sz="900" b="1" spc="-5" dirty="0">
                <a:solidFill>
                  <a:srgbClr val="00B5AC"/>
                </a:solidFill>
                <a:latin typeface="Trebuchet MS"/>
                <a:cs typeface="Trebuchet MS"/>
              </a:rPr>
              <a:t>in</a:t>
            </a:r>
            <a:r>
              <a:rPr lang="en-US" sz="900" b="1" spc="-5" dirty="0">
                <a:solidFill>
                  <a:srgbClr val="00B5AC"/>
                </a:solidFill>
                <a:latin typeface="Trebuchet MS"/>
                <a:cs typeface="Trebuchet MS"/>
              </a:rPr>
              <a:t> </a:t>
            </a:r>
            <a:r>
              <a:rPr sz="900" b="1" spc="-5" dirty="0">
                <a:solidFill>
                  <a:srgbClr val="00B5AC"/>
                </a:solidFill>
                <a:latin typeface="Trebuchet MS"/>
                <a:cs typeface="Trebuchet MS"/>
              </a:rPr>
              <a:t>the Sky Airline </a:t>
            </a:r>
            <a:r>
              <a:rPr sz="900" b="1" dirty="0">
                <a:solidFill>
                  <a:srgbClr val="00B5AC"/>
                </a:solidFill>
                <a:latin typeface="Trebuchet MS"/>
                <a:cs typeface="Trebuchet MS"/>
              </a:rPr>
              <a:t>Wine </a:t>
            </a:r>
            <a:r>
              <a:rPr sz="900" b="1" spc="-5" dirty="0">
                <a:solidFill>
                  <a:srgbClr val="00B5AC"/>
                </a:solidFill>
                <a:latin typeface="Trebuchet MS"/>
                <a:cs typeface="Trebuchet MS"/>
              </a:rPr>
              <a:t>Awards</a:t>
            </a:r>
            <a:r>
              <a:rPr lang="en-US" sz="900" b="1" spc="-5" dirty="0">
                <a:solidFill>
                  <a:srgbClr val="00B5AC"/>
                </a:solidFill>
                <a:latin typeface="Trebuchet MS"/>
                <a:cs typeface="Trebuchet MS"/>
              </a:rPr>
              <a:t> </a:t>
            </a:r>
            <a:r>
              <a:rPr sz="800" b="1" dirty="0">
                <a:solidFill>
                  <a:srgbClr val="5D5D5D"/>
                </a:solidFill>
                <a:latin typeface="Trebuchet MS"/>
                <a:cs typeface="Trebuchet MS"/>
              </a:rPr>
              <a:t>3rd</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43180" marR="398780" indent="-31115">
              <a:lnSpc>
                <a:spcPct val="100000"/>
              </a:lnSpc>
              <a:spcBef>
                <a:spcPts val="200"/>
              </a:spcBef>
            </a:pPr>
            <a:r>
              <a:rPr sz="800" spc="-5" dirty="0">
                <a:solidFill>
                  <a:srgbClr val="5D5D5D"/>
                </a:solidFill>
                <a:latin typeface="Trebuchet MS"/>
                <a:cs typeface="Trebuchet MS"/>
              </a:rPr>
              <a:t>“Best-Presented</a:t>
            </a:r>
            <a:r>
              <a:rPr sz="800" spc="-90" dirty="0">
                <a:solidFill>
                  <a:srgbClr val="5D5D5D"/>
                </a:solidFill>
                <a:latin typeface="Trebuchet MS"/>
                <a:cs typeface="Trebuchet MS"/>
              </a:rPr>
              <a:t> </a:t>
            </a:r>
            <a:r>
              <a:rPr sz="800" dirty="0">
                <a:solidFill>
                  <a:srgbClr val="5D5D5D"/>
                </a:solidFill>
                <a:latin typeface="Trebuchet MS"/>
                <a:cs typeface="Trebuchet MS"/>
              </a:rPr>
              <a:t>Business</a:t>
            </a:r>
            <a:r>
              <a:rPr lang="en-US" sz="800" dirty="0">
                <a:solidFill>
                  <a:srgbClr val="5D5D5D"/>
                </a:solidFill>
                <a:latin typeface="Trebuchet MS"/>
                <a:cs typeface="Trebuchet MS"/>
              </a:rPr>
              <a:t> </a:t>
            </a:r>
            <a:r>
              <a:rPr sz="800" spc="-5" dirty="0">
                <a:solidFill>
                  <a:srgbClr val="5D5D5D"/>
                </a:solidFill>
                <a:latin typeface="Trebuchet MS"/>
                <a:cs typeface="Trebuchet MS"/>
              </a:rPr>
              <a:t>Class </a:t>
            </a:r>
            <a:r>
              <a:rPr sz="800" spc="-10" dirty="0">
                <a:solidFill>
                  <a:srgbClr val="5D5D5D"/>
                </a:solidFill>
                <a:latin typeface="Trebuchet MS"/>
                <a:cs typeface="Trebuchet MS"/>
              </a:rPr>
              <a:t>Wine</a:t>
            </a:r>
            <a:r>
              <a:rPr sz="800" spc="-80" dirty="0">
                <a:solidFill>
                  <a:srgbClr val="5D5D5D"/>
                </a:solidFill>
                <a:latin typeface="Trebuchet MS"/>
                <a:cs typeface="Trebuchet MS"/>
              </a:rPr>
              <a:t> </a:t>
            </a:r>
            <a:r>
              <a:rPr sz="800" spc="-5" dirty="0">
                <a:solidFill>
                  <a:srgbClr val="5D5D5D"/>
                </a:solidFill>
                <a:latin typeface="Trebuchet MS"/>
                <a:cs typeface="Trebuchet MS"/>
              </a:rPr>
              <a:t>List”</a:t>
            </a:r>
            <a:endParaRPr sz="800" dirty="0">
              <a:latin typeface="Trebuchet MS"/>
              <a:cs typeface="Trebuchet MS"/>
            </a:endParaRPr>
          </a:p>
        </p:txBody>
      </p:sp>
      <p:sp>
        <p:nvSpPr>
          <p:cNvPr id="67" name="object 67"/>
          <p:cNvSpPr/>
          <p:nvPr/>
        </p:nvSpPr>
        <p:spPr>
          <a:xfrm>
            <a:off x="3148609" y="5539601"/>
            <a:ext cx="2065020" cy="0"/>
          </a:xfrm>
          <a:custGeom>
            <a:avLst/>
            <a:gdLst/>
            <a:ahLst/>
            <a:cxnLst/>
            <a:rect l="l" t="t" r="r" b="b"/>
            <a:pathLst>
              <a:path w="2065020">
                <a:moveTo>
                  <a:pt x="0" y="0"/>
                </a:moveTo>
                <a:lnTo>
                  <a:pt x="2064854" y="0"/>
                </a:lnTo>
              </a:path>
            </a:pathLst>
          </a:custGeom>
          <a:ln w="3175">
            <a:solidFill>
              <a:srgbClr val="777777"/>
            </a:solidFill>
          </a:ln>
        </p:spPr>
        <p:txBody>
          <a:bodyPr wrap="square" lIns="0" tIns="0" rIns="0" bIns="0" rtlCol="0"/>
          <a:lstStyle/>
          <a:p>
            <a:endParaRPr/>
          </a:p>
        </p:txBody>
      </p:sp>
      <p:sp>
        <p:nvSpPr>
          <p:cNvPr id="68" name="object 68"/>
          <p:cNvSpPr/>
          <p:nvPr/>
        </p:nvSpPr>
        <p:spPr>
          <a:xfrm>
            <a:off x="3203356" y="2915424"/>
            <a:ext cx="231775" cy="376555"/>
          </a:xfrm>
          <a:custGeom>
            <a:avLst/>
            <a:gdLst/>
            <a:ahLst/>
            <a:cxnLst/>
            <a:rect l="l" t="t" r="r" b="b"/>
            <a:pathLst>
              <a:path w="231775" h="376554">
                <a:moveTo>
                  <a:pt x="115709" y="0"/>
                </a:moveTo>
                <a:lnTo>
                  <a:pt x="71462" y="8648"/>
                </a:lnTo>
                <a:lnTo>
                  <a:pt x="34035" y="34035"/>
                </a:lnTo>
                <a:lnTo>
                  <a:pt x="8635" y="71729"/>
                </a:lnTo>
                <a:lnTo>
                  <a:pt x="0" y="115709"/>
                </a:lnTo>
                <a:lnTo>
                  <a:pt x="850" y="129897"/>
                </a:lnTo>
                <a:lnTo>
                  <a:pt x="13614" y="169900"/>
                </a:lnTo>
                <a:lnTo>
                  <a:pt x="39626" y="202836"/>
                </a:lnTo>
                <a:lnTo>
                  <a:pt x="50787" y="211518"/>
                </a:lnTo>
                <a:lnTo>
                  <a:pt x="50787" y="371030"/>
                </a:lnTo>
                <a:lnTo>
                  <a:pt x="51739" y="372948"/>
                </a:lnTo>
                <a:lnTo>
                  <a:pt x="55587"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3"/>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8"/>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5"/>
                </a:lnTo>
                <a:lnTo>
                  <a:pt x="167538" y="218846"/>
                </a:lnTo>
                <a:lnTo>
                  <a:pt x="181178" y="218846"/>
                </a:lnTo>
                <a:lnTo>
                  <a:pt x="181152" y="210997"/>
                </a:lnTo>
                <a:lnTo>
                  <a:pt x="192296" y="202084"/>
                </a:lnTo>
                <a:lnTo>
                  <a:pt x="202163" y="192089"/>
                </a:lnTo>
                <a:lnTo>
                  <a:pt x="223902" y="155976"/>
                </a:lnTo>
                <a:lnTo>
                  <a:pt x="231419" y="115188"/>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69" name="object 69"/>
          <p:cNvSpPr/>
          <p:nvPr/>
        </p:nvSpPr>
        <p:spPr>
          <a:xfrm>
            <a:off x="3254164" y="2996776"/>
            <a:ext cx="54610" cy="83820"/>
          </a:xfrm>
          <a:custGeom>
            <a:avLst/>
            <a:gdLst/>
            <a:ahLst/>
            <a:cxnLst/>
            <a:rect l="l" t="t" r="r" b="b"/>
            <a:pathLst>
              <a:path w="54610" h="83820">
                <a:moveTo>
                  <a:pt x="48495" y="12344"/>
                </a:moveTo>
                <a:lnTo>
                  <a:pt x="30835" y="12344"/>
                </a:lnTo>
                <a:lnTo>
                  <a:pt x="34437" y="15341"/>
                </a:lnTo>
                <a:lnTo>
                  <a:pt x="34543" y="26822"/>
                </a:lnTo>
                <a:lnTo>
                  <a:pt x="31953" y="33235"/>
                </a:lnTo>
                <a:lnTo>
                  <a:pt x="888" y="78981"/>
                </a:lnTo>
                <a:lnTo>
                  <a:pt x="888" y="83223"/>
                </a:lnTo>
                <a:lnTo>
                  <a:pt x="54470" y="83223"/>
                </a:lnTo>
                <a:lnTo>
                  <a:pt x="54470" y="70319"/>
                </a:lnTo>
                <a:lnTo>
                  <a:pt x="23774" y="70319"/>
                </a:lnTo>
                <a:lnTo>
                  <a:pt x="46583" y="35559"/>
                </a:lnTo>
                <a:lnTo>
                  <a:pt x="49606" y="27825"/>
                </a:lnTo>
                <a:lnTo>
                  <a:pt x="49606" y="14833"/>
                </a:lnTo>
                <a:lnTo>
                  <a:pt x="48495" y="12344"/>
                </a:lnTo>
                <a:close/>
              </a:path>
              <a:path w="54610" h="83820">
                <a:moveTo>
                  <a:pt x="31254" y="0"/>
                </a:moveTo>
                <a:lnTo>
                  <a:pt x="17856" y="0"/>
                </a:lnTo>
                <a:lnTo>
                  <a:pt x="13271" y="1308"/>
                </a:lnTo>
                <a:lnTo>
                  <a:pt x="4978" y="6476"/>
                </a:lnTo>
                <a:lnTo>
                  <a:pt x="1930" y="9728"/>
                </a:lnTo>
                <a:lnTo>
                  <a:pt x="0" y="13627"/>
                </a:lnTo>
                <a:lnTo>
                  <a:pt x="9766" y="21335"/>
                </a:lnTo>
                <a:lnTo>
                  <a:pt x="13220" y="15341"/>
                </a:lnTo>
                <a:lnTo>
                  <a:pt x="17779" y="12344"/>
                </a:lnTo>
                <a:lnTo>
                  <a:pt x="48495" y="12344"/>
                </a:lnTo>
                <a:lnTo>
                  <a:pt x="47243" y="9537"/>
                </a:lnTo>
                <a:lnTo>
                  <a:pt x="37795" y="1917"/>
                </a:lnTo>
                <a:lnTo>
                  <a:pt x="31254" y="0"/>
                </a:lnTo>
                <a:close/>
              </a:path>
            </a:pathLst>
          </a:custGeom>
          <a:solidFill>
            <a:srgbClr val="EC1550"/>
          </a:solidFill>
        </p:spPr>
        <p:txBody>
          <a:bodyPr wrap="square" lIns="0" tIns="0" rIns="0" bIns="0" rtlCol="0"/>
          <a:lstStyle/>
          <a:p>
            <a:endParaRPr/>
          </a:p>
        </p:txBody>
      </p:sp>
      <p:sp>
        <p:nvSpPr>
          <p:cNvPr id="70" name="object 70"/>
          <p:cNvSpPr/>
          <p:nvPr/>
        </p:nvSpPr>
        <p:spPr>
          <a:xfrm>
            <a:off x="3317770" y="3006441"/>
            <a:ext cx="31115" cy="35560"/>
          </a:xfrm>
          <a:custGeom>
            <a:avLst/>
            <a:gdLst/>
            <a:ahLst/>
            <a:cxnLst/>
            <a:rect l="l" t="t" r="r" b="b"/>
            <a:pathLst>
              <a:path w="31114" h="35560">
                <a:moveTo>
                  <a:pt x="5854" y="647"/>
                </a:moveTo>
                <a:lnTo>
                  <a:pt x="0" y="647"/>
                </a:lnTo>
                <a:lnTo>
                  <a:pt x="0" y="35496"/>
                </a:lnTo>
                <a:lnTo>
                  <a:pt x="8127" y="35496"/>
                </a:lnTo>
                <a:lnTo>
                  <a:pt x="8195" y="10223"/>
                </a:lnTo>
                <a:lnTo>
                  <a:pt x="8889" y="9309"/>
                </a:lnTo>
                <a:lnTo>
                  <a:pt x="9944" y="8483"/>
                </a:lnTo>
                <a:lnTo>
                  <a:pt x="12661" y="7137"/>
                </a:lnTo>
                <a:lnTo>
                  <a:pt x="13931" y="6794"/>
                </a:lnTo>
                <a:lnTo>
                  <a:pt x="29556" y="6794"/>
                </a:lnTo>
                <a:lnTo>
                  <a:pt x="29349" y="6197"/>
                </a:lnTo>
                <a:lnTo>
                  <a:pt x="27139" y="3911"/>
                </a:lnTo>
                <a:lnTo>
                  <a:pt x="7353" y="3911"/>
                </a:lnTo>
                <a:lnTo>
                  <a:pt x="5854" y="647"/>
                </a:lnTo>
                <a:close/>
              </a:path>
              <a:path w="31114" h="35560">
                <a:moveTo>
                  <a:pt x="29556" y="6794"/>
                </a:moveTo>
                <a:lnTo>
                  <a:pt x="17703" y="6794"/>
                </a:lnTo>
                <a:lnTo>
                  <a:pt x="19570" y="7480"/>
                </a:lnTo>
                <a:lnTo>
                  <a:pt x="21843" y="10223"/>
                </a:lnTo>
                <a:lnTo>
                  <a:pt x="22415" y="12382"/>
                </a:lnTo>
                <a:lnTo>
                  <a:pt x="22415" y="35496"/>
                </a:lnTo>
                <a:lnTo>
                  <a:pt x="30556" y="35496"/>
                </a:lnTo>
                <a:lnTo>
                  <a:pt x="30556" y="9677"/>
                </a:lnTo>
                <a:lnTo>
                  <a:pt x="29556" y="6794"/>
                </a:lnTo>
                <a:close/>
              </a:path>
              <a:path w="31114" h="35560">
                <a:moveTo>
                  <a:pt x="21285" y="0"/>
                </a:moveTo>
                <a:lnTo>
                  <a:pt x="12826" y="0"/>
                </a:lnTo>
                <a:lnTo>
                  <a:pt x="9563" y="1308"/>
                </a:lnTo>
                <a:lnTo>
                  <a:pt x="7353" y="3911"/>
                </a:lnTo>
                <a:lnTo>
                  <a:pt x="27139" y="3911"/>
                </a:lnTo>
                <a:lnTo>
                  <a:pt x="24561" y="1244"/>
                </a:lnTo>
                <a:lnTo>
                  <a:pt x="21285" y="0"/>
                </a:lnTo>
                <a:close/>
              </a:path>
            </a:pathLst>
          </a:custGeom>
          <a:solidFill>
            <a:srgbClr val="EC1550"/>
          </a:solidFill>
        </p:spPr>
        <p:txBody>
          <a:bodyPr wrap="square" lIns="0" tIns="0" rIns="0" bIns="0" rtlCol="0"/>
          <a:lstStyle/>
          <a:p>
            <a:endParaRPr/>
          </a:p>
        </p:txBody>
      </p:sp>
      <p:sp>
        <p:nvSpPr>
          <p:cNvPr id="71" name="object 71"/>
          <p:cNvSpPr/>
          <p:nvPr/>
        </p:nvSpPr>
        <p:spPr>
          <a:xfrm>
            <a:off x="3355482" y="2992155"/>
            <a:ext cx="32384" cy="50800"/>
          </a:xfrm>
          <a:custGeom>
            <a:avLst/>
            <a:gdLst/>
            <a:ahLst/>
            <a:cxnLst/>
            <a:rect l="l" t="t" r="r" b="b"/>
            <a:pathLst>
              <a:path w="32385" h="50800">
                <a:moveTo>
                  <a:pt x="19469" y="14287"/>
                </a:moveTo>
                <a:lnTo>
                  <a:pt x="12001" y="14287"/>
                </a:lnTo>
                <a:lnTo>
                  <a:pt x="8000" y="16014"/>
                </a:lnTo>
                <a:lnTo>
                  <a:pt x="1600" y="22936"/>
                </a:lnTo>
                <a:lnTo>
                  <a:pt x="0" y="27419"/>
                </a:lnTo>
                <a:lnTo>
                  <a:pt x="0" y="38430"/>
                </a:lnTo>
                <a:lnTo>
                  <a:pt x="1384" y="42735"/>
                </a:lnTo>
                <a:lnTo>
                  <a:pt x="6959" y="48894"/>
                </a:lnTo>
                <a:lnTo>
                  <a:pt x="10782" y="50431"/>
                </a:lnTo>
                <a:lnTo>
                  <a:pt x="17360" y="50431"/>
                </a:lnTo>
                <a:lnTo>
                  <a:pt x="19011" y="50152"/>
                </a:lnTo>
                <a:lnTo>
                  <a:pt x="22224" y="49047"/>
                </a:lnTo>
                <a:lnTo>
                  <a:pt x="23367" y="48399"/>
                </a:lnTo>
                <a:lnTo>
                  <a:pt x="24041" y="47663"/>
                </a:lnTo>
                <a:lnTo>
                  <a:pt x="32181" y="47663"/>
                </a:lnTo>
                <a:lnTo>
                  <a:pt x="32181" y="43573"/>
                </a:lnTo>
                <a:lnTo>
                  <a:pt x="11950" y="43573"/>
                </a:lnTo>
                <a:lnTo>
                  <a:pt x="8458" y="39941"/>
                </a:lnTo>
                <a:lnTo>
                  <a:pt x="8458" y="28994"/>
                </a:lnTo>
                <a:lnTo>
                  <a:pt x="9334" y="26149"/>
                </a:lnTo>
                <a:lnTo>
                  <a:pt x="12852" y="22174"/>
                </a:lnTo>
                <a:lnTo>
                  <a:pt x="15354" y="21183"/>
                </a:lnTo>
                <a:lnTo>
                  <a:pt x="32181" y="21183"/>
                </a:lnTo>
                <a:lnTo>
                  <a:pt x="32181" y="15913"/>
                </a:lnTo>
                <a:lnTo>
                  <a:pt x="24041" y="15913"/>
                </a:lnTo>
                <a:lnTo>
                  <a:pt x="21869" y="14833"/>
                </a:lnTo>
                <a:lnTo>
                  <a:pt x="19469" y="14287"/>
                </a:lnTo>
                <a:close/>
              </a:path>
              <a:path w="32385" h="50800">
                <a:moveTo>
                  <a:pt x="32181" y="47663"/>
                </a:moveTo>
                <a:lnTo>
                  <a:pt x="24041" y="47663"/>
                </a:lnTo>
                <a:lnTo>
                  <a:pt x="24041" y="49783"/>
                </a:lnTo>
                <a:lnTo>
                  <a:pt x="32181" y="49783"/>
                </a:lnTo>
                <a:lnTo>
                  <a:pt x="32181" y="47663"/>
                </a:lnTo>
                <a:close/>
              </a:path>
              <a:path w="32385" h="50800">
                <a:moveTo>
                  <a:pt x="32181" y="21183"/>
                </a:moveTo>
                <a:lnTo>
                  <a:pt x="20497" y="21183"/>
                </a:lnTo>
                <a:lnTo>
                  <a:pt x="22301" y="21882"/>
                </a:lnTo>
                <a:lnTo>
                  <a:pt x="24041" y="23266"/>
                </a:lnTo>
                <a:lnTo>
                  <a:pt x="24041" y="41452"/>
                </a:lnTo>
                <a:lnTo>
                  <a:pt x="23698" y="41935"/>
                </a:lnTo>
                <a:lnTo>
                  <a:pt x="22948" y="42405"/>
                </a:lnTo>
                <a:lnTo>
                  <a:pt x="20675" y="43332"/>
                </a:lnTo>
                <a:lnTo>
                  <a:pt x="19710" y="43573"/>
                </a:lnTo>
                <a:lnTo>
                  <a:pt x="32181" y="43573"/>
                </a:lnTo>
                <a:lnTo>
                  <a:pt x="32181" y="21183"/>
                </a:lnTo>
                <a:close/>
              </a:path>
              <a:path w="32385" h="50800">
                <a:moveTo>
                  <a:pt x="32181" y="0"/>
                </a:moveTo>
                <a:lnTo>
                  <a:pt x="24041" y="1943"/>
                </a:lnTo>
                <a:lnTo>
                  <a:pt x="24041" y="15913"/>
                </a:lnTo>
                <a:lnTo>
                  <a:pt x="32181" y="15913"/>
                </a:lnTo>
                <a:lnTo>
                  <a:pt x="32181" y="0"/>
                </a:lnTo>
                <a:close/>
              </a:path>
            </a:pathLst>
          </a:custGeom>
          <a:solidFill>
            <a:srgbClr val="EC1550"/>
          </a:solidFill>
        </p:spPr>
        <p:txBody>
          <a:bodyPr wrap="square" lIns="0" tIns="0" rIns="0" bIns="0" rtlCol="0"/>
          <a:lstStyle/>
          <a:p>
            <a:endParaRPr/>
          </a:p>
        </p:txBody>
      </p:sp>
      <p:sp>
        <p:nvSpPr>
          <p:cNvPr id="72" name="object 72"/>
          <p:cNvSpPr/>
          <p:nvPr/>
        </p:nvSpPr>
        <p:spPr>
          <a:xfrm>
            <a:off x="5461130" y="3836998"/>
            <a:ext cx="231775" cy="376555"/>
          </a:xfrm>
          <a:custGeom>
            <a:avLst/>
            <a:gdLst/>
            <a:ahLst/>
            <a:cxnLst/>
            <a:rect l="l" t="t" r="r" b="b"/>
            <a:pathLst>
              <a:path w="231775" h="376554">
                <a:moveTo>
                  <a:pt x="115709" y="0"/>
                </a:moveTo>
                <a:lnTo>
                  <a:pt x="71462" y="8648"/>
                </a:lnTo>
                <a:lnTo>
                  <a:pt x="34035" y="34036"/>
                </a:lnTo>
                <a:lnTo>
                  <a:pt x="8635"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73" name="object 73"/>
          <p:cNvSpPr/>
          <p:nvPr/>
        </p:nvSpPr>
        <p:spPr>
          <a:xfrm>
            <a:off x="5511938" y="3918351"/>
            <a:ext cx="54610" cy="83820"/>
          </a:xfrm>
          <a:custGeom>
            <a:avLst/>
            <a:gdLst/>
            <a:ahLst/>
            <a:cxnLst/>
            <a:rect l="l" t="t" r="r" b="b"/>
            <a:pathLst>
              <a:path w="54610" h="83820">
                <a:moveTo>
                  <a:pt x="48495" y="12344"/>
                </a:moveTo>
                <a:lnTo>
                  <a:pt x="30835" y="12344"/>
                </a:lnTo>
                <a:lnTo>
                  <a:pt x="34437" y="15341"/>
                </a:lnTo>
                <a:lnTo>
                  <a:pt x="34543" y="26822"/>
                </a:lnTo>
                <a:lnTo>
                  <a:pt x="31953" y="33235"/>
                </a:lnTo>
                <a:lnTo>
                  <a:pt x="888" y="78981"/>
                </a:lnTo>
                <a:lnTo>
                  <a:pt x="888" y="83223"/>
                </a:lnTo>
                <a:lnTo>
                  <a:pt x="54470" y="83223"/>
                </a:lnTo>
                <a:lnTo>
                  <a:pt x="54470" y="70319"/>
                </a:lnTo>
                <a:lnTo>
                  <a:pt x="23774" y="70319"/>
                </a:lnTo>
                <a:lnTo>
                  <a:pt x="46583" y="35559"/>
                </a:lnTo>
                <a:lnTo>
                  <a:pt x="49606" y="27825"/>
                </a:lnTo>
                <a:lnTo>
                  <a:pt x="49606" y="14833"/>
                </a:lnTo>
                <a:lnTo>
                  <a:pt x="48495" y="12344"/>
                </a:lnTo>
                <a:close/>
              </a:path>
              <a:path w="54610" h="83820">
                <a:moveTo>
                  <a:pt x="31254" y="0"/>
                </a:moveTo>
                <a:lnTo>
                  <a:pt x="17856" y="0"/>
                </a:lnTo>
                <a:lnTo>
                  <a:pt x="13271" y="1308"/>
                </a:lnTo>
                <a:lnTo>
                  <a:pt x="4978" y="6476"/>
                </a:lnTo>
                <a:lnTo>
                  <a:pt x="1930" y="9728"/>
                </a:lnTo>
                <a:lnTo>
                  <a:pt x="0" y="13627"/>
                </a:lnTo>
                <a:lnTo>
                  <a:pt x="9766" y="21335"/>
                </a:lnTo>
                <a:lnTo>
                  <a:pt x="13220" y="15341"/>
                </a:lnTo>
                <a:lnTo>
                  <a:pt x="17779" y="12344"/>
                </a:lnTo>
                <a:lnTo>
                  <a:pt x="48495" y="12344"/>
                </a:lnTo>
                <a:lnTo>
                  <a:pt x="47243" y="9537"/>
                </a:lnTo>
                <a:lnTo>
                  <a:pt x="37795" y="1917"/>
                </a:lnTo>
                <a:lnTo>
                  <a:pt x="31254" y="0"/>
                </a:lnTo>
                <a:close/>
              </a:path>
            </a:pathLst>
          </a:custGeom>
          <a:solidFill>
            <a:srgbClr val="EC1550"/>
          </a:solidFill>
        </p:spPr>
        <p:txBody>
          <a:bodyPr wrap="square" lIns="0" tIns="0" rIns="0" bIns="0" rtlCol="0"/>
          <a:lstStyle/>
          <a:p>
            <a:endParaRPr/>
          </a:p>
        </p:txBody>
      </p:sp>
      <p:sp>
        <p:nvSpPr>
          <p:cNvPr id="74" name="object 74"/>
          <p:cNvSpPr/>
          <p:nvPr/>
        </p:nvSpPr>
        <p:spPr>
          <a:xfrm>
            <a:off x="5575544" y="3928014"/>
            <a:ext cx="31115" cy="35560"/>
          </a:xfrm>
          <a:custGeom>
            <a:avLst/>
            <a:gdLst/>
            <a:ahLst/>
            <a:cxnLst/>
            <a:rect l="l" t="t" r="r" b="b"/>
            <a:pathLst>
              <a:path w="31114" h="35560">
                <a:moveTo>
                  <a:pt x="5854" y="647"/>
                </a:moveTo>
                <a:lnTo>
                  <a:pt x="0" y="647"/>
                </a:lnTo>
                <a:lnTo>
                  <a:pt x="0" y="35496"/>
                </a:lnTo>
                <a:lnTo>
                  <a:pt x="8127" y="35496"/>
                </a:lnTo>
                <a:lnTo>
                  <a:pt x="8195" y="10223"/>
                </a:lnTo>
                <a:lnTo>
                  <a:pt x="8889" y="9309"/>
                </a:lnTo>
                <a:lnTo>
                  <a:pt x="9944" y="8483"/>
                </a:lnTo>
                <a:lnTo>
                  <a:pt x="12661" y="7137"/>
                </a:lnTo>
                <a:lnTo>
                  <a:pt x="13931" y="6794"/>
                </a:lnTo>
                <a:lnTo>
                  <a:pt x="29556" y="6794"/>
                </a:lnTo>
                <a:lnTo>
                  <a:pt x="29349" y="6197"/>
                </a:lnTo>
                <a:lnTo>
                  <a:pt x="27139" y="3911"/>
                </a:lnTo>
                <a:lnTo>
                  <a:pt x="7353" y="3911"/>
                </a:lnTo>
                <a:lnTo>
                  <a:pt x="5854" y="647"/>
                </a:lnTo>
                <a:close/>
              </a:path>
              <a:path w="31114" h="35560">
                <a:moveTo>
                  <a:pt x="29556" y="6794"/>
                </a:moveTo>
                <a:lnTo>
                  <a:pt x="17703" y="6794"/>
                </a:lnTo>
                <a:lnTo>
                  <a:pt x="19570" y="7480"/>
                </a:lnTo>
                <a:lnTo>
                  <a:pt x="21843" y="10223"/>
                </a:lnTo>
                <a:lnTo>
                  <a:pt x="22415" y="12382"/>
                </a:lnTo>
                <a:lnTo>
                  <a:pt x="22415" y="35496"/>
                </a:lnTo>
                <a:lnTo>
                  <a:pt x="30556" y="35496"/>
                </a:lnTo>
                <a:lnTo>
                  <a:pt x="30556" y="9677"/>
                </a:lnTo>
                <a:lnTo>
                  <a:pt x="29556" y="6794"/>
                </a:lnTo>
                <a:close/>
              </a:path>
              <a:path w="31114" h="35560">
                <a:moveTo>
                  <a:pt x="21285" y="0"/>
                </a:moveTo>
                <a:lnTo>
                  <a:pt x="12826" y="0"/>
                </a:lnTo>
                <a:lnTo>
                  <a:pt x="9563" y="1308"/>
                </a:lnTo>
                <a:lnTo>
                  <a:pt x="7353" y="3911"/>
                </a:lnTo>
                <a:lnTo>
                  <a:pt x="27139" y="3911"/>
                </a:lnTo>
                <a:lnTo>
                  <a:pt x="24561" y="1244"/>
                </a:lnTo>
                <a:lnTo>
                  <a:pt x="21285" y="0"/>
                </a:lnTo>
                <a:close/>
              </a:path>
            </a:pathLst>
          </a:custGeom>
          <a:solidFill>
            <a:srgbClr val="EC1550"/>
          </a:solidFill>
        </p:spPr>
        <p:txBody>
          <a:bodyPr wrap="square" lIns="0" tIns="0" rIns="0" bIns="0" rtlCol="0"/>
          <a:lstStyle/>
          <a:p>
            <a:endParaRPr/>
          </a:p>
        </p:txBody>
      </p:sp>
      <p:sp>
        <p:nvSpPr>
          <p:cNvPr id="75" name="object 75"/>
          <p:cNvSpPr/>
          <p:nvPr/>
        </p:nvSpPr>
        <p:spPr>
          <a:xfrm>
            <a:off x="5613256" y="3913728"/>
            <a:ext cx="32384" cy="50800"/>
          </a:xfrm>
          <a:custGeom>
            <a:avLst/>
            <a:gdLst/>
            <a:ahLst/>
            <a:cxnLst/>
            <a:rect l="l" t="t" r="r" b="b"/>
            <a:pathLst>
              <a:path w="32385" h="50800">
                <a:moveTo>
                  <a:pt x="19469" y="14287"/>
                </a:moveTo>
                <a:lnTo>
                  <a:pt x="12001" y="14287"/>
                </a:lnTo>
                <a:lnTo>
                  <a:pt x="8000" y="16014"/>
                </a:lnTo>
                <a:lnTo>
                  <a:pt x="1600" y="22936"/>
                </a:lnTo>
                <a:lnTo>
                  <a:pt x="0" y="27419"/>
                </a:lnTo>
                <a:lnTo>
                  <a:pt x="0" y="38430"/>
                </a:lnTo>
                <a:lnTo>
                  <a:pt x="1384" y="42735"/>
                </a:lnTo>
                <a:lnTo>
                  <a:pt x="6959" y="48895"/>
                </a:lnTo>
                <a:lnTo>
                  <a:pt x="10782" y="50431"/>
                </a:lnTo>
                <a:lnTo>
                  <a:pt x="17360" y="50431"/>
                </a:lnTo>
                <a:lnTo>
                  <a:pt x="19011" y="50152"/>
                </a:lnTo>
                <a:lnTo>
                  <a:pt x="22224" y="49047"/>
                </a:lnTo>
                <a:lnTo>
                  <a:pt x="23367" y="48399"/>
                </a:lnTo>
                <a:lnTo>
                  <a:pt x="24041" y="47663"/>
                </a:lnTo>
                <a:lnTo>
                  <a:pt x="32181" y="47663"/>
                </a:lnTo>
                <a:lnTo>
                  <a:pt x="32181" y="43573"/>
                </a:lnTo>
                <a:lnTo>
                  <a:pt x="11950" y="43573"/>
                </a:lnTo>
                <a:lnTo>
                  <a:pt x="8458" y="39941"/>
                </a:lnTo>
                <a:lnTo>
                  <a:pt x="8458" y="28994"/>
                </a:lnTo>
                <a:lnTo>
                  <a:pt x="9334" y="26149"/>
                </a:lnTo>
                <a:lnTo>
                  <a:pt x="12852" y="22174"/>
                </a:lnTo>
                <a:lnTo>
                  <a:pt x="15354" y="21183"/>
                </a:lnTo>
                <a:lnTo>
                  <a:pt x="32181" y="21183"/>
                </a:lnTo>
                <a:lnTo>
                  <a:pt x="32181" y="15913"/>
                </a:lnTo>
                <a:lnTo>
                  <a:pt x="24041" y="15913"/>
                </a:lnTo>
                <a:lnTo>
                  <a:pt x="21869" y="14833"/>
                </a:lnTo>
                <a:lnTo>
                  <a:pt x="19469" y="14287"/>
                </a:lnTo>
                <a:close/>
              </a:path>
              <a:path w="32385" h="50800">
                <a:moveTo>
                  <a:pt x="32181" y="47663"/>
                </a:moveTo>
                <a:lnTo>
                  <a:pt x="24041" y="47663"/>
                </a:lnTo>
                <a:lnTo>
                  <a:pt x="24041" y="49784"/>
                </a:lnTo>
                <a:lnTo>
                  <a:pt x="32181" y="49784"/>
                </a:lnTo>
                <a:lnTo>
                  <a:pt x="32181" y="47663"/>
                </a:lnTo>
                <a:close/>
              </a:path>
              <a:path w="32385" h="50800">
                <a:moveTo>
                  <a:pt x="32181" y="21183"/>
                </a:moveTo>
                <a:lnTo>
                  <a:pt x="20497" y="21183"/>
                </a:lnTo>
                <a:lnTo>
                  <a:pt x="22301" y="21882"/>
                </a:lnTo>
                <a:lnTo>
                  <a:pt x="24041" y="23266"/>
                </a:lnTo>
                <a:lnTo>
                  <a:pt x="24041" y="41452"/>
                </a:lnTo>
                <a:lnTo>
                  <a:pt x="23698" y="41935"/>
                </a:lnTo>
                <a:lnTo>
                  <a:pt x="22948" y="42405"/>
                </a:lnTo>
                <a:lnTo>
                  <a:pt x="20675" y="43332"/>
                </a:lnTo>
                <a:lnTo>
                  <a:pt x="19710" y="43573"/>
                </a:lnTo>
                <a:lnTo>
                  <a:pt x="32181" y="43573"/>
                </a:lnTo>
                <a:lnTo>
                  <a:pt x="32181" y="21183"/>
                </a:lnTo>
                <a:close/>
              </a:path>
              <a:path w="32385" h="50800">
                <a:moveTo>
                  <a:pt x="32181" y="0"/>
                </a:moveTo>
                <a:lnTo>
                  <a:pt x="24041" y="1943"/>
                </a:lnTo>
                <a:lnTo>
                  <a:pt x="24041" y="15913"/>
                </a:lnTo>
                <a:lnTo>
                  <a:pt x="32181" y="15913"/>
                </a:lnTo>
                <a:lnTo>
                  <a:pt x="32181" y="0"/>
                </a:lnTo>
                <a:close/>
              </a:path>
            </a:pathLst>
          </a:custGeom>
          <a:solidFill>
            <a:srgbClr val="EC1550"/>
          </a:solidFill>
        </p:spPr>
        <p:txBody>
          <a:bodyPr wrap="square" lIns="0" tIns="0" rIns="0" bIns="0" rtlCol="0"/>
          <a:lstStyle/>
          <a:p>
            <a:endParaRPr/>
          </a:p>
        </p:txBody>
      </p:sp>
      <p:sp>
        <p:nvSpPr>
          <p:cNvPr id="76" name="object 76"/>
          <p:cNvSpPr/>
          <p:nvPr/>
        </p:nvSpPr>
        <p:spPr>
          <a:xfrm>
            <a:off x="5461130" y="4758571"/>
            <a:ext cx="231775" cy="376555"/>
          </a:xfrm>
          <a:custGeom>
            <a:avLst/>
            <a:gdLst/>
            <a:ahLst/>
            <a:cxnLst/>
            <a:rect l="l" t="t" r="r" b="b"/>
            <a:pathLst>
              <a:path w="231775" h="376554">
                <a:moveTo>
                  <a:pt x="115709" y="0"/>
                </a:moveTo>
                <a:lnTo>
                  <a:pt x="71462" y="8648"/>
                </a:lnTo>
                <a:lnTo>
                  <a:pt x="34035" y="34036"/>
                </a:lnTo>
                <a:lnTo>
                  <a:pt x="8635"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77" name="object 77"/>
          <p:cNvSpPr/>
          <p:nvPr/>
        </p:nvSpPr>
        <p:spPr>
          <a:xfrm>
            <a:off x="5511938" y="4839924"/>
            <a:ext cx="54610" cy="83820"/>
          </a:xfrm>
          <a:custGeom>
            <a:avLst/>
            <a:gdLst/>
            <a:ahLst/>
            <a:cxnLst/>
            <a:rect l="l" t="t" r="r" b="b"/>
            <a:pathLst>
              <a:path w="54610" h="83820">
                <a:moveTo>
                  <a:pt x="48495" y="12344"/>
                </a:moveTo>
                <a:lnTo>
                  <a:pt x="30835" y="12344"/>
                </a:lnTo>
                <a:lnTo>
                  <a:pt x="34437" y="15341"/>
                </a:lnTo>
                <a:lnTo>
                  <a:pt x="34543" y="26822"/>
                </a:lnTo>
                <a:lnTo>
                  <a:pt x="31953" y="33235"/>
                </a:lnTo>
                <a:lnTo>
                  <a:pt x="888" y="78981"/>
                </a:lnTo>
                <a:lnTo>
                  <a:pt x="888" y="83223"/>
                </a:lnTo>
                <a:lnTo>
                  <a:pt x="54470" y="83223"/>
                </a:lnTo>
                <a:lnTo>
                  <a:pt x="54470" y="70319"/>
                </a:lnTo>
                <a:lnTo>
                  <a:pt x="23774" y="70319"/>
                </a:lnTo>
                <a:lnTo>
                  <a:pt x="46583" y="35559"/>
                </a:lnTo>
                <a:lnTo>
                  <a:pt x="49606" y="27825"/>
                </a:lnTo>
                <a:lnTo>
                  <a:pt x="49606" y="14833"/>
                </a:lnTo>
                <a:lnTo>
                  <a:pt x="48495" y="12344"/>
                </a:lnTo>
                <a:close/>
              </a:path>
              <a:path w="54610" h="83820">
                <a:moveTo>
                  <a:pt x="31254" y="0"/>
                </a:moveTo>
                <a:lnTo>
                  <a:pt x="17856" y="0"/>
                </a:lnTo>
                <a:lnTo>
                  <a:pt x="13271" y="1308"/>
                </a:lnTo>
                <a:lnTo>
                  <a:pt x="4978" y="6476"/>
                </a:lnTo>
                <a:lnTo>
                  <a:pt x="1930" y="9728"/>
                </a:lnTo>
                <a:lnTo>
                  <a:pt x="0" y="13627"/>
                </a:lnTo>
                <a:lnTo>
                  <a:pt x="9766" y="21335"/>
                </a:lnTo>
                <a:lnTo>
                  <a:pt x="13220" y="15341"/>
                </a:lnTo>
                <a:lnTo>
                  <a:pt x="17779" y="12344"/>
                </a:lnTo>
                <a:lnTo>
                  <a:pt x="48495" y="12344"/>
                </a:lnTo>
                <a:lnTo>
                  <a:pt x="47243" y="9537"/>
                </a:lnTo>
                <a:lnTo>
                  <a:pt x="37795" y="1917"/>
                </a:lnTo>
                <a:lnTo>
                  <a:pt x="31254" y="0"/>
                </a:lnTo>
                <a:close/>
              </a:path>
            </a:pathLst>
          </a:custGeom>
          <a:solidFill>
            <a:srgbClr val="EC1550"/>
          </a:solidFill>
        </p:spPr>
        <p:txBody>
          <a:bodyPr wrap="square" lIns="0" tIns="0" rIns="0" bIns="0" rtlCol="0"/>
          <a:lstStyle/>
          <a:p>
            <a:endParaRPr/>
          </a:p>
        </p:txBody>
      </p:sp>
      <p:sp>
        <p:nvSpPr>
          <p:cNvPr id="78" name="object 78"/>
          <p:cNvSpPr/>
          <p:nvPr/>
        </p:nvSpPr>
        <p:spPr>
          <a:xfrm>
            <a:off x="5575544" y="4849587"/>
            <a:ext cx="31115" cy="35560"/>
          </a:xfrm>
          <a:custGeom>
            <a:avLst/>
            <a:gdLst/>
            <a:ahLst/>
            <a:cxnLst/>
            <a:rect l="l" t="t" r="r" b="b"/>
            <a:pathLst>
              <a:path w="31114" h="35560">
                <a:moveTo>
                  <a:pt x="5854" y="647"/>
                </a:moveTo>
                <a:lnTo>
                  <a:pt x="0" y="647"/>
                </a:lnTo>
                <a:lnTo>
                  <a:pt x="0" y="35496"/>
                </a:lnTo>
                <a:lnTo>
                  <a:pt x="8127" y="35496"/>
                </a:lnTo>
                <a:lnTo>
                  <a:pt x="8195" y="10223"/>
                </a:lnTo>
                <a:lnTo>
                  <a:pt x="8889" y="9309"/>
                </a:lnTo>
                <a:lnTo>
                  <a:pt x="9944" y="8483"/>
                </a:lnTo>
                <a:lnTo>
                  <a:pt x="12661" y="7137"/>
                </a:lnTo>
                <a:lnTo>
                  <a:pt x="13931" y="6794"/>
                </a:lnTo>
                <a:lnTo>
                  <a:pt x="29556" y="6794"/>
                </a:lnTo>
                <a:lnTo>
                  <a:pt x="29349" y="6197"/>
                </a:lnTo>
                <a:lnTo>
                  <a:pt x="27139" y="3911"/>
                </a:lnTo>
                <a:lnTo>
                  <a:pt x="7353" y="3911"/>
                </a:lnTo>
                <a:lnTo>
                  <a:pt x="5854" y="647"/>
                </a:lnTo>
                <a:close/>
              </a:path>
              <a:path w="31114" h="35560">
                <a:moveTo>
                  <a:pt x="29556" y="6794"/>
                </a:moveTo>
                <a:lnTo>
                  <a:pt x="17703" y="6794"/>
                </a:lnTo>
                <a:lnTo>
                  <a:pt x="19570" y="7480"/>
                </a:lnTo>
                <a:lnTo>
                  <a:pt x="21843" y="10223"/>
                </a:lnTo>
                <a:lnTo>
                  <a:pt x="22415" y="12382"/>
                </a:lnTo>
                <a:lnTo>
                  <a:pt x="22415" y="35496"/>
                </a:lnTo>
                <a:lnTo>
                  <a:pt x="30556" y="35496"/>
                </a:lnTo>
                <a:lnTo>
                  <a:pt x="30556" y="9677"/>
                </a:lnTo>
                <a:lnTo>
                  <a:pt x="29556" y="6794"/>
                </a:lnTo>
                <a:close/>
              </a:path>
              <a:path w="31114" h="35560">
                <a:moveTo>
                  <a:pt x="21285" y="0"/>
                </a:moveTo>
                <a:lnTo>
                  <a:pt x="12826" y="0"/>
                </a:lnTo>
                <a:lnTo>
                  <a:pt x="9563" y="1308"/>
                </a:lnTo>
                <a:lnTo>
                  <a:pt x="7353" y="3911"/>
                </a:lnTo>
                <a:lnTo>
                  <a:pt x="27139" y="3911"/>
                </a:lnTo>
                <a:lnTo>
                  <a:pt x="24561" y="1244"/>
                </a:lnTo>
                <a:lnTo>
                  <a:pt x="21285" y="0"/>
                </a:lnTo>
                <a:close/>
              </a:path>
            </a:pathLst>
          </a:custGeom>
          <a:solidFill>
            <a:srgbClr val="EC1550"/>
          </a:solidFill>
        </p:spPr>
        <p:txBody>
          <a:bodyPr wrap="square" lIns="0" tIns="0" rIns="0" bIns="0" rtlCol="0"/>
          <a:lstStyle/>
          <a:p>
            <a:endParaRPr/>
          </a:p>
        </p:txBody>
      </p:sp>
      <p:sp>
        <p:nvSpPr>
          <p:cNvPr id="79" name="object 79"/>
          <p:cNvSpPr/>
          <p:nvPr/>
        </p:nvSpPr>
        <p:spPr>
          <a:xfrm>
            <a:off x="5613256" y="4835301"/>
            <a:ext cx="32384" cy="50800"/>
          </a:xfrm>
          <a:custGeom>
            <a:avLst/>
            <a:gdLst/>
            <a:ahLst/>
            <a:cxnLst/>
            <a:rect l="l" t="t" r="r" b="b"/>
            <a:pathLst>
              <a:path w="32385" h="50800">
                <a:moveTo>
                  <a:pt x="19469" y="14287"/>
                </a:moveTo>
                <a:lnTo>
                  <a:pt x="12001" y="14287"/>
                </a:lnTo>
                <a:lnTo>
                  <a:pt x="8000" y="16014"/>
                </a:lnTo>
                <a:lnTo>
                  <a:pt x="1600" y="22936"/>
                </a:lnTo>
                <a:lnTo>
                  <a:pt x="0" y="27419"/>
                </a:lnTo>
                <a:lnTo>
                  <a:pt x="0" y="38430"/>
                </a:lnTo>
                <a:lnTo>
                  <a:pt x="1384" y="42735"/>
                </a:lnTo>
                <a:lnTo>
                  <a:pt x="6959" y="48895"/>
                </a:lnTo>
                <a:lnTo>
                  <a:pt x="10782" y="50431"/>
                </a:lnTo>
                <a:lnTo>
                  <a:pt x="17360" y="50431"/>
                </a:lnTo>
                <a:lnTo>
                  <a:pt x="19011" y="50152"/>
                </a:lnTo>
                <a:lnTo>
                  <a:pt x="22224" y="49047"/>
                </a:lnTo>
                <a:lnTo>
                  <a:pt x="23367" y="48399"/>
                </a:lnTo>
                <a:lnTo>
                  <a:pt x="24041" y="47663"/>
                </a:lnTo>
                <a:lnTo>
                  <a:pt x="32181" y="47663"/>
                </a:lnTo>
                <a:lnTo>
                  <a:pt x="32181" y="43573"/>
                </a:lnTo>
                <a:lnTo>
                  <a:pt x="11950" y="43573"/>
                </a:lnTo>
                <a:lnTo>
                  <a:pt x="8458" y="39941"/>
                </a:lnTo>
                <a:lnTo>
                  <a:pt x="8458" y="28994"/>
                </a:lnTo>
                <a:lnTo>
                  <a:pt x="9334" y="26149"/>
                </a:lnTo>
                <a:lnTo>
                  <a:pt x="12852" y="22174"/>
                </a:lnTo>
                <a:lnTo>
                  <a:pt x="15354" y="21183"/>
                </a:lnTo>
                <a:lnTo>
                  <a:pt x="32181" y="21183"/>
                </a:lnTo>
                <a:lnTo>
                  <a:pt x="32181" y="15913"/>
                </a:lnTo>
                <a:lnTo>
                  <a:pt x="24041" y="15913"/>
                </a:lnTo>
                <a:lnTo>
                  <a:pt x="21869" y="14833"/>
                </a:lnTo>
                <a:lnTo>
                  <a:pt x="19469" y="14287"/>
                </a:lnTo>
                <a:close/>
              </a:path>
              <a:path w="32385" h="50800">
                <a:moveTo>
                  <a:pt x="32181" y="47663"/>
                </a:moveTo>
                <a:lnTo>
                  <a:pt x="24041" y="47663"/>
                </a:lnTo>
                <a:lnTo>
                  <a:pt x="24041" y="49784"/>
                </a:lnTo>
                <a:lnTo>
                  <a:pt x="32181" y="49784"/>
                </a:lnTo>
                <a:lnTo>
                  <a:pt x="32181" y="47663"/>
                </a:lnTo>
                <a:close/>
              </a:path>
              <a:path w="32385" h="50800">
                <a:moveTo>
                  <a:pt x="32181" y="21183"/>
                </a:moveTo>
                <a:lnTo>
                  <a:pt x="20497" y="21183"/>
                </a:lnTo>
                <a:lnTo>
                  <a:pt x="22301" y="21882"/>
                </a:lnTo>
                <a:lnTo>
                  <a:pt x="24041" y="23266"/>
                </a:lnTo>
                <a:lnTo>
                  <a:pt x="24041" y="41452"/>
                </a:lnTo>
                <a:lnTo>
                  <a:pt x="23698" y="41935"/>
                </a:lnTo>
                <a:lnTo>
                  <a:pt x="22948" y="42405"/>
                </a:lnTo>
                <a:lnTo>
                  <a:pt x="20675" y="43332"/>
                </a:lnTo>
                <a:lnTo>
                  <a:pt x="19710" y="43573"/>
                </a:lnTo>
                <a:lnTo>
                  <a:pt x="32181" y="43573"/>
                </a:lnTo>
                <a:lnTo>
                  <a:pt x="32181" y="21183"/>
                </a:lnTo>
                <a:close/>
              </a:path>
              <a:path w="32385" h="50800">
                <a:moveTo>
                  <a:pt x="32181" y="0"/>
                </a:moveTo>
                <a:lnTo>
                  <a:pt x="24041" y="1943"/>
                </a:lnTo>
                <a:lnTo>
                  <a:pt x="24041" y="15913"/>
                </a:lnTo>
                <a:lnTo>
                  <a:pt x="32181" y="15913"/>
                </a:lnTo>
                <a:lnTo>
                  <a:pt x="32181" y="0"/>
                </a:lnTo>
                <a:close/>
              </a:path>
            </a:pathLst>
          </a:custGeom>
          <a:solidFill>
            <a:srgbClr val="EC1550"/>
          </a:solidFill>
        </p:spPr>
        <p:txBody>
          <a:bodyPr wrap="square" lIns="0" tIns="0" rIns="0" bIns="0" rtlCol="0"/>
          <a:lstStyle/>
          <a:p>
            <a:endParaRPr/>
          </a:p>
        </p:txBody>
      </p:sp>
      <p:sp>
        <p:nvSpPr>
          <p:cNvPr id="80" name="object 80"/>
          <p:cNvSpPr txBox="1"/>
          <p:nvPr/>
        </p:nvSpPr>
        <p:spPr>
          <a:xfrm>
            <a:off x="3585678" y="2896423"/>
            <a:ext cx="1651000" cy="452120"/>
          </a:xfrm>
          <a:prstGeom prst="rect">
            <a:avLst/>
          </a:prstGeom>
        </p:spPr>
        <p:txBody>
          <a:bodyPr vert="horz" wrap="square" lIns="0" tIns="0" rIns="0" bIns="0" rtlCol="0">
            <a:spAutoFit/>
          </a:bodyPr>
          <a:lstStyle/>
          <a:p>
            <a:pPr marL="12700">
              <a:lnSpc>
                <a:spcPct val="100000"/>
              </a:lnSpc>
            </a:pPr>
            <a:r>
              <a:rPr sz="900" b="1" spc="-5" dirty="0">
                <a:solidFill>
                  <a:srgbClr val="00B5AC"/>
                </a:solidFill>
                <a:latin typeface="Trebuchet MS"/>
                <a:cs typeface="Trebuchet MS"/>
              </a:rPr>
              <a:t>World Airline Awards</a:t>
            </a:r>
            <a:r>
              <a:rPr sz="900" b="1" spc="-140" dirty="0">
                <a:solidFill>
                  <a:srgbClr val="00B5AC"/>
                </a:solidFill>
                <a:latin typeface="Trebuchet MS"/>
                <a:cs typeface="Trebuchet MS"/>
              </a:rPr>
              <a:t> </a:t>
            </a:r>
            <a:r>
              <a:rPr sz="900" b="1" spc="-10" dirty="0">
                <a:solidFill>
                  <a:srgbClr val="00B5AC"/>
                </a:solidFill>
                <a:latin typeface="Trebuchet MS"/>
                <a:cs typeface="Trebuchet MS"/>
              </a:rPr>
              <a:t>(Skytrax)</a:t>
            </a:r>
            <a:endParaRPr sz="900">
              <a:latin typeface="Trebuchet MS"/>
              <a:cs typeface="Trebuchet MS"/>
            </a:endParaRPr>
          </a:p>
          <a:p>
            <a:pPr marL="12700">
              <a:lnSpc>
                <a:spcPct val="100000"/>
              </a:lnSpc>
              <a:spcBef>
                <a:spcPts val="265"/>
              </a:spcBef>
            </a:pPr>
            <a:r>
              <a:rPr sz="800" b="1" dirty="0">
                <a:solidFill>
                  <a:srgbClr val="5D5D5D"/>
                </a:solidFill>
                <a:latin typeface="Trebuchet MS"/>
                <a:cs typeface="Trebuchet MS"/>
              </a:rPr>
              <a:t>2nd</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“Best </a:t>
            </a:r>
            <a:r>
              <a:rPr sz="800" dirty="0">
                <a:solidFill>
                  <a:srgbClr val="5D5D5D"/>
                </a:solidFill>
                <a:latin typeface="Trebuchet MS"/>
                <a:cs typeface="Trebuchet MS"/>
              </a:rPr>
              <a:t>Airline </a:t>
            </a:r>
            <a:r>
              <a:rPr sz="800" spc="-5" dirty="0">
                <a:solidFill>
                  <a:srgbClr val="5D5D5D"/>
                </a:solidFill>
                <a:latin typeface="Trebuchet MS"/>
                <a:cs typeface="Trebuchet MS"/>
              </a:rPr>
              <a:t>in </a:t>
            </a:r>
            <a:r>
              <a:rPr sz="800" dirty="0">
                <a:solidFill>
                  <a:srgbClr val="5D5D5D"/>
                </a:solidFill>
                <a:latin typeface="Trebuchet MS"/>
                <a:cs typeface="Trebuchet MS"/>
              </a:rPr>
              <a:t>South</a:t>
            </a:r>
            <a:r>
              <a:rPr sz="800" spc="-175" dirty="0">
                <a:solidFill>
                  <a:srgbClr val="5D5D5D"/>
                </a:solidFill>
                <a:latin typeface="Trebuchet MS"/>
                <a:cs typeface="Trebuchet MS"/>
              </a:rPr>
              <a:t> </a:t>
            </a:r>
            <a:r>
              <a:rPr sz="800" dirty="0">
                <a:solidFill>
                  <a:srgbClr val="5D5D5D"/>
                </a:solidFill>
                <a:latin typeface="Trebuchet MS"/>
                <a:cs typeface="Trebuchet MS"/>
              </a:rPr>
              <a:t>America”</a:t>
            </a:r>
            <a:endParaRPr sz="800">
              <a:latin typeface="Trebuchet MS"/>
              <a:cs typeface="Trebuchet MS"/>
            </a:endParaRPr>
          </a:p>
        </p:txBody>
      </p:sp>
      <p:sp>
        <p:nvSpPr>
          <p:cNvPr id="81" name="object 81"/>
          <p:cNvSpPr/>
          <p:nvPr/>
        </p:nvSpPr>
        <p:spPr>
          <a:xfrm>
            <a:off x="5404695" y="3651025"/>
            <a:ext cx="1821814" cy="0"/>
          </a:xfrm>
          <a:custGeom>
            <a:avLst/>
            <a:gdLst/>
            <a:ahLst/>
            <a:cxnLst/>
            <a:rect l="l" t="t" r="r" b="b"/>
            <a:pathLst>
              <a:path w="1821815">
                <a:moveTo>
                  <a:pt x="0" y="0"/>
                </a:moveTo>
                <a:lnTo>
                  <a:pt x="1821713" y="0"/>
                </a:lnTo>
              </a:path>
            </a:pathLst>
          </a:custGeom>
          <a:ln w="3175">
            <a:solidFill>
              <a:srgbClr val="777777"/>
            </a:solidFill>
          </a:ln>
        </p:spPr>
        <p:txBody>
          <a:bodyPr wrap="square" lIns="0" tIns="0" rIns="0" bIns="0" rtlCol="0"/>
          <a:lstStyle/>
          <a:p>
            <a:endParaRPr/>
          </a:p>
        </p:txBody>
      </p:sp>
      <p:sp>
        <p:nvSpPr>
          <p:cNvPr id="82" name="object 82"/>
          <p:cNvSpPr txBox="1"/>
          <p:nvPr/>
        </p:nvSpPr>
        <p:spPr>
          <a:xfrm>
            <a:off x="5835563" y="3823200"/>
            <a:ext cx="1440815" cy="548640"/>
          </a:xfrm>
          <a:prstGeom prst="rect">
            <a:avLst/>
          </a:prstGeom>
        </p:spPr>
        <p:txBody>
          <a:bodyPr vert="horz" wrap="square" lIns="0" tIns="0" rIns="0" bIns="0" rtlCol="0">
            <a:spAutoFit/>
          </a:bodyPr>
          <a:lstStyle/>
          <a:p>
            <a:pPr marL="12700">
              <a:lnSpc>
                <a:spcPct val="100000"/>
              </a:lnSpc>
            </a:pPr>
            <a:r>
              <a:rPr sz="900" b="1" spc="-5" dirty="0">
                <a:solidFill>
                  <a:srgbClr val="00B5AC"/>
                </a:solidFill>
                <a:latin typeface="Trebuchet MS"/>
                <a:cs typeface="Trebuchet MS"/>
              </a:rPr>
              <a:t>MERCO</a:t>
            </a:r>
            <a:r>
              <a:rPr sz="900" b="1" spc="-95" dirty="0">
                <a:solidFill>
                  <a:srgbClr val="00B5AC"/>
                </a:solidFill>
                <a:latin typeface="Trebuchet MS"/>
                <a:cs typeface="Trebuchet MS"/>
              </a:rPr>
              <a:t> </a:t>
            </a:r>
            <a:r>
              <a:rPr sz="900" b="1" dirty="0">
                <a:solidFill>
                  <a:srgbClr val="00B5AC"/>
                </a:solidFill>
                <a:latin typeface="Trebuchet MS"/>
                <a:cs typeface="Trebuchet MS"/>
              </a:rPr>
              <a:t>Ranking</a:t>
            </a:r>
            <a:endParaRPr sz="900" dirty="0">
              <a:latin typeface="Trebuchet MS"/>
              <a:cs typeface="Trebuchet MS"/>
            </a:endParaRPr>
          </a:p>
          <a:p>
            <a:pPr marL="12700">
              <a:lnSpc>
                <a:spcPct val="100000"/>
              </a:lnSpc>
              <a:spcBef>
                <a:spcPts val="265"/>
              </a:spcBef>
            </a:pP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marR="5080">
              <a:lnSpc>
                <a:spcPct val="100000"/>
              </a:lnSpc>
            </a:pPr>
            <a:r>
              <a:rPr sz="800" spc="-5" dirty="0">
                <a:solidFill>
                  <a:srgbClr val="5D5D5D"/>
                </a:solidFill>
                <a:latin typeface="Trebuchet MS"/>
                <a:cs typeface="Trebuchet MS"/>
              </a:rPr>
              <a:t>“Business </a:t>
            </a:r>
            <a:r>
              <a:rPr sz="800" spc="-10" dirty="0">
                <a:solidFill>
                  <a:srgbClr val="5D5D5D"/>
                </a:solidFill>
                <a:latin typeface="Trebuchet MS"/>
                <a:cs typeface="Trebuchet MS"/>
              </a:rPr>
              <a:t>Reputation </a:t>
            </a:r>
            <a:r>
              <a:rPr sz="800" spc="-5" dirty="0">
                <a:solidFill>
                  <a:srgbClr val="5D5D5D"/>
                </a:solidFill>
                <a:latin typeface="Trebuchet MS"/>
                <a:cs typeface="Trebuchet MS"/>
              </a:rPr>
              <a:t>in the</a:t>
            </a:r>
            <a:r>
              <a:rPr lang="en-US" sz="800" spc="-5" dirty="0">
                <a:solidFill>
                  <a:srgbClr val="5D5D5D"/>
                </a:solidFill>
                <a:latin typeface="Trebuchet MS"/>
                <a:cs typeface="Trebuchet MS"/>
              </a:rPr>
              <a:t> </a:t>
            </a:r>
            <a:r>
              <a:rPr sz="800" spc="-10" dirty="0">
                <a:solidFill>
                  <a:srgbClr val="5D5D5D"/>
                </a:solidFill>
                <a:latin typeface="Trebuchet MS"/>
                <a:cs typeface="Trebuchet MS"/>
              </a:rPr>
              <a:t>Transport </a:t>
            </a:r>
            <a:r>
              <a:rPr sz="800" spc="-5" dirty="0">
                <a:solidFill>
                  <a:srgbClr val="5D5D5D"/>
                </a:solidFill>
                <a:latin typeface="Trebuchet MS"/>
                <a:cs typeface="Trebuchet MS"/>
              </a:rPr>
              <a:t>and Logistics</a:t>
            </a:r>
            <a:r>
              <a:rPr sz="800" spc="-80" dirty="0">
                <a:solidFill>
                  <a:srgbClr val="5D5D5D"/>
                </a:solidFill>
                <a:latin typeface="Trebuchet MS"/>
                <a:cs typeface="Trebuchet MS"/>
              </a:rPr>
              <a:t> </a:t>
            </a:r>
            <a:r>
              <a:rPr sz="800" dirty="0">
                <a:solidFill>
                  <a:srgbClr val="5D5D5D"/>
                </a:solidFill>
                <a:latin typeface="Trebuchet MS"/>
                <a:cs typeface="Trebuchet MS"/>
              </a:rPr>
              <a:t>Sector”</a:t>
            </a:r>
            <a:endParaRPr sz="800" dirty="0">
              <a:latin typeface="Trebuchet MS"/>
              <a:cs typeface="Trebuchet MS"/>
            </a:endParaRPr>
          </a:p>
        </p:txBody>
      </p:sp>
      <p:sp>
        <p:nvSpPr>
          <p:cNvPr id="83" name="object 83"/>
          <p:cNvSpPr/>
          <p:nvPr/>
        </p:nvSpPr>
        <p:spPr>
          <a:xfrm>
            <a:off x="5404695" y="4614383"/>
            <a:ext cx="1821814" cy="0"/>
          </a:xfrm>
          <a:custGeom>
            <a:avLst/>
            <a:gdLst/>
            <a:ahLst/>
            <a:cxnLst/>
            <a:rect l="l" t="t" r="r" b="b"/>
            <a:pathLst>
              <a:path w="1821815">
                <a:moveTo>
                  <a:pt x="0" y="0"/>
                </a:moveTo>
                <a:lnTo>
                  <a:pt x="1821713" y="0"/>
                </a:lnTo>
              </a:path>
            </a:pathLst>
          </a:custGeom>
          <a:ln w="3175">
            <a:solidFill>
              <a:srgbClr val="777777"/>
            </a:solidFill>
          </a:ln>
        </p:spPr>
        <p:txBody>
          <a:bodyPr wrap="square" lIns="0" tIns="0" rIns="0" bIns="0" rtlCol="0"/>
          <a:lstStyle/>
          <a:p>
            <a:endParaRPr/>
          </a:p>
        </p:txBody>
      </p:sp>
      <p:sp>
        <p:nvSpPr>
          <p:cNvPr id="84" name="object 84"/>
          <p:cNvSpPr txBox="1"/>
          <p:nvPr/>
        </p:nvSpPr>
        <p:spPr>
          <a:xfrm>
            <a:off x="5835563" y="5688562"/>
            <a:ext cx="1298575" cy="536575"/>
          </a:xfrm>
          <a:prstGeom prst="rect">
            <a:avLst/>
          </a:prstGeom>
        </p:spPr>
        <p:txBody>
          <a:bodyPr vert="horz" wrap="square" lIns="0" tIns="0" rIns="0" bIns="0" rtlCol="0">
            <a:spAutoFit/>
          </a:bodyPr>
          <a:lstStyle/>
          <a:p>
            <a:pPr marL="12700" marR="5080">
              <a:lnSpc>
                <a:spcPts val="1000"/>
              </a:lnSpc>
            </a:pPr>
            <a:r>
              <a:rPr sz="900" b="1" spc="-40" dirty="0">
                <a:solidFill>
                  <a:srgbClr val="00B5AC"/>
                </a:solidFill>
                <a:latin typeface="Trebuchet MS"/>
                <a:cs typeface="Trebuchet MS"/>
              </a:rPr>
              <a:t>Top </a:t>
            </a:r>
            <a:r>
              <a:rPr sz="900" b="1" dirty="0">
                <a:solidFill>
                  <a:srgbClr val="00B5AC"/>
                </a:solidFill>
                <a:latin typeface="Trebuchet MS"/>
                <a:cs typeface="Trebuchet MS"/>
              </a:rPr>
              <a:t>of </a:t>
            </a:r>
            <a:r>
              <a:rPr sz="900" b="1" spc="-10" dirty="0">
                <a:solidFill>
                  <a:srgbClr val="00B5AC"/>
                </a:solidFill>
                <a:latin typeface="Trebuchet MS"/>
                <a:cs typeface="Trebuchet MS"/>
              </a:rPr>
              <a:t>Mind-Data-Folha/</a:t>
            </a:r>
            <a:r>
              <a:rPr lang="en-US" sz="900" b="1" spc="-10" dirty="0">
                <a:solidFill>
                  <a:srgbClr val="00B5AC"/>
                </a:solidFill>
                <a:latin typeface="Trebuchet MS"/>
                <a:cs typeface="Trebuchet MS"/>
              </a:rPr>
              <a:t> </a:t>
            </a:r>
            <a:r>
              <a:rPr sz="900" b="1" spc="-5" dirty="0">
                <a:solidFill>
                  <a:srgbClr val="00B5AC"/>
                </a:solidFill>
                <a:latin typeface="Trebuchet MS"/>
                <a:cs typeface="Trebuchet MS"/>
              </a:rPr>
              <a:t>Grupo</a:t>
            </a:r>
            <a:r>
              <a:rPr sz="900" b="1" spc="-90" dirty="0">
                <a:solidFill>
                  <a:srgbClr val="00B5AC"/>
                </a:solidFill>
                <a:latin typeface="Trebuchet MS"/>
                <a:cs typeface="Trebuchet MS"/>
              </a:rPr>
              <a:t> </a:t>
            </a:r>
            <a:r>
              <a:rPr sz="900" b="1" spc="-10" dirty="0">
                <a:solidFill>
                  <a:srgbClr val="00B5AC"/>
                </a:solidFill>
                <a:latin typeface="Trebuchet MS"/>
                <a:cs typeface="Trebuchet MS"/>
              </a:rPr>
              <a:t>Folha</a:t>
            </a:r>
            <a:endParaRPr sz="900" dirty="0">
              <a:latin typeface="Trebuchet MS"/>
              <a:cs typeface="Trebuchet MS"/>
            </a:endParaRPr>
          </a:p>
          <a:p>
            <a:pPr marL="12700">
              <a:lnSpc>
                <a:spcPct val="100000"/>
              </a:lnSpc>
              <a:spcBef>
                <a:spcPts val="5"/>
              </a:spcBef>
            </a:pP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“Airline”</a:t>
            </a:r>
            <a:endParaRPr sz="800" dirty="0">
              <a:latin typeface="Trebuchet MS"/>
              <a:cs typeface="Trebuchet MS"/>
            </a:endParaRPr>
          </a:p>
        </p:txBody>
      </p:sp>
      <p:sp>
        <p:nvSpPr>
          <p:cNvPr id="85" name="object 85"/>
          <p:cNvSpPr txBox="1"/>
          <p:nvPr/>
        </p:nvSpPr>
        <p:spPr>
          <a:xfrm>
            <a:off x="5835563" y="4725371"/>
            <a:ext cx="1426845" cy="588645"/>
          </a:xfrm>
          <a:prstGeom prst="rect">
            <a:avLst/>
          </a:prstGeom>
        </p:spPr>
        <p:txBody>
          <a:bodyPr vert="horz" wrap="square" lIns="0" tIns="0" rIns="0" bIns="0" rtlCol="0">
            <a:spAutoFit/>
          </a:bodyPr>
          <a:lstStyle/>
          <a:p>
            <a:pPr marL="12700">
              <a:lnSpc>
                <a:spcPct val="100000"/>
              </a:lnSpc>
            </a:pPr>
            <a:r>
              <a:rPr sz="900" b="1" dirty="0">
                <a:solidFill>
                  <a:srgbClr val="00B5AC"/>
                </a:solidFill>
                <a:latin typeface="Trebuchet MS"/>
                <a:cs typeface="Trebuchet MS"/>
              </a:rPr>
              <a:t>Content </a:t>
            </a:r>
            <a:r>
              <a:rPr sz="900" b="1" spc="-5" dirty="0">
                <a:solidFill>
                  <a:srgbClr val="00B5AC"/>
                </a:solidFill>
                <a:latin typeface="Trebuchet MS"/>
                <a:cs typeface="Trebuchet MS"/>
              </a:rPr>
              <a:t>Marketing</a:t>
            </a:r>
            <a:r>
              <a:rPr sz="900" b="1" spc="-135" dirty="0">
                <a:solidFill>
                  <a:srgbClr val="00B5AC"/>
                </a:solidFill>
                <a:latin typeface="Trebuchet MS"/>
                <a:cs typeface="Trebuchet MS"/>
              </a:rPr>
              <a:t> </a:t>
            </a:r>
            <a:r>
              <a:rPr sz="900" b="1" spc="-5" dirty="0">
                <a:solidFill>
                  <a:srgbClr val="00B5AC"/>
                </a:solidFill>
                <a:latin typeface="Trebuchet MS"/>
                <a:cs typeface="Trebuchet MS"/>
              </a:rPr>
              <a:t>Awards</a:t>
            </a:r>
            <a:endParaRPr sz="900" dirty="0">
              <a:latin typeface="Trebuchet MS"/>
              <a:cs typeface="Trebuchet MS"/>
            </a:endParaRPr>
          </a:p>
          <a:p>
            <a:pPr marL="12700">
              <a:lnSpc>
                <a:spcPct val="100000"/>
              </a:lnSpc>
              <a:spcBef>
                <a:spcPts val="180"/>
              </a:spcBef>
            </a:pPr>
            <a:r>
              <a:rPr sz="800" b="1" dirty="0">
                <a:solidFill>
                  <a:srgbClr val="5D5D5D"/>
                </a:solidFill>
                <a:latin typeface="Trebuchet MS"/>
                <a:cs typeface="Trebuchet MS"/>
              </a:rPr>
              <a:t>2nd</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marR="240029">
              <a:lnSpc>
                <a:spcPct val="120800"/>
              </a:lnSpc>
            </a:pPr>
            <a:r>
              <a:rPr sz="800" dirty="0">
                <a:solidFill>
                  <a:srgbClr val="5D5D5D"/>
                </a:solidFill>
                <a:latin typeface="Trebuchet MS"/>
                <a:cs typeface="Trebuchet MS"/>
              </a:rPr>
              <a:t>for </a:t>
            </a:r>
            <a:r>
              <a:rPr sz="800" spc="-5" dirty="0">
                <a:solidFill>
                  <a:srgbClr val="5D5D5D"/>
                </a:solidFill>
                <a:latin typeface="Trebuchet MS"/>
                <a:cs typeface="Trebuchet MS"/>
              </a:rPr>
              <a:t>Nas Nuvens magazine</a:t>
            </a:r>
            <a:r>
              <a:rPr lang="en-US" sz="800" spc="-5" dirty="0">
                <a:solidFill>
                  <a:srgbClr val="5D5D5D"/>
                </a:solidFill>
                <a:latin typeface="Trebuchet MS"/>
                <a:cs typeface="Trebuchet MS"/>
              </a:rPr>
              <a:t> </a:t>
            </a:r>
            <a:r>
              <a:rPr sz="800" spc="-5" dirty="0">
                <a:solidFill>
                  <a:srgbClr val="5D5D5D"/>
                </a:solidFill>
                <a:latin typeface="Trebuchet MS"/>
                <a:cs typeface="Trebuchet MS"/>
              </a:rPr>
              <a:t>“Best </a:t>
            </a:r>
            <a:r>
              <a:rPr sz="800" dirty="0">
                <a:solidFill>
                  <a:srgbClr val="5D5D5D"/>
                </a:solidFill>
                <a:latin typeface="Trebuchet MS"/>
                <a:cs typeface="Trebuchet MS"/>
              </a:rPr>
              <a:t>Airline</a:t>
            </a:r>
            <a:r>
              <a:rPr sz="800" spc="-125" dirty="0">
                <a:solidFill>
                  <a:srgbClr val="5D5D5D"/>
                </a:solidFill>
                <a:latin typeface="Trebuchet MS"/>
                <a:cs typeface="Trebuchet MS"/>
              </a:rPr>
              <a:t> </a:t>
            </a:r>
            <a:r>
              <a:rPr sz="800" dirty="0">
                <a:solidFill>
                  <a:srgbClr val="5D5D5D"/>
                </a:solidFill>
                <a:latin typeface="Trebuchet MS"/>
                <a:cs typeface="Trebuchet MS"/>
              </a:rPr>
              <a:t>Publication”</a:t>
            </a:r>
            <a:endParaRPr sz="800" dirty="0">
              <a:latin typeface="Trebuchet MS"/>
              <a:cs typeface="Trebuchet MS"/>
            </a:endParaRPr>
          </a:p>
        </p:txBody>
      </p:sp>
      <p:sp>
        <p:nvSpPr>
          <p:cNvPr id="86" name="object 86"/>
          <p:cNvSpPr/>
          <p:nvPr/>
        </p:nvSpPr>
        <p:spPr>
          <a:xfrm>
            <a:off x="5404695" y="5539601"/>
            <a:ext cx="1821814" cy="0"/>
          </a:xfrm>
          <a:custGeom>
            <a:avLst/>
            <a:gdLst/>
            <a:ahLst/>
            <a:cxnLst/>
            <a:rect l="l" t="t" r="r" b="b"/>
            <a:pathLst>
              <a:path w="1821815">
                <a:moveTo>
                  <a:pt x="0" y="0"/>
                </a:moveTo>
                <a:lnTo>
                  <a:pt x="1821713" y="0"/>
                </a:lnTo>
              </a:path>
            </a:pathLst>
          </a:custGeom>
          <a:ln w="3175">
            <a:solidFill>
              <a:srgbClr val="777777"/>
            </a:solidFill>
          </a:ln>
        </p:spPr>
        <p:txBody>
          <a:bodyPr wrap="square" lIns="0" tIns="0" rIns="0" bIns="0" rtlCol="0"/>
          <a:lstStyle/>
          <a:p>
            <a:endParaRPr/>
          </a:p>
        </p:txBody>
      </p:sp>
      <p:sp>
        <p:nvSpPr>
          <p:cNvPr id="87" name="object 87"/>
          <p:cNvSpPr/>
          <p:nvPr/>
        </p:nvSpPr>
        <p:spPr>
          <a:xfrm>
            <a:off x="5463279" y="5680144"/>
            <a:ext cx="231775" cy="376555"/>
          </a:xfrm>
          <a:custGeom>
            <a:avLst/>
            <a:gdLst/>
            <a:ahLst/>
            <a:cxnLst/>
            <a:rect l="l" t="t" r="r" b="b"/>
            <a:pathLst>
              <a:path w="231775" h="376554">
                <a:moveTo>
                  <a:pt x="115709" y="0"/>
                </a:moveTo>
                <a:lnTo>
                  <a:pt x="71462" y="8648"/>
                </a:lnTo>
                <a:lnTo>
                  <a:pt x="34035" y="34036"/>
                </a:lnTo>
                <a:lnTo>
                  <a:pt x="8635"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2" y="215442"/>
                </a:lnTo>
                <a:lnTo>
                  <a:pt x="91274" y="214325"/>
                </a:lnTo>
                <a:lnTo>
                  <a:pt x="89534" y="213614"/>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9"/>
                </a:lnTo>
                <a:lnTo>
                  <a:pt x="216007" y="131781"/>
                </a:lnTo>
                <a:lnTo>
                  <a:pt x="196862" y="176441"/>
                </a:lnTo>
                <a:lnTo>
                  <a:pt x="159458" y="207268"/>
                </a:lnTo>
                <a:lnTo>
                  <a:pt x="142227" y="213448"/>
                </a:lnTo>
                <a:lnTo>
                  <a:pt x="140842" y="214579"/>
                </a:lnTo>
                <a:lnTo>
                  <a:pt x="138747" y="218414"/>
                </a:lnTo>
                <a:lnTo>
                  <a:pt x="138569" y="220256"/>
                </a:lnTo>
                <a:lnTo>
                  <a:pt x="139966" y="223748"/>
                </a:lnTo>
                <a:lnTo>
                  <a:pt x="141096" y="225056"/>
                </a:lnTo>
                <a:lnTo>
                  <a:pt x="144246" y="226796"/>
                </a:lnTo>
                <a:lnTo>
                  <a:pt x="145897" y="227050"/>
                </a:lnTo>
                <a:lnTo>
                  <a:pt x="147650" y="226707"/>
                </a:lnTo>
                <a:lnTo>
                  <a:pt x="154978" y="224612"/>
                </a:lnTo>
                <a:lnTo>
                  <a:pt x="161607" y="221996"/>
                </a:lnTo>
                <a:lnTo>
                  <a:pt x="167538" y="218846"/>
                </a:lnTo>
                <a:lnTo>
                  <a:pt x="181178" y="218846"/>
                </a:lnTo>
                <a:lnTo>
                  <a:pt x="181152" y="210997"/>
                </a:lnTo>
                <a:lnTo>
                  <a:pt x="192296" y="202084"/>
                </a:lnTo>
                <a:lnTo>
                  <a:pt x="202163" y="192089"/>
                </a:lnTo>
                <a:lnTo>
                  <a:pt x="223902" y="155976"/>
                </a:lnTo>
                <a:lnTo>
                  <a:pt x="231419" y="115189"/>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88" name="object 88"/>
          <p:cNvSpPr/>
          <p:nvPr/>
        </p:nvSpPr>
        <p:spPr>
          <a:xfrm>
            <a:off x="5514306" y="5761499"/>
            <a:ext cx="50800" cy="84455"/>
          </a:xfrm>
          <a:custGeom>
            <a:avLst/>
            <a:gdLst/>
            <a:ahLst/>
            <a:cxnLst/>
            <a:rect l="l" t="t" r="r" b="b"/>
            <a:pathLst>
              <a:path w="50800" h="84454">
                <a:moveTo>
                  <a:pt x="7251" y="65138"/>
                </a:moveTo>
                <a:lnTo>
                  <a:pt x="0" y="76352"/>
                </a:lnTo>
                <a:lnTo>
                  <a:pt x="5842" y="81686"/>
                </a:lnTo>
                <a:lnTo>
                  <a:pt x="12890" y="84340"/>
                </a:lnTo>
                <a:lnTo>
                  <a:pt x="30226" y="84340"/>
                </a:lnTo>
                <a:lnTo>
                  <a:pt x="37350" y="82207"/>
                </a:lnTo>
                <a:lnTo>
                  <a:pt x="47650" y="73647"/>
                </a:lnTo>
                <a:lnTo>
                  <a:pt x="48352" y="72008"/>
                </a:lnTo>
                <a:lnTo>
                  <a:pt x="16256" y="72008"/>
                </a:lnTo>
                <a:lnTo>
                  <a:pt x="11569" y="69722"/>
                </a:lnTo>
                <a:lnTo>
                  <a:pt x="7251" y="65138"/>
                </a:lnTo>
                <a:close/>
              </a:path>
              <a:path w="50800" h="84454">
                <a:moveTo>
                  <a:pt x="46542" y="12344"/>
                </a:moveTo>
                <a:lnTo>
                  <a:pt x="28536" y="12344"/>
                </a:lnTo>
                <a:lnTo>
                  <a:pt x="32423" y="15989"/>
                </a:lnTo>
                <a:lnTo>
                  <a:pt x="32423" y="30238"/>
                </a:lnTo>
                <a:lnTo>
                  <a:pt x="28257" y="33718"/>
                </a:lnTo>
                <a:lnTo>
                  <a:pt x="17741" y="33718"/>
                </a:lnTo>
                <a:lnTo>
                  <a:pt x="17741" y="45669"/>
                </a:lnTo>
                <a:lnTo>
                  <a:pt x="24853" y="45669"/>
                </a:lnTo>
                <a:lnTo>
                  <a:pt x="28460" y="46901"/>
                </a:lnTo>
                <a:lnTo>
                  <a:pt x="33820" y="51841"/>
                </a:lnTo>
                <a:lnTo>
                  <a:pt x="35166" y="55054"/>
                </a:lnTo>
                <a:lnTo>
                  <a:pt x="35166" y="67665"/>
                </a:lnTo>
                <a:lnTo>
                  <a:pt x="30543" y="72008"/>
                </a:lnTo>
                <a:lnTo>
                  <a:pt x="48352" y="72008"/>
                </a:lnTo>
                <a:lnTo>
                  <a:pt x="50212" y="67665"/>
                </a:lnTo>
                <a:lnTo>
                  <a:pt x="50228" y="50393"/>
                </a:lnTo>
                <a:lnTo>
                  <a:pt x="45897" y="43586"/>
                </a:lnTo>
                <a:lnTo>
                  <a:pt x="37223" y="39420"/>
                </a:lnTo>
                <a:lnTo>
                  <a:pt x="44069" y="35255"/>
                </a:lnTo>
                <a:lnTo>
                  <a:pt x="47498" y="29184"/>
                </a:lnTo>
                <a:lnTo>
                  <a:pt x="47375" y="14236"/>
                </a:lnTo>
                <a:lnTo>
                  <a:pt x="46542" y="12344"/>
                </a:lnTo>
                <a:close/>
              </a:path>
              <a:path w="50800" h="84454">
                <a:moveTo>
                  <a:pt x="29743" y="0"/>
                </a:moveTo>
                <a:lnTo>
                  <a:pt x="17881" y="0"/>
                </a:lnTo>
                <a:lnTo>
                  <a:pt x="14160" y="812"/>
                </a:lnTo>
                <a:lnTo>
                  <a:pt x="6718" y="4013"/>
                </a:lnTo>
                <a:lnTo>
                  <a:pt x="3975" y="5892"/>
                </a:lnTo>
                <a:lnTo>
                  <a:pt x="2235" y="8039"/>
                </a:lnTo>
                <a:lnTo>
                  <a:pt x="9042" y="18033"/>
                </a:lnTo>
                <a:lnTo>
                  <a:pt x="12839" y="14236"/>
                </a:lnTo>
                <a:lnTo>
                  <a:pt x="16738" y="12344"/>
                </a:lnTo>
                <a:lnTo>
                  <a:pt x="46542" y="12344"/>
                </a:lnTo>
                <a:lnTo>
                  <a:pt x="45212" y="9321"/>
                </a:lnTo>
                <a:lnTo>
                  <a:pt x="36106" y="1879"/>
                </a:lnTo>
                <a:lnTo>
                  <a:pt x="29743" y="0"/>
                </a:lnTo>
                <a:close/>
              </a:path>
            </a:pathLst>
          </a:custGeom>
          <a:solidFill>
            <a:srgbClr val="EC1550"/>
          </a:solidFill>
        </p:spPr>
        <p:txBody>
          <a:bodyPr wrap="square" lIns="0" tIns="0" rIns="0" bIns="0" rtlCol="0"/>
          <a:lstStyle/>
          <a:p>
            <a:endParaRPr/>
          </a:p>
        </p:txBody>
      </p:sp>
      <p:sp>
        <p:nvSpPr>
          <p:cNvPr id="89" name="object 89"/>
          <p:cNvSpPr/>
          <p:nvPr/>
        </p:nvSpPr>
        <p:spPr>
          <a:xfrm>
            <a:off x="5577687" y="5771170"/>
            <a:ext cx="24130" cy="35560"/>
          </a:xfrm>
          <a:custGeom>
            <a:avLst/>
            <a:gdLst/>
            <a:ahLst/>
            <a:cxnLst/>
            <a:rect l="l" t="t" r="r" b="b"/>
            <a:pathLst>
              <a:path w="24129" h="35559">
                <a:moveTo>
                  <a:pt x="8140" y="634"/>
                </a:moveTo>
                <a:lnTo>
                  <a:pt x="0" y="634"/>
                </a:lnTo>
                <a:lnTo>
                  <a:pt x="0" y="35483"/>
                </a:lnTo>
                <a:lnTo>
                  <a:pt x="8140" y="35483"/>
                </a:lnTo>
                <a:lnTo>
                  <a:pt x="8140" y="13169"/>
                </a:lnTo>
                <a:lnTo>
                  <a:pt x="8864" y="11087"/>
                </a:lnTo>
                <a:lnTo>
                  <a:pt x="11798" y="7645"/>
                </a:lnTo>
                <a:lnTo>
                  <a:pt x="13474" y="6794"/>
                </a:lnTo>
                <a:lnTo>
                  <a:pt x="20853" y="6794"/>
                </a:lnTo>
                <a:lnTo>
                  <a:pt x="22325" y="3822"/>
                </a:lnTo>
                <a:lnTo>
                  <a:pt x="8140" y="3822"/>
                </a:lnTo>
                <a:lnTo>
                  <a:pt x="8140" y="634"/>
                </a:lnTo>
                <a:close/>
              </a:path>
              <a:path w="24129" h="35559">
                <a:moveTo>
                  <a:pt x="20853" y="6794"/>
                </a:moveTo>
                <a:lnTo>
                  <a:pt x="17094" y="6794"/>
                </a:lnTo>
                <a:lnTo>
                  <a:pt x="18694" y="7277"/>
                </a:lnTo>
                <a:lnTo>
                  <a:pt x="20142" y="8229"/>
                </a:lnTo>
                <a:lnTo>
                  <a:pt x="20853" y="6794"/>
                </a:lnTo>
                <a:close/>
              </a:path>
              <a:path w="24129" h="35559">
                <a:moveTo>
                  <a:pt x="19989" y="0"/>
                </a:moveTo>
                <a:lnTo>
                  <a:pt x="13436" y="0"/>
                </a:lnTo>
                <a:lnTo>
                  <a:pt x="10414" y="1269"/>
                </a:lnTo>
                <a:lnTo>
                  <a:pt x="8140" y="3822"/>
                </a:lnTo>
                <a:lnTo>
                  <a:pt x="22325" y="3822"/>
                </a:lnTo>
                <a:lnTo>
                  <a:pt x="23596" y="1257"/>
                </a:lnTo>
                <a:lnTo>
                  <a:pt x="22123" y="419"/>
                </a:lnTo>
                <a:lnTo>
                  <a:pt x="19989" y="0"/>
                </a:lnTo>
                <a:close/>
              </a:path>
            </a:pathLst>
          </a:custGeom>
          <a:solidFill>
            <a:srgbClr val="EC1550"/>
          </a:solidFill>
        </p:spPr>
        <p:txBody>
          <a:bodyPr wrap="square" lIns="0" tIns="0" rIns="0" bIns="0" rtlCol="0"/>
          <a:lstStyle/>
          <a:p>
            <a:endParaRPr/>
          </a:p>
        </p:txBody>
      </p:sp>
      <p:sp>
        <p:nvSpPr>
          <p:cNvPr id="90" name="object 90"/>
          <p:cNvSpPr/>
          <p:nvPr/>
        </p:nvSpPr>
        <p:spPr>
          <a:xfrm>
            <a:off x="5604537" y="5756878"/>
            <a:ext cx="32384" cy="50800"/>
          </a:xfrm>
          <a:custGeom>
            <a:avLst/>
            <a:gdLst/>
            <a:ahLst/>
            <a:cxnLst/>
            <a:rect l="l" t="t" r="r" b="b"/>
            <a:pathLst>
              <a:path w="32385" h="50800">
                <a:moveTo>
                  <a:pt x="19469" y="14287"/>
                </a:moveTo>
                <a:lnTo>
                  <a:pt x="12001" y="14287"/>
                </a:lnTo>
                <a:lnTo>
                  <a:pt x="8000" y="16014"/>
                </a:lnTo>
                <a:lnTo>
                  <a:pt x="1600" y="22936"/>
                </a:lnTo>
                <a:lnTo>
                  <a:pt x="0" y="27419"/>
                </a:lnTo>
                <a:lnTo>
                  <a:pt x="0" y="38430"/>
                </a:lnTo>
                <a:lnTo>
                  <a:pt x="1384" y="42735"/>
                </a:lnTo>
                <a:lnTo>
                  <a:pt x="6959" y="48895"/>
                </a:lnTo>
                <a:lnTo>
                  <a:pt x="10782" y="50431"/>
                </a:lnTo>
                <a:lnTo>
                  <a:pt x="17360" y="50431"/>
                </a:lnTo>
                <a:lnTo>
                  <a:pt x="19011" y="50152"/>
                </a:lnTo>
                <a:lnTo>
                  <a:pt x="22224" y="49047"/>
                </a:lnTo>
                <a:lnTo>
                  <a:pt x="23367" y="48399"/>
                </a:lnTo>
                <a:lnTo>
                  <a:pt x="24041" y="47663"/>
                </a:lnTo>
                <a:lnTo>
                  <a:pt x="32181" y="47663"/>
                </a:lnTo>
                <a:lnTo>
                  <a:pt x="32181" y="43573"/>
                </a:lnTo>
                <a:lnTo>
                  <a:pt x="11950" y="43573"/>
                </a:lnTo>
                <a:lnTo>
                  <a:pt x="8458" y="39941"/>
                </a:lnTo>
                <a:lnTo>
                  <a:pt x="8458" y="28994"/>
                </a:lnTo>
                <a:lnTo>
                  <a:pt x="9334" y="26149"/>
                </a:lnTo>
                <a:lnTo>
                  <a:pt x="12852" y="22174"/>
                </a:lnTo>
                <a:lnTo>
                  <a:pt x="15354" y="21183"/>
                </a:lnTo>
                <a:lnTo>
                  <a:pt x="32181" y="21183"/>
                </a:lnTo>
                <a:lnTo>
                  <a:pt x="32181" y="15913"/>
                </a:lnTo>
                <a:lnTo>
                  <a:pt x="24041" y="15913"/>
                </a:lnTo>
                <a:lnTo>
                  <a:pt x="21869" y="14833"/>
                </a:lnTo>
                <a:lnTo>
                  <a:pt x="19469" y="14287"/>
                </a:lnTo>
                <a:close/>
              </a:path>
              <a:path w="32385" h="50800">
                <a:moveTo>
                  <a:pt x="32181" y="47663"/>
                </a:moveTo>
                <a:lnTo>
                  <a:pt x="24041" y="47663"/>
                </a:lnTo>
                <a:lnTo>
                  <a:pt x="24041" y="49784"/>
                </a:lnTo>
                <a:lnTo>
                  <a:pt x="32181" y="49784"/>
                </a:lnTo>
                <a:lnTo>
                  <a:pt x="32181" y="47663"/>
                </a:lnTo>
                <a:close/>
              </a:path>
              <a:path w="32385" h="50800">
                <a:moveTo>
                  <a:pt x="32181" y="21183"/>
                </a:moveTo>
                <a:lnTo>
                  <a:pt x="20497" y="21183"/>
                </a:lnTo>
                <a:lnTo>
                  <a:pt x="22301" y="21882"/>
                </a:lnTo>
                <a:lnTo>
                  <a:pt x="24041" y="23266"/>
                </a:lnTo>
                <a:lnTo>
                  <a:pt x="24041" y="41452"/>
                </a:lnTo>
                <a:lnTo>
                  <a:pt x="23698" y="41935"/>
                </a:lnTo>
                <a:lnTo>
                  <a:pt x="22948" y="42405"/>
                </a:lnTo>
                <a:lnTo>
                  <a:pt x="20675" y="43332"/>
                </a:lnTo>
                <a:lnTo>
                  <a:pt x="19710" y="43573"/>
                </a:lnTo>
                <a:lnTo>
                  <a:pt x="32181" y="43573"/>
                </a:lnTo>
                <a:lnTo>
                  <a:pt x="32181" y="21183"/>
                </a:lnTo>
                <a:close/>
              </a:path>
              <a:path w="32385" h="50800">
                <a:moveTo>
                  <a:pt x="32181" y="0"/>
                </a:moveTo>
                <a:lnTo>
                  <a:pt x="24041" y="1943"/>
                </a:lnTo>
                <a:lnTo>
                  <a:pt x="24041" y="15913"/>
                </a:lnTo>
                <a:lnTo>
                  <a:pt x="32181" y="15913"/>
                </a:lnTo>
                <a:lnTo>
                  <a:pt x="32181" y="0"/>
                </a:lnTo>
                <a:close/>
              </a:path>
            </a:pathLst>
          </a:custGeom>
          <a:solidFill>
            <a:srgbClr val="EC1550"/>
          </a:solidFill>
        </p:spPr>
        <p:txBody>
          <a:bodyPr wrap="square" lIns="0" tIns="0" rIns="0" bIns="0" rtlCol="0"/>
          <a:lstStyle/>
          <a:p>
            <a:endParaRPr/>
          </a:p>
        </p:txBody>
      </p:sp>
      <p:sp>
        <p:nvSpPr>
          <p:cNvPr id="97" name="object 97"/>
          <p:cNvSpPr txBox="1"/>
          <p:nvPr/>
        </p:nvSpPr>
        <p:spPr>
          <a:xfrm>
            <a:off x="7886153" y="2895600"/>
            <a:ext cx="1613535" cy="651510"/>
          </a:xfrm>
          <a:prstGeom prst="rect">
            <a:avLst/>
          </a:prstGeom>
        </p:spPr>
        <p:txBody>
          <a:bodyPr vert="horz" wrap="square" lIns="0" tIns="0" rIns="0" bIns="0" rtlCol="0">
            <a:spAutoFit/>
          </a:bodyPr>
          <a:lstStyle/>
          <a:p>
            <a:pPr marL="12700" marR="332740">
              <a:lnSpc>
                <a:spcPts val="1000"/>
              </a:lnSpc>
            </a:pPr>
            <a:r>
              <a:rPr sz="900" b="1" spc="-10" dirty="0">
                <a:solidFill>
                  <a:srgbClr val="00B5AC"/>
                </a:solidFill>
                <a:latin typeface="Trebuchet MS"/>
                <a:cs typeface="Trebuchet MS"/>
              </a:rPr>
              <a:t>Brand </a:t>
            </a:r>
            <a:r>
              <a:rPr sz="900" b="1" spc="-5" dirty="0">
                <a:solidFill>
                  <a:srgbClr val="00B5AC"/>
                </a:solidFill>
                <a:latin typeface="Trebuchet MS"/>
                <a:cs typeface="Trebuchet MS"/>
              </a:rPr>
              <a:t>Finance:</a:t>
            </a:r>
            <a:r>
              <a:rPr sz="900" b="1" spc="-65" dirty="0">
                <a:solidFill>
                  <a:srgbClr val="00B5AC"/>
                </a:solidFill>
                <a:latin typeface="Trebuchet MS"/>
                <a:cs typeface="Trebuchet MS"/>
              </a:rPr>
              <a:t> </a:t>
            </a:r>
            <a:r>
              <a:rPr sz="900" b="1" dirty="0">
                <a:solidFill>
                  <a:srgbClr val="00B5AC"/>
                </a:solidFill>
                <a:latin typeface="Trebuchet MS"/>
                <a:cs typeface="Trebuchet MS"/>
              </a:rPr>
              <a:t>Ranking</a:t>
            </a:r>
            <a:r>
              <a:rPr lang="en-US" sz="900" b="1" dirty="0">
                <a:solidFill>
                  <a:srgbClr val="00B5AC"/>
                </a:solidFill>
                <a:latin typeface="Trebuchet MS"/>
                <a:cs typeface="Trebuchet MS"/>
              </a:rPr>
              <a:t> </a:t>
            </a:r>
            <a:r>
              <a:rPr sz="900" b="1" dirty="0">
                <a:solidFill>
                  <a:srgbClr val="00B5AC"/>
                </a:solidFill>
                <a:latin typeface="Trebuchet MS"/>
                <a:cs typeface="Trebuchet MS"/>
              </a:rPr>
              <a:t>of </a:t>
            </a:r>
            <a:r>
              <a:rPr sz="900" b="1" spc="-5" dirty="0">
                <a:solidFill>
                  <a:srgbClr val="00B5AC"/>
                </a:solidFill>
                <a:latin typeface="Trebuchet MS"/>
                <a:cs typeface="Trebuchet MS"/>
              </a:rPr>
              <a:t>Brazilian</a:t>
            </a:r>
            <a:r>
              <a:rPr sz="900" b="1" spc="-80" dirty="0">
                <a:solidFill>
                  <a:srgbClr val="00B5AC"/>
                </a:solidFill>
                <a:latin typeface="Trebuchet MS"/>
                <a:cs typeface="Trebuchet MS"/>
              </a:rPr>
              <a:t> </a:t>
            </a:r>
            <a:r>
              <a:rPr sz="900" b="1" spc="-10" dirty="0">
                <a:solidFill>
                  <a:srgbClr val="00B5AC"/>
                </a:solidFill>
                <a:latin typeface="Trebuchet MS"/>
                <a:cs typeface="Trebuchet MS"/>
              </a:rPr>
              <a:t>Brands</a:t>
            </a:r>
            <a:endParaRPr sz="900" dirty="0">
              <a:latin typeface="Trebuchet MS"/>
              <a:cs typeface="Trebuchet MS"/>
            </a:endParaRPr>
          </a:p>
          <a:p>
            <a:pPr marL="12700">
              <a:lnSpc>
                <a:spcPts val="910"/>
              </a:lnSpc>
            </a:pP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sz="800" spc="-5" dirty="0">
                <a:solidFill>
                  <a:srgbClr val="5D5D5D"/>
                </a:solidFill>
                <a:latin typeface="Trebuchet MS"/>
                <a:cs typeface="Trebuchet MS"/>
              </a:rPr>
              <a:t>“La </a:t>
            </a:r>
            <a:r>
              <a:rPr sz="800" dirty="0">
                <a:solidFill>
                  <a:srgbClr val="5D5D5D"/>
                </a:solidFill>
                <a:latin typeface="Trebuchet MS"/>
                <a:cs typeface="Trebuchet MS"/>
              </a:rPr>
              <a:t>Financial Brand of</a:t>
            </a:r>
            <a:r>
              <a:rPr sz="800" spc="-105" dirty="0">
                <a:solidFill>
                  <a:srgbClr val="5D5D5D"/>
                </a:solidFill>
                <a:latin typeface="Trebuchet MS"/>
                <a:cs typeface="Trebuchet MS"/>
              </a:rPr>
              <a:t> </a:t>
            </a:r>
            <a:r>
              <a:rPr sz="800" spc="-5" dirty="0">
                <a:solidFill>
                  <a:srgbClr val="5D5D5D"/>
                </a:solidFill>
                <a:latin typeface="Trebuchet MS"/>
                <a:cs typeface="Trebuchet MS"/>
              </a:rPr>
              <a:t>the</a:t>
            </a:r>
            <a:endParaRPr sz="800" dirty="0">
              <a:latin typeface="Trebuchet MS"/>
              <a:cs typeface="Trebuchet MS"/>
            </a:endParaRPr>
          </a:p>
          <a:p>
            <a:pPr marL="73660">
              <a:lnSpc>
                <a:spcPct val="100000"/>
              </a:lnSpc>
            </a:pPr>
            <a:r>
              <a:rPr sz="800" spc="-5" dirty="0">
                <a:solidFill>
                  <a:srgbClr val="5D5D5D"/>
                </a:solidFill>
                <a:latin typeface="Trebuchet MS"/>
                <a:cs typeface="Trebuchet MS"/>
              </a:rPr>
              <a:t>Most </a:t>
            </a:r>
            <a:r>
              <a:rPr sz="800" spc="-15" dirty="0">
                <a:solidFill>
                  <a:srgbClr val="5D5D5D"/>
                </a:solidFill>
                <a:latin typeface="Trebuchet MS"/>
                <a:cs typeface="Trebuchet MS"/>
              </a:rPr>
              <a:t>Valuable </a:t>
            </a:r>
            <a:r>
              <a:rPr sz="800" spc="-5" dirty="0">
                <a:solidFill>
                  <a:srgbClr val="5D5D5D"/>
                </a:solidFill>
                <a:latin typeface="Trebuchet MS"/>
                <a:cs typeface="Trebuchet MS"/>
              </a:rPr>
              <a:t>Company in</a:t>
            </a:r>
            <a:r>
              <a:rPr sz="800" spc="-40" dirty="0">
                <a:solidFill>
                  <a:srgbClr val="5D5D5D"/>
                </a:solidFill>
                <a:latin typeface="Trebuchet MS"/>
                <a:cs typeface="Trebuchet MS"/>
              </a:rPr>
              <a:t> </a:t>
            </a:r>
            <a:r>
              <a:rPr sz="800" dirty="0">
                <a:solidFill>
                  <a:srgbClr val="5D5D5D"/>
                </a:solidFill>
                <a:latin typeface="Trebuchet MS"/>
                <a:cs typeface="Trebuchet MS"/>
              </a:rPr>
              <a:t>Brazil”</a:t>
            </a:r>
            <a:endParaRPr sz="800" dirty="0">
              <a:latin typeface="Trebuchet MS"/>
              <a:cs typeface="Trebuchet MS"/>
            </a:endParaRPr>
          </a:p>
        </p:txBody>
      </p:sp>
      <p:sp>
        <p:nvSpPr>
          <p:cNvPr id="98" name="object 98"/>
          <p:cNvSpPr/>
          <p:nvPr/>
        </p:nvSpPr>
        <p:spPr>
          <a:xfrm>
            <a:off x="7455284" y="3674083"/>
            <a:ext cx="2038350" cy="0"/>
          </a:xfrm>
          <a:custGeom>
            <a:avLst/>
            <a:gdLst/>
            <a:ahLst/>
            <a:cxnLst/>
            <a:rect l="l" t="t" r="r" b="b"/>
            <a:pathLst>
              <a:path w="2038350">
                <a:moveTo>
                  <a:pt x="0" y="0"/>
                </a:moveTo>
                <a:lnTo>
                  <a:pt x="2038083" y="0"/>
                </a:lnTo>
              </a:path>
            </a:pathLst>
          </a:custGeom>
          <a:ln w="3175">
            <a:solidFill>
              <a:srgbClr val="777777"/>
            </a:solidFill>
          </a:ln>
        </p:spPr>
        <p:txBody>
          <a:bodyPr wrap="square" lIns="0" tIns="0" rIns="0" bIns="0" rtlCol="0"/>
          <a:lstStyle/>
          <a:p>
            <a:endParaRPr/>
          </a:p>
        </p:txBody>
      </p:sp>
      <p:sp>
        <p:nvSpPr>
          <p:cNvPr id="99" name="object 99"/>
          <p:cNvSpPr txBox="1"/>
          <p:nvPr/>
        </p:nvSpPr>
        <p:spPr>
          <a:xfrm>
            <a:off x="7886153" y="4697396"/>
            <a:ext cx="1634489" cy="536575"/>
          </a:xfrm>
          <a:prstGeom prst="rect">
            <a:avLst/>
          </a:prstGeom>
        </p:spPr>
        <p:txBody>
          <a:bodyPr vert="horz" wrap="square" lIns="0" tIns="0" rIns="0" bIns="0" rtlCol="0">
            <a:spAutoFit/>
          </a:bodyPr>
          <a:lstStyle/>
          <a:p>
            <a:pPr marL="12700" marR="5080">
              <a:lnSpc>
                <a:spcPts val="1000"/>
              </a:lnSpc>
            </a:pPr>
            <a:r>
              <a:rPr sz="900" b="1" spc="-5" dirty="0">
                <a:solidFill>
                  <a:srgbClr val="00B5AC"/>
                </a:solidFill>
                <a:latin typeface="Trebuchet MS"/>
                <a:cs typeface="Trebuchet MS"/>
              </a:rPr>
              <a:t>Grupo </a:t>
            </a:r>
            <a:r>
              <a:rPr sz="900" b="1" spc="-10" dirty="0">
                <a:solidFill>
                  <a:srgbClr val="00B5AC"/>
                </a:solidFill>
                <a:latin typeface="Trebuchet MS"/>
                <a:cs typeface="Trebuchet MS"/>
              </a:rPr>
              <a:t>Padrão: </a:t>
            </a:r>
            <a:r>
              <a:rPr sz="900" b="1" dirty="0">
                <a:solidFill>
                  <a:srgbClr val="00B5AC"/>
                </a:solidFill>
                <a:latin typeface="Trebuchet MS"/>
                <a:cs typeface="Trebuchet MS"/>
              </a:rPr>
              <a:t>Companies</a:t>
            </a:r>
            <a:r>
              <a:rPr lang="en-US" sz="900" b="1" dirty="0">
                <a:solidFill>
                  <a:srgbClr val="00B5AC"/>
                </a:solidFill>
                <a:latin typeface="Trebuchet MS"/>
                <a:cs typeface="Trebuchet MS"/>
              </a:rPr>
              <a:t> </a:t>
            </a:r>
            <a:r>
              <a:rPr sz="900" b="1" spc="-5" dirty="0">
                <a:solidFill>
                  <a:srgbClr val="00B5AC"/>
                </a:solidFill>
                <a:latin typeface="Trebuchet MS"/>
                <a:cs typeface="Trebuchet MS"/>
              </a:rPr>
              <a:t>Most </a:t>
            </a:r>
            <a:r>
              <a:rPr sz="900" b="1" dirty="0">
                <a:solidFill>
                  <a:srgbClr val="00B5AC"/>
                </a:solidFill>
                <a:latin typeface="Trebuchet MS"/>
                <a:cs typeface="Trebuchet MS"/>
              </a:rPr>
              <a:t>Respected by</a:t>
            </a:r>
            <a:r>
              <a:rPr sz="900" b="1" spc="-55" dirty="0">
                <a:solidFill>
                  <a:srgbClr val="00B5AC"/>
                </a:solidFill>
                <a:latin typeface="Trebuchet MS"/>
                <a:cs typeface="Trebuchet MS"/>
              </a:rPr>
              <a:t> </a:t>
            </a:r>
            <a:r>
              <a:rPr sz="900" b="1" spc="-5" dirty="0">
                <a:solidFill>
                  <a:srgbClr val="00B5AC"/>
                </a:solidFill>
                <a:latin typeface="Trebuchet MS"/>
                <a:cs typeface="Trebuchet MS"/>
              </a:rPr>
              <a:t>Consumers</a:t>
            </a:r>
            <a:r>
              <a:rPr lang="en-US" sz="900" b="1" spc="-5" dirty="0">
                <a:solidFill>
                  <a:srgbClr val="00B5AC"/>
                </a:solidFill>
                <a:latin typeface="Trebuchet MS"/>
                <a:cs typeface="Trebuchet MS"/>
              </a:rPr>
              <a:t> </a:t>
            </a: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160"/>
              </a:spcBef>
            </a:pPr>
            <a:r>
              <a:rPr sz="800" spc="-5" dirty="0">
                <a:solidFill>
                  <a:srgbClr val="5D5D5D"/>
                </a:solidFill>
                <a:latin typeface="Trebuchet MS"/>
                <a:cs typeface="Trebuchet MS"/>
              </a:rPr>
              <a:t>“Airline”</a:t>
            </a:r>
            <a:endParaRPr sz="800" dirty="0">
              <a:latin typeface="Trebuchet MS"/>
              <a:cs typeface="Trebuchet MS"/>
            </a:endParaRPr>
          </a:p>
        </p:txBody>
      </p:sp>
      <p:sp>
        <p:nvSpPr>
          <p:cNvPr id="100" name="object 100"/>
          <p:cNvSpPr txBox="1"/>
          <p:nvPr/>
        </p:nvSpPr>
        <p:spPr>
          <a:xfrm>
            <a:off x="7886153" y="3781505"/>
            <a:ext cx="1577340" cy="566420"/>
          </a:xfrm>
          <a:prstGeom prst="rect">
            <a:avLst/>
          </a:prstGeom>
        </p:spPr>
        <p:txBody>
          <a:bodyPr vert="horz" wrap="square" lIns="0" tIns="0" rIns="0" bIns="0" rtlCol="0">
            <a:spAutoFit/>
          </a:bodyPr>
          <a:lstStyle/>
          <a:p>
            <a:pPr marL="12700" marR="5080" algn="just">
              <a:lnSpc>
                <a:spcPct val="102600"/>
              </a:lnSpc>
            </a:pPr>
            <a:r>
              <a:rPr sz="900" b="1" dirty="0">
                <a:solidFill>
                  <a:srgbClr val="00B5AC"/>
                </a:solidFill>
                <a:latin typeface="Trebuchet MS"/>
                <a:cs typeface="Trebuchet MS"/>
              </a:rPr>
              <a:t>Carta Capital </a:t>
            </a:r>
            <a:r>
              <a:rPr sz="900" b="1" spc="-5" dirty="0">
                <a:solidFill>
                  <a:srgbClr val="00B5AC"/>
                </a:solidFill>
                <a:latin typeface="Trebuchet MS"/>
                <a:cs typeface="Trebuchet MS"/>
              </a:rPr>
              <a:t>magazine:</a:t>
            </a:r>
            <a:r>
              <a:rPr sz="900" b="1" spc="-100" dirty="0">
                <a:solidFill>
                  <a:srgbClr val="00B5AC"/>
                </a:solidFill>
                <a:latin typeface="Trebuchet MS"/>
                <a:cs typeface="Trebuchet MS"/>
              </a:rPr>
              <a:t> </a:t>
            </a:r>
            <a:r>
              <a:rPr sz="900" b="1" spc="-5" dirty="0">
                <a:solidFill>
                  <a:srgbClr val="00B5AC"/>
                </a:solidFill>
                <a:latin typeface="Trebuchet MS"/>
                <a:cs typeface="Trebuchet MS"/>
              </a:rPr>
              <a:t>Most</a:t>
            </a:r>
            <a:r>
              <a:rPr lang="en-US" sz="900" b="1" spc="-5" dirty="0">
                <a:solidFill>
                  <a:srgbClr val="00B5AC"/>
                </a:solidFill>
                <a:latin typeface="Trebuchet MS"/>
                <a:cs typeface="Trebuchet MS"/>
              </a:rPr>
              <a:t> </a:t>
            </a:r>
            <a:r>
              <a:rPr sz="900" b="1" spc="-5" dirty="0">
                <a:solidFill>
                  <a:srgbClr val="00B5AC"/>
                </a:solidFill>
                <a:latin typeface="Trebuchet MS"/>
                <a:cs typeface="Trebuchet MS"/>
              </a:rPr>
              <a:t>Admired </a:t>
            </a:r>
            <a:r>
              <a:rPr sz="900" b="1" dirty="0">
                <a:solidFill>
                  <a:srgbClr val="00B5AC"/>
                </a:solidFill>
                <a:latin typeface="Trebuchet MS"/>
                <a:cs typeface="Trebuchet MS"/>
              </a:rPr>
              <a:t>Companies </a:t>
            </a:r>
            <a:r>
              <a:rPr sz="900" b="1" spc="-5" dirty="0">
                <a:solidFill>
                  <a:srgbClr val="00B5AC"/>
                </a:solidFill>
                <a:latin typeface="Trebuchet MS"/>
                <a:cs typeface="Trebuchet MS"/>
              </a:rPr>
              <a:t>in </a:t>
            </a:r>
            <a:r>
              <a:rPr sz="900" b="1" spc="-10" dirty="0">
                <a:solidFill>
                  <a:srgbClr val="00B5AC"/>
                </a:solidFill>
                <a:latin typeface="Trebuchet MS"/>
                <a:cs typeface="Trebuchet MS"/>
              </a:rPr>
              <a:t>Brazil</a:t>
            </a:r>
            <a:r>
              <a:rPr lang="en-US" sz="900" b="1" spc="-10" dirty="0">
                <a:solidFill>
                  <a:srgbClr val="00B5AC"/>
                </a:solidFill>
                <a:latin typeface="Trebuchet MS"/>
                <a:cs typeface="Trebuchet MS"/>
              </a:rPr>
              <a:t> </a:t>
            </a: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gn="just">
              <a:lnSpc>
                <a:spcPct val="100000"/>
              </a:lnSpc>
              <a:spcBef>
                <a:spcPts val="200"/>
              </a:spcBef>
            </a:pPr>
            <a:r>
              <a:rPr sz="800" spc="-5" dirty="0">
                <a:solidFill>
                  <a:srgbClr val="5D5D5D"/>
                </a:solidFill>
                <a:latin typeface="Trebuchet MS"/>
                <a:cs typeface="Trebuchet MS"/>
              </a:rPr>
              <a:t>“Airline” and “Business</a:t>
            </a:r>
            <a:r>
              <a:rPr sz="800" spc="-75" dirty="0">
                <a:solidFill>
                  <a:srgbClr val="5D5D5D"/>
                </a:solidFill>
                <a:latin typeface="Trebuchet MS"/>
                <a:cs typeface="Trebuchet MS"/>
              </a:rPr>
              <a:t> </a:t>
            </a:r>
            <a:r>
              <a:rPr sz="800" dirty="0">
                <a:solidFill>
                  <a:srgbClr val="5D5D5D"/>
                </a:solidFill>
                <a:latin typeface="Trebuchet MS"/>
                <a:cs typeface="Trebuchet MS"/>
              </a:rPr>
              <a:t>Services”</a:t>
            </a:r>
            <a:endParaRPr sz="800" dirty="0">
              <a:latin typeface="Trebuchet MS"/>
              <a:cs typeface="Trebuchet MS"/>
            </a:endParaRPr>
          </a:p>
        </p:txBody>
      </p:sp>
      <p:sp>
        <p:nvSpPr>
          <p:cNvPr id="101" name="object 101"/>
          <p:cNvSpPr/>
          <p:nvPr/>
        </p:nvSpPr>
        <p:spPr>
          <a:xfrm>
            <a:off x="7455284" y="4599301"/>
            <a:ext cx="2038350" cy="0"/>
          </a:xfrm>
          <a:custGeom>
            <a:avLst/>
            <a:gdLst/>
            <a:ahLst/>
            <a:cxnLst/>
            <a:rect l="l" t="t" r="r" b="b"/>
            <a:pathLst>
              <a:path w="2038350">
                <a:moveTo>
                  <a:pt x="0" y="0"/>
                </a:moveTo>
                <a:lnTo>
                  <a:pt x="2038083" y="0"/>
                </a:lnTo>
              </a:path>
            </a:pathLst>
          </a:custGeom>
          <a:ln w="3175">
            <a:solidFill>
              <a:srgbClr val="777777"/>
            </a:solidFill>
          </a:ln>
        </p:spPr>
        <p:txBody>
          <a:bodyPr wrap="square" lIns="0" tIns="0" rIns="0" bIns="0" rtlCol="0"/>
          <a:lstStyle/>
          <a:p>
            <a:endParaRPr/>
          </a:p>
        </p:txBody>
      </p:sp>
      <p:sp>
        <p:nvSpPr>
          <p:cNvPr id="102" name="object 102"/>
          <p:cNvSpPr/>
          <p:nvPr/>
        </p:nvSpPr>
        <p:spPr>
          <a:xfrm>
            <a:off x="4539" y="2275687"/>
            <a:ext cx="10053860" cy="37185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3" name="object 9"/>
          <p:cNvSpPr txBox="1"/>
          <p:nvPr/>
        </p:nvSpPr>
        <p:spPr>
          <a:xfrm>
            <a:off x="1308547" y="2896423"/>
            <a:ext cx="1561465" cy="452120"/>
          </a:xfrm>
          <a:prstGeom prst="rect">
            <a:avLst/>
          </a:prstGeom>
        </p:spPr>
        <p:txBody>
          <a:bodyPr vert="horz" wrap="square" lIns="0" tIns="0" rIns="0" bIns="0" rtlCol="0">
            <a:spAutoFit/>
          </a:bodyPr>
          <a:lstStyle/>
          <a:p>
            <a:pPr marL="12700">
              <a:lnSpc>
                <a:spcPct val="100000"/>
              </a:lnSpc>
            </a:pPr>
            <a:r>
              <a:rPr lang="en-US" sz="900" b="1" spc="-5" dirty="0">
                <a:solidFill>
                  <a:srgbClr val="00B5AC"/>
                </a:solidFill>
                <a:latin typeface="Trebuchet MS"/>
                <a:cs typeface="Trebuchet MS"/>
              </a:rPr>
              <a:t>APEX 2019</a:t>
            </a:r>
            <a:endParaRPr sz="900" dirty="0">
              <a:latin typeface="Trebuchet MS"/>
              <a:cs typeface="Trebuchet MS"/>
            </a:endParaRPr>
          </a:p>
          <a:p>
            <a:pPr marL="12700">
              <a:lnSpc>
                <a:spcPct val="100000"/>
              </a:lnSpc>
              <a:spcBef>
                <a:spcPts val="265"/>
              </a:spcBef>
            </a:pP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lang="en-US" sz="800" spc="-5" dirty="0">
                <a:solidFill>
                  <a:srgbClr val="5D5D5D"/>
                </a:solidFill>
                <a:latin typeface="Trebuchet MS"/>
                <a:cs typeface="Trebuchet MS"/>
              </a:rPr>
              <a:t>Five Star Global </a:t>
            </a:r>
            <a:r>
              <a:rPr sz="800" dirty="0">
                <a:solidFill>
                  <a:srgbClr val="5D5D5D"/>
                </a:solidFill>
                <a:latin typeface="Trebuchet MS"/>
                <a:cs typeface="Trebuchet MS"/>
              </a:rPr>
              <a:t>Airline</a:t>
            </a:r>
            <a:endParaRPr sz="800" dirty="0">
              <a:latin typeface="Trebuchet MS"/>
              <a:cs typeface="Trebuchet MS"/>
            </a:endParaRPr>
          </a:p>
        </p:txBody>
      </p:sp>
      <p:sp>
        <p:nvSpPr>
          <p:cNvPr id="104" name="object 12"/>
          <p:cNvSpPr/>
          <p:nvPr/>
        </p:nvSpPr>
        <p:spPr>
          <a:xfrm>
            <a:off x="928616" y="2915424"/>
            <a:ext cx="231775" cy="376555"/>
          </a:xfrm>
          <a:custGeom>
            <a:avLst/>
            <a:gdLst/>
            <a:ahLst/>
            <a:cxnLst/>
            <a:rect l="l" t="t" r="r" b="b"/>
            <a:pathLst>
              <a:path w="231775" h="376554">
                <a:moveTo>
                  <a:pt x="115709" y="0"/>
                </a:moveTo>
                <a:lnTo>
                  <a:pt x="71462" y="8648"/>
                </a:lnTo>
                <a:lnTo>
                  <a:pt x="34036" y="34035"/>
                </a:lnTo>
                <a:lnTo>
                  <a:pt x="8636"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3"/>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8"/>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5"/>
                </a:lnTo>
                <a:lnTo>
                  <a:pt x="167538" y="218846"/>
                </a:lnTo>
                <a:lnTo>
                  <a:pt x="181178" y="218846"/>
                </a:lnTo>
                <a:lnTo>
                  <a:pt x="181152" y="210997"/>
                </a:lnTo>
                <a:lnTo>
                  <a:pt x="192296" y="202084"/>
                </a:lnTo>
                <a:lnTo>
                  <a:pt x="202163" y="192089"/>
                </a:lnTo>
                <a:lnTo>
                  <a:pt x="223902" y="155976"/>
                </a:lnTo>
                <a:lnTo>
                  <a:pt x="231419" y="115188"/>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105" name="object 13"/>
          <p:cNvSpPr/>
          <p:nvPr/>
        </p:nvSpPr>
        <p:spPr>
          <a:xfrm>
            <a:off x="999482" y="2997888"/>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106" name="object 14"/>
          <p:cNvSpPr/>
          <p:nvPr/>
        </p:nvSpPr>
        <p:spPr>
          <a:xfrm>
            <a:off x="1053453" y="3006450"/>
            <a:ext cx="24765" cy="36195"/>
          </a:xfrm>
          <a:custGeom>
            <a:avLst/>
            <a:gdLst/>
            <a:ahLst/>
            <a:cxnLst/>
            <a:rect l="l" t="t" r="r" b="b"/>
            <a:pathLst>
              <a:path w="24765" h="36195">
                <a:moveTo>
                  <a:pt x="3022" y="26758"/>
                </a:moveTo>
                <a:lnTo>
                  <a:pt x="127" y="33235"/>
                </a:lnTo>
                <a:lnTo>
                  <a:pt x="2324" y="34404"/>
                </a:lnTo>
                <a:lnTo>
                  <a:pt x="4114" y="35191"/>
                </a:lnTo>
                <a:lnTo>
                  <a:pt x="6908" y="35941"/>
                </a:lnTo>
                <a:lnTo>
                  <a:pt x="8775" y="36144"/>
                </a:lnTo>
                <a:lnTo>
                  <a:pt x="15214" y="36144"/>
                </a:lnTo>
                <a:lnTo>
                  <a:pt x="18478" y="35217"/>
                </a:lnTo>
                <a:lnTo>
                  <a:pt x="23266" y="31496"/>
                </a:lnTo>
                <a:lnTo>
                  <a:pt x="24139" y="29667"/>
                </a:lnTo>
                <a:lnTo>
                  <a:pt x="8191" y="29667"/>
                </a:lnTo>
                <a:lnTo>
                  <a:pt x="5448" y="28702"/>
                </a:lnTo>
                <a:lnTo>
                  <a:pt x="3022" y="26758"/>
                </a:lnTo>
                <a:close/>
              </a:path>
              <a:path w="24765" h="36195">
                <a:moveTo>
                  <a:pt x="15887" y="0"/>
                </a:moveTo>
                <a:lnTo>
                  <a:pt x="8686" y="0"/>
                </a:lnTo>
                <a:lnTo>
                  <a:pt x="5740" y="838"/>
                </a:lnTo>
                <a:lnTo>
                  <a:pt x="1143" y="4191"/>
                </a:lnTo>
                <a:lnTo>
                  <a:pt x="30" y="6477"/>
                </a:lnTo>
                <a:lnTo>
                  <a:pt x="0" y="14033"/>
                </a:lnTo>
                <a:lnTo>
                  <a:pt x="2997" y="17538"/>
                </a:lnTo>
                <a:lnTo>
                  <a:pt x="11855" y="21234"/>
                </a:lnTo>
                <a:lnTo>
                  <a:pt x="13614" y="22174"/>
                </a:lnTo>
                <a:lnTo>
                  <a:pt x="15532" y="23863"/>
                </a:lnTo>
                <a:lnTo>
                  <a:pt x="16002" y="24955"/>
                </a:lnTo>
                <a:lnTo>
                  <a:pt x="16002" y="28524"/>
                </a:lnTo>
                <a:lnTo>
                  <a:pt x="14414" y="29667"/>
                </a:lnTo>
                <a:lnTo>
                  <a:pt x="24139" y="29667"/>
                </a:lnTo>
                <a:lnTo>
                  <a:pt x="24472" y="28968"/>
                </a:lnTo>
                <a:lnTo>
                  <a:pt x="24472" y="23291"/>
                </a:lnTo>
                <a:lnTo>
                  <a:pt x="23799" y="21234"/>
                </a:lnTo>
                <a:lnTo>
                  <a:pt x="21107" y="17805"/>
                </a:lnTo>
                <a:lnTo>
                  <a:pt x="18897" y="16344"/>
                </a:lnTo>
                <a:lnTo>
                  <a:pt x="12788" y="13931"/>
                </a:lnTo>
                <a:lnTo>
                  <a:pt x="10795" y="12966"/>
                </a:lnTo>
                <a:lnTo>
                  <a:pt x="8928" y="11531"/>
                </a:lnTo>
                <a:lnTo>
                  <a:pt x="8458" y="10744"/>
                </a:lnTo>
                <a:lnTo>
                  <a:pt x="8458" y="7581"/>
                </a:lnTo>
                <a:lnTo>
                  <a:pt x="9880" y="6477"/>
                </a:lnTo>
                <a:lnTo>
                  <a:pt x="20976" y="6477"/>
                </a:lnTo>
                <a:lnTo>
                  <a:pt x="22479" y="2425"/>
                </a:lnTo>
                <a:lnTo>
                  <a:pt x="19291" y="787"/>
                </a:lnTo>
                <a:lnTo>
                  <a:pt x="15887" y="0"/>
                </a:lnTo>
                <a:close/>
              </a:path>
              <a:path w="24765" h="36195">
                <a:moveTo>
                  <a:pt x="20976" y="6477"/>
                </a:moveTo>
                <a:lnTo>
                  <a:pt x="15887" y="6477"/>
                </a:lnTo>
                <a:lnTo>
                  <a:pt x="18364" y="7213"/>
                </a:lnTo>
                <a:lnTo>
                  <a:pt x="20142" y="8724"/>
                </a:lnTo>
                <a:lnTo>
                  <a:pt x="20976" y="6477"/>
                </a:lnTo>
                <a:close/>
              </a:path>
            </a:pathLst>
          </a:custGeom>
          <a:solidFill>
            <a:srgbClr val="EC1550"/>
          </a:solidFill>
        </p:spPr>
        <p:txBody>
          <a:bodyPr wrap="square" lIns="0" tIns="0" rIns="0" bIns="0" rtlCol="0"/>
          <a:lstStyle/>
          <a:p>
            <a:endParaRPr/>
          </a:p>
        </p:txBody>
      </p:sp>
      <p:sp>
        <p:nvSpPr>
          <p:cNvPr id="107" name="object 15"/>
          <p:cNvSpPr/>
          <p:nvPr/>
        </p:nvSpPr>
        <p:spPr>
          <a:xfrm>
            <a:off x="1081623" y="2996991"/>
            <a:ext cx="23495" cy="45720"/>
          </a:xfrm>
          <a:custGeom>
            <a:avLst/>
            <a:gdLst/>
            <a:ahLst/>
            <a:cxnLst/>
            <a:rect l="l" t="t" r="r" b="b"/>
            <a:pathLst>
              <a:path w="23494" h="45720">
                <a:moveTo>
                  <a:pt x="12179" y="16649"/>
                </a:moveTo>
                <a:lnTo>
                  <a:pt x="4038" y="16649"/>
                </a:lnTo>
                <a:lnTo>
                  <a:pt x="4135" y="38201"/>
                </a:lnTo>
                <a:lnTo>
                  <a:pt x="4965" y="40690"/>
                </a:lnTo>
                <a:lnTo>
                  <a:pt x="8699" y="44602"/>
                </a:lnTo>
                <a:lnTo>
                  <a:pt x="11366" y="45592"/>
                </a:lnTo>
                <a:lnTo>
                  <a:pt x="18338" y="45592"/>
                </a:lnTo>
                <a:lnTo>
                  <a:pt x="21018" y="45275"/>
                </a:lnTo>
                <a:lnTo>
                  <a:pt x="22910" y="44627"/>
                </a:lnTo>
                <a:lnTo>
                  <a:pt x="22910" y="38722"/>
                </a:lnTo>
                <a:lnTo>
                  <a:pt x="15493" y="38722"/>
                </a:lnTo>
                <a:lnTo>
                  <a:pt x="14122" y="38201"/>
                </a:lnTo>
                <a:lnTo>
                  <a:pt x="12560" y="36144"/>
                </a:lnTo>
                <a:lnTo>
                  <a:pt x="12179" y="34378"/>
                </a:lnTo>
                <a:lnTo>
                  <a:pt x="12179" y="16649"/>
                </a:lnTo>
                <a:close/>
              </a:path>
              <a:path w="23494" h="45720">
                <a:moveTo>
                  <a:pt x="22910" y="37134"/>
                </a:moveTo>
                <a:lnTo>
                  <a:pt x="21221" y="38201"/>
                </a:lnTo>
                <a:lnTo>
                  <a:pt x="19392" y="38722"/>
                </a:lnTo>
                <a:lnTo>
                  <a:pt x="22910" y="38722"/>
                </a:lnTo>
                <a:lnTo>
                  <a:pt x="22910" y="37134"/>
                </a:lnTo>
                <a:close/>
              </a:path>
              <a:path w="23494" h="45720">
                <a:moveTo>
                  <a:pt x="21742" y="10096"/>
                </a:moveTo>
                <a:lnTo>
                  <a:pt x="0" y="10096"/>
                </a:lnTo>
                <a:lnTo>
                  <a:pt x="0" y="16649"/>
                </a:lnTo>
                <a:lnTo>
                  <a:pt x="21742" y="16649"/>
                </a:lnTo>
                <a:lnTo>
                  <a:pt x="21742" y="10096"/>
                </a:lnTo>
                <a:close/>
              </a:path>
              <a:path w="23494"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108" name="object 11"/>
          <p:cNvSpPr/>
          <p:nvPr/>
        </p:nvSpPr>
        <p:spPr>
          <a:xfrm>
            <a:off x="877671" y="3651025"/>
            <a:ext cx="2056130" cy="0"/>
          </a:xfrm>
          <a:custGeom>
            <a:avLst/>
            <a:gdLst/>
            <a:ahLst/>
            <a:cxnLst/>
            <a:rect l="l" t="t" r="r" b="b"/>
            <a:pathLst>
              <a:path w="2056130">
                <a:moveTo>
                  <a:pt x="0" y="0"/>
                </a:moveTo>
                <a:lnTo>
                  <a:pt x="2056142" y="0"/>
                </a:lnTo>
              </a:path>
            </a:pathLst>
          </a:custGeom>
          <a:ln w="3175">
            <a:solidFill>
              <a:srgbClr val="777777"/>
            </a:solidFill>
          </a:ln>
        </p:spPr>
        <p:txBody>
          <a:bodyPr wrap="square" lIns="0" tIns="0" rIns="0" bIns="0" rtlCol="0"/>
          <a:lstStyle/>
          <a:p>
            <a:endParaRPr/>
          </a:p>
        </p:txBody>
      </p:sp>
      <p:sp>
        <p:nvSpPr>
          <p:cNvPr id="115" name="object 9"/>
          <p:cNvSpPr txBox="1"/>
          <p:nvPr/>
        </p:nvSpPr>
        <p:spPr>
          <a:xfrm>
            <a:off x="1308547" y="3836998"/>
            <a:ext cx="1661155" cy="587340"/>
          </a:xfrm>
          <a:prstGeom prst="rect">
            <a:avLst/>
          </a:prstGeom>
        </p:spPr>
        <p:txBody>
          <a:bodyPr vert="horz" wrap="square" lIns="0" tIns="0" rIns="0" bIns="0" rtlCol="0">
            <a:spAutoFit/>
          </a:bodyPr>
          <a:lstStyle/>
          <a:p>
            <a:pPr marL="12700">
              <a:lnSpc>
                <a:spcPct val="100000"/>
              </a:lnSpc>
            </a:pPr>
            <a:r>
              <a:rPr lang="en-US" sz="900" b="1" spc="-5" dirty="0">
                <a:solidFill>
                  <a:srgbClr val="00B5AC"/>
                </a:solidFill>
                <a:latin typeface="Trebuchet MS"/>
                <a:cs typeface="Trebuchet MS"/>
              </a:rPr>
              <a:t>GT Tested Reader Survey awards</a:t>
            </a:r>
            <a:endParaRPr sz="900" dirty="0">
              <a:latin typeface="Trebuchet MS"/>
              <a:cs typeface="Trebuchet MS"/>
            </a:endParaRPr>
          </a:p>
          <a:p>
            <a:pPr marL="12700">
              <a:lnSpc>
                <a:spcPct val="100000"/>
              </a:lnSpc>
              <a:spcBef>
                <a:spcPts val="265"/>
              </a:spcBef>
            </a:pPr>
            <a:r>
              <a:rPr sz="800" b="1" dirty="0">
                <a:solidFill>
                  <a:srgbClr val="5D5D5D"/>
                </a:solidFill>
                <a:latin typeface="Trebuchet MS"/>
                <a:cs typeface="Trebuchet MS"/>
              </a:rPr>
              <a:t>1st</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12700">
              <a:lnSpc>
                <a:spcPct val="100000"/>
              </a:lnSpc>
              <a:spcBef>
                <a:spcPts val="200"/>
              </a:spcBef>
            </a:pPr>
            <a:r>
              <a:rPr lang="en-US" sz="800" spc="-5" dirty="0">
                <a:solidFill>
                  <a:srgbClr val="5D5D5D"/>
                </a:solidFill>
                <a:latin typeface="Trebuchet MS"/>
                <a:cs typeface="Trebuchet MS"/>
              </a:rPr>
              <a:t>Best Airline to South America</a:t>
            </a:r>
            <a:endParaRPr sz="800" dirty="0">
              <a:latin typeface="Trebuchet MS"/>
              <a:cs typeface="Trebuchet MS"/>
            </a:endParaRPr>
          </a:p>
        </p:txBody>
      </p:sp>
      <p:sp>
        <p:nvSpPr>
          <p:cNvPr id="116" name="object 12"/>
          <p:cNvSpPr/>
          <p:nvPr/>
        </p:nvSpPr>
        <p:spPr>
          <a:xfrm>
            <a:off x="928616" y="3855999"/>
            <a:ext cx="231775" cy="376555"/>
          </a:xfrm>
          <a:custGeom>
            <a:avLst/>
            <a:gdLst/>
            <a:ahLst/>
            <a:cxnLst/>
            <a:rect l="l" t="t" r="r" b="b"/>
            <a:pathLst>
              <a:path w="231775" h="376554">
                <a:moveTo>
                  <a:pt x="115709" y="0"/>
                </a:moveTo>
                <a:lnTo>
                  <a:pt x="71462" y="8648"/>
                </a:lnTo>
                <a:lnTo>
                  <a:pt x="34036" y="34035"/>
                </a:lnTo>
                <a:lnTo>
                  <a:pt x="8636" y="71729"/>
                </a:lnTo>
                <a:lnTo>
                  <a:pt x="0" y="115709"/>
                </a:lnTo>
                <a:lnTo>
                  <a:pt x="850" y="129897"/>
                </a:lnTo>
                <a:lnTo>
                  <a:pt x="13614" y="169900"/>
                </a:lnTo>
                <a:lnTo>
                  <a:pt x="39626" y="202836"/>
                </a:lnTo>
                <a:lnTo>
                  <a:pt x="50787" y="211518"/>
                </a:lnTo>
                <a:lnTo>
                  <a:pt x="50787" y="371030"/>
                </a:lnTo>
                <a:lnTo>
                  <a:pt x="51739" y="372948"/>
                </a:lnTo>
                <a:lnTo>
                  <a:pt x="55575"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3"/>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8"/>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5"/>
                </a:lnTo>
                <a:lnTo>
                  <a:pt x="167538" y="218846"/>
                </a:lnTo>
                <a:lnTo>
                  <a:pt x="181178" y="218846"/>
                </a:lnTo>
                <a:lnTo>
                  <a:pt x="181152" y="210997"/>
                </a:lnTo>
                <a:lnTo>
                  <a:pt x="192296" y="202084"/>
                </a:lnTo>
                <a:lnTo>
                  <a:pt x="202163" y="192089"/>
                </a:lnTo>
                <a:lnTo>
                  <a:pt x="223902" y="155976"/>
                </a:lnTo>
                <a:lnTo>
                  <a:pt x="231419" y="115188"/>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117" name="object 13"/>
          <p:cNvSpPr/>
          <p:nvPr/>
        </p:nvSpPr>
        <p:spPr>
          <a:xfrm>
            <a:off x="999482" y="3938463"/>
            <a:ext cx="31750" cy="82550"/>
          </a:xfrm>
          <a:custGeom>
            <a:avLst/>
            <a:gdLst/>
            <a:ahLst/>
            <a:cxnLst/>
            <a:rect l="l" t="t" r="r" b="b"/>
            <a:pathLst>
              <a:path w="31750" h="82550">
                <a:moveTo>
                  <a:pt x="31153" y="23164"/>
                </a:moveTo>
                <a:lnTo>
                  <a:pt x="16637" y="23164"/>
                </a:lnTo>
                <a:lnTo>
                  <a:pt x="16637" y="82105"/>
                </a:lnTo>
                <a:lnTo>
                  <a:pt x="31153" y="82105"/>
                </a:lnTo>
                <a:lnTo>
                  <a:pt x="31153" y="23164"/>
                </a:lnTo>
                <a:close/>
              </a:path>
              <a:path w="31750" h="82550">
                <a:moveTo>
                  <a:pt x="31153" y="0"/>
                </a:moveTo>
                <a:lnTo>
                  <a:pt x="25349" y="0"/>
                </a:lnTo>
                <a:lnTo>
                  <a:pt x="20265" y="5500"/>
                </a:lnTo>
                <a:lnTo>
                  <a:pt x="14346" y="10534"/>
                </a:lnTo>
                <a:lnTo>
                  <a:pt x="7591" y="15101"/>
                </a:lnTo>
                <a:lnTo>
                  <a:pt x="0" y="19202"/>
                </a:lnTo>
                <a:lnTo>
                  <a:pt x="0" y="33159"/>
                </a:lnTo>
                <a:lnTo>
                  <a:pt x="16637" y="23164"/>
                </a:lnTo>
                <a:lnTo>
                  <a:pt x="31153" y="23164"/>
                </a:lnTo>
                <a:lnTo>
                  <a:pt x="31153" y="0"/>
                </a:lnTo>
                <a:close/>
              </a:path>
            </a:pathLst>
          </a:custGeom>
          <a:solidFill>
            <a:srgbClr val="EC1550"/>
          </a:solidFill>
        </p:spPr>
        <p:txBody>
          <a:bodyPr wrap="square" lIns="0" tIns="0" rIns="0" bIns="0" rtlCol="0"/>
          <a:lstStyle/>
          <a:p>
            <a:endParaRPr/>
          </a:p>
        </p:txBody>
      </p:sp>
      <p:sp>
        <p:nvSpPr>
          <p:cNvPr id="118" name="object 14"/>
          <p:cNvSpPr/>
          <p:nvPr/>
        </p:nvSpPr>
        <p:spPr>
          <a:xfrm>
            <a:off x="1053453" y="3947025"/>
            <a:ext cx="24765" cy="36195"/>
          </a:xfrm>
          <a:custGeom>
            <a:avLst/>
            <a:gdLst/>
            <a:ahLst/>
            <a:cxnLst/>
            <a:rect l="l" t="t" r="r" b="b"/>
            <a:pathLst>
              <a:path w="24765" h="36195">
                <a:moveTo>
                  <a:pt x="3022" y="26758"/>
                </a:moveTo>
                <a:lnTo>
                  <a:pt x="127" y="33235"/>
                </a:lnTo>
                <a:lnTo>
                  <a:pt x="2324" y="34404"/>
                </a:lnTo>
                <a:lnTo>
                  <a:pt x="4114" y="35191"/>
                </a:lnTo>
                <a:lnTo>
                  <a:pt x="6908" y="35941"/>
                </a:lnTo>
                <a:lnTo>
                  <a:pt x="8775" y="36144"/>
                </a:lnTo>
                <a:lnTo>
                  <a:pt x="15214" y="36144"/>
                </a:lnTo>
                <a:lnTo>
                  <a:pt x="18478" y="35217"/>
                </a:lnTo>
                <a:lnTo>
                  <a:pt x="23266" y="31496"/>
                </a:lnTo>
                <a:lnTo>
                  <a:pt x="24139" y="29667"/>
                </a:lnTo>
                <a:lnTo>
                  <a:pt x="8191" y="29667"/>
                </a:lnTo>
                <a:lnTo>
                  <a:pt x="5448" y="28702"/>
                </a:lnTo>
                <a:lnTo>
                  <a:pt x="3022" y="26758"/>
                </a:lnTo>
                <a:close/>
              </a:path>
              <a:path w="24765" h="36195">
                <a:moveTo>
                  <a:pt x="15887" y="0"/>
                </a:moveTo>
                <a:lnTo>
                  <a:pt x="8686" y="0"/>
                </a:lnTo>
                <a:lnTo>
                  <a:pt x="5740" y="838"/>
                </a:lnTo>
                <a:lnTo>
                  <a:pt x="1143" y="4191"/>
                </a:lnTo>
                <a:lnTo>
                  <a:pt x="30" y="6477"/>
                </a:lnTo>
                <a:lnTo>
                  <a:pt x="0" y="14033"/>
                </a:lnTo>
                <a:lnTo>
                  <a:pt x="2997" y="17538"/>
                </a:lnTo>
                <a:lnTo>
                  <a:pt x="11855" y="21234"/>
                </a:lnTo>
                <a:lnTo>
                  <a:pt x="13614" y="22174"/>
                </a:lnTo>
                <a:lnTo>
                  <a:pt x="15532" y="23863"/>
                </a:lnTo>
                <a:lnTo>
                  <a:pt x="16002" y="24955"/>
                </a:lnTo>
                <a:lnTo>
                  <a:pt x="16002" y="28524"/>
                </a:lnTo>
                <a:lnTo>
                  <a:pt x="14414" y="29667"/>
                </a:lnTo>
                <a:lnTo>
                  <a:pt x="24139" y="29667"/>
                </a:lnTo>
                <a:lnTo>
                  <a:pt x="24472" y="28968"/>
                </a:lnTo>
                <a:lnTo>
                  <a:pt x="24472" y="23291"/>
                </a:lnTo>
                <a:lnTo>
                  <a:pt x="23799" y="21234"/>
                </a:lnTo>
                <a:lnTo>
                  <a:pt x="21107" y="17805"/>
                </a:lnTo>
                <a:lnTo>
                  <a:pt x="18897" y="16344"/>
                </a:lnTo>
                <a:lnTo>
                  <a:pt x="12788" y="13931"/>
                </a:lnTo>
                <a:lnTo>
                  <a:pt x="10795" y="12966"/>
                </a:lnTo>
                <a:lnTo>
                  <a:pt x="8928" y="11531"/>
                </a:lnTo>
                <a:lnTo>
                  <a:pt x="8458" y="10744"/>
                </a:lnTo>
                <a:lnTo>
                  <a:pt x="8458" y="7581"/>
                </a:lnTo>
                <a:lnTo>
                  <a:pt x="9880" y="6477"/>
                </a:lnTo>
                <a:lnTo>
                  <a:pt x="20976" y="6477"/>
                </a:lnTo>
                <a:lnTo>
                  <a:pt x="22479" y="2425"/>
                </a:lnTo>
                <a:lnTo>
                  <a:pt x="19291" y="787"/>
                </a:lnTo>
                <a:lnTo>
                  <a:pt x="15887" y="0"/>
                </a:lnTo>
                <a:close/>
              </a:path>
              <a:path w="24765" h="36195">
                <a:moveTo>
                  <a:pt x="20976" y="6477"/>
                </a:moveTo>
                <a:lnTo>
                  <a:pt x="15887" y="6477"/>
                </a:lnTo>
                <a:lnTo>
                  <a:pt x="18364" y="7213"/>
                </a:lnTo>
                <a:lnTo>
                  <a:pt x="20142" y="8724"/>
                </a:lnTo>
                <a:lnTo>
                  <a:pt x="20976" y="6477"/>
                </a:lnTo>
                <a:close/>
              </a:path>
            </a:pathLst>
          </a:custGeom>
          <a:solidFill>
            <a:srgbClr val="EC1550"/>
          </a:solidFill>
        </p:spPr>
        <p:txBody>
          <a:bodyPr wrap="square" lIns="0" tIns="0" rIns="0" bIns="0" rtlCol="0"/>
          <a:lstStyle/>
          <a:p>
            <a:endParaRPr/>
          </a:p>
        </p:txBody>
      </p:sp>
      <p:sp>
        <p:nvSpPr>
          <p:cNvPr id="119" name="object 15"/>
          <p:cNvSpPr/>
          <p:nvPr/>
        </p:nvSpPr>
        <p:spPr>
          <a:xfrm>
            <a:off x="1081623" y="3937566"/>
            <a:ext cx="23495" cy="45720"/>
          </a:xfrm>
          <a:custGeom>
            <a:avLst/>
            <a:gdLst/>
            <a:ahLst/>
            <a:cxnLst/>
            <a:rect l="l" t="t" r="r" b="b"/>
            <a:pathLst>
              <a:path w="23494" h="45720">
                <a:moveTo>
                  <a:pt x="12179" y="16649"/>
                </a:moveTo>
                <a:lnTo>
                  <a:pt x="4038" y="16649"/>
                </a:lnTo>
                <a:lnTo>
                  <a:pt x="4135" y="38201"/>
                </a:lnTo>
                <a:lnTo>
                  <a:pt x="4965" y="40690"/>
                </a:lnTo>
                <a:lnTo>
                  <a:pt x="8699" y="44602"/>
                </a:lnTo>
                <a:lnTo>
                  <a:pt x="11366" y="45592"/>
                </a:lnTo>
                <a:lnTo>
                  <a:pt x="18338" y="45592"/>
                </a:lnTo>
                <a:lnTo>
                  <a:pt x="21018" y="45275"/>
                </a:lnTo>
                <a:lnTo>
                  <a:pt x="22910" y="44627"/>
                </a:lnTo>
                <a:lnTo>
                  <a:pt x="22910" y="38722"/>
                </a:lnTo>
                <a:lnTo>
                  <a:pt x="15493" y="38722"/>
                </a:lnTo>
                <a:lnTo>
                  <a:pt x="14122" y="38201"/>
                </a:lnTo>
                <a:lnTo>
                  <a:pt x="12560" y="36144"/>
                </a:lnTo>
                <a:lnTo>
                  <a:pt x="12179" y="34378"/>
                </a:lnTo>
                <a:lnTo>
                  <a:pt x="12179" y="16649"/>
                </a:lnTo>
                <a:close/>
              </a:path>
              <a:path w="23494" h="45720">
                <a:moveTo>
                  <a:pt x="22910" y="37134"/>
                </a:moveTo>
                <a:lnTo>
                  <a:pt x="21221" y="38201"/>
                </a:lnTo>
                <a:lnTo>
                  <a:pt x="19392" y="38722"/>
                </a:lnTo>
                <a:lnTo>
                  <a:pt x="22910" y="38722"/>
                </a:lnTo>
                <a:lnTo>
                  <a:pt x="22910" y="37134"/>
                </a:lnTo>
                <a:close/>
              </a:path>
              <a:path w="23494" h="45720">
                <a:moveTo>
                  <a:pt x="21742" y="10096"/>
                </a:moveTo>
                <a:lnTo>
                  <a:pt x="0" y="10096"/>
                </a:lnTo>
                <a:lnTo>
                  <a:pt x="0" y="16649"/>
                </a:lnTo>
                <a:lnTo>
                  <a:pt x="21742" y="16649"/>
                </a:lnTo>
                <a:lnTo>
                  <a:pt x="21742" y="10096"/>
                </a:lnTo>
                <a:close/>
              </a:path>
              <a:path w="23494" h="45720">
                <a:moveTo>
                  <a:pt x="12179" y="0"/>
                </a:moveTo>
                <a:lnTo>
                  <a:pt x="4038" y="3009"/>
                </a:lnTo>
                <a:lnTo>
                  <a:pt x="4038" y="10096"/>
                </a:lnTo>
                <a:lnTo>
                  <a:pt x="12179" y="10096"/>
                </a:lnTo>
                <a:lnTo>
                  <a:pt x="12179" y="0"/>
                </a:lnTo>
                <a:close/>
              </a:path>
            </a:pathLst>
          </a:custGeom>
          <a:solidFill>
            <a:srgbClr val="EC1550"/>
          </a:solidFill>
        </p:spPr>
        <p:txBody>
          <a:bodyPr wrap="square" lIns="0" tIns="0" rIns="0" bIns="0" rtlCol="0"/>
          <a:lstStyle/>
          <a:p>
            <a:endParaRPr/>
          </a:p>
        </p:txBody>
      </p:sp>
      <p:sp>
        <p:nvSpPr>
          <p:cNvPr id="120" name="object 11"/>
          <p:cNvSpPr/>
          <p:nvPr/>
        </p:nvSpPr>
        <p:spPr>
          <a:xfrm>
            <a:off x="877671" y="4614383"/>
            <a:ext cx="2056130" cy="0"/>
          </a:xfrm>
          <a:custGeom>
            <a:avLst/>
            <a:gdLst/>
            <a:ahLst/>
            <a:cxnLst/>
            <a:rect l="l" t="t" r="r" b="b"/>
            <a:pathLst>
              <a:path w="2056130">
                <a:moveTo>
                  <a:pt x="0" y="0"/>
                </a:moveTo>
                <a:lnTo>
                  <a:pt x="2056142" y="0"/>
                </a:lnTo>
              </a:path>
            </a:pathLst>
          </a:custGeom>
          <a:ln w="3175">
            <a:solidFill>
              <a:srgbClr val="777777"/>
            </a:solidFill>
          </a:ln>
        </p:spPr>
        <p:txBody>
          <a:bodyPr wrap="square" lIns="0" tIns="0" rIns="0" bIns="0" rtlCol="0"/>
          <a:lstStyle/>
          <a:p>
            <a:endParaRPr/>
          </a:p>
        </p:txBody>
      </p:sp>
      <p:sp>
        <p:nvSpPr>
          <p:cNvPr id="121" name="object 17"/>
          <p:cNvSpPr/>
          <p:nvPr/>
        </p:nvSpPr>
        <p:spPr>
          <a:xfrm>
            <a:off x="3157499" y="6504590"/>
            <a:ext cx="2056130" cy="0"/>
          </a:xfrm>
          <a:custGeom>
            <a:avLst/>
            <a:gdLst/>
            <a:ahLst/>
            <a:cxnLst/>
            <a:rect l="l" t="t" r="r" b="b"/>
            <a:pathLst>
              <a:path w="2056130">
                <a:moveTo>
                  <a:pt x="0" y="0"/>
                </a:moveTo>
                <a:lnTo>
                  <a:pt x="2056142" y="0"/>
                </a:lnTo>
              </a:path>
            </a:pathLst>
          </a:custGeom>
          <a:ln w="3175">
            <a:solidFill>
              <a:srgbClr val="777777"/>
            </a:solidFill>
          </a:ln>
        </p:spPr>
        <p:txBody>
          <a:bodyPr wrap="square" lIns="0" tIns="0" rIns="0" bIns="0" rtlCol="0"/>
          <a:lstStyle/>
          <a:p>
            <a:endParaRPr/>
          </a:p>
        </p:txBody>
      </p:sp>
      <p:sp>
        <p:nvSpPr>
          <p:cNvPr id="122" name="object 91"/>
          <p:cNvSpPr txBox="1"/>
          <p:nvPr/>
        </p:nvSpPr>
        <p:spPr>
          <a:xfrm>
            <a:off x="5866422" y="6634476"/>
            <a:ext cx="1346835" cy="680085"/>
          </a:xfrm>
          <a:prstGeom prst="rect">
            <a:avLst/>
          </a:prstGeom>
        </p:spPr>
        <p:txBody>
          <a:bodyPr vert="horz" wrap="square" lIns="0" tIns="0" rIns="0" bIns="0" rtlCol="0">
            <a:spAutoFit/>
          </a:bodyPr>
          <a:lstStyle/>
          <a:p>
            <a:pPr marL="12700" marR="367030">
              <a:lnSpc>
                <a:spcPct val="100600"/>
              </a:lnSpc>
            </a:pPr>
            <a:r>
              <a:rPr sz="900" b="1" spc="-5" dirty="0">
                <a:solidFill>
                  <a:srgbClr val="00B5AC"/>
                </a:solidFill>
                <a:latin typeface="Trebuchet MS"/>
                <a:cs typeface="Trebuchet MS"/>
              </a:rPr>
              <a:t>Global </a:t>
            </a:r>
            <a:r>
              <a:rPr sz="900" b="1" spc="-20" dirty="0">
                <a:solidFill>
                  <a:srgbClr val="00B5AC"/>
                </a:solidFill>
                <a:latin typeface="Trebuchet MS"/>
                <a:cs typeface="Trebuchet MS"/>
              </a:rPr>
              <a:t>Traveler</a:t>
            </a:r>
            <a:r>
              <a:rPr lang="en-US" sz="900" b="1" spc="-20" dirty="0">
                <a:solidFill>
                  <a:srgbClr val="00B5AC"/>
                </a:solidFill>
                <a:latin typeface="Trebuchet MS"/>
                <a:cs typeface="Trebuchet MS"/>
              </a:rPr>
              <a:t> </a:t>
            </a:r>
            <a:r>
              <a:rPr sz="900" b="1" dirty="0">
                <a:solidFill>
                  <a:srgbClr val="00B5AC"/>
                </a:solidFill>
                <a:latin typeface="Trebuchet MS"/>
                <a:cs typeface="Trebuchet MS"/>
              </a:rPr>
              <a:t>Wine</a:t>
            </a:r>
            <a:r>
              <a:rPr sz="900" b="1" spc="-55" dirty="0">
                <a:solidFill>
                  <a:srgbClr val="00B5AC"/>
                </a:solidFill>
                <a:latin typeface="Trebuchet MS"/>
                <a:cs typeface="Trebuchet MS"/>
              </a:rPr>
              <a:t> </a:t>
            </a:r>
            <a:r>
              <a:rPr sz="900" b="1" spc="-5" dirty="0">
                <a:solidFill>
                  <a:srgbClr val="00B5AC"/>
                </a:solidFill>
                <a:latin typeface="Trebuchet MS"/>
                <a:cs typeface="Trebuchet MS"/>
              </a:rPr>
              <a:t>Competition</a:t>
            </a:r>
            <a:r>
              <a:rPr lang="en-US" sz="900" b="1" spc="-5" dirty="0">
                <a:solidFill>
                  <a:srgbClr val="00B5AC"/>
                </a:solidFill>
                <a:latin typeface="Trebuchet MS"/>
                <a:cs typeface="Trebuchet MS"/>
              </a:rPr>
              <a:t> </a:t>
            </a:r>
            <a:r>
              <a:rPr sz="800" b="1" dirty="0">
                <a:solidFill>
                  <a:srgbClr val="5D5D5D"/>
                </a:solidFill>
                <a:latin typeface="Trebuchet MS"/>
                <a:cs typeface="Trebuchet MS"/>
              </a:rPr>
              <a:t>2nd</a:t>
            </a:r>
            <a:r>
              <a:rPr sz="800" b="1" spc="-105" dirty="0">
                <a:solidFill>
                  <a:srgbClr val="5D5D5D"/>
                </a:solidFill>
                <a:latin typeface="Trebuchet MS"/>
                <a:cs typeface="Trebuchet MS"/>
              </a:rPr>
              <a:t> </a:t>
            </a:r>
            <a:r>
              <a:rPr sz="800" b="1" dirty="0">
                <a:solidFill>
                  <a:srgbClr val="5D5D5D"/>
                </a:solidFill>
                <a:latin typeface="Trebuchet MS"/>
                <a:cs typeface="Trebuchet MS"/>
              </a:rPr>
              <a:t>place</a:t>
            </a:r>
            <a:endParaRPr sz="800" dirty="0">
              <a:latin typeface="Trebuchet MS"/>
              <a:cs typeface="Trebuchet MS"/>
            </a:endParaRPr>
          </a:p>
          <a:p>
            <a:pPr marL="67310" marR="5080" indent="-55244">
              <a:lnSpc>
                <a:spcPct val="100000"/>
              </a:lnSpc>
              <a:spcBef>
                <a:spcPts val="200"/>
              </a:spcBef>
            </a:pPr>
            <a:r>
              <a:rPr sz="800" spc="-5" dirty="0">
                <a:solidFill>
                  <a:srgbClr val="5D5D5D"/>
                </a:solidFill>
                <a:latin typeface="Trebuchet MS"/>
                <a:cs typeface="Trebuchet MS"/>
              </a:rPr>
              <a:t>“Best </a:t>
            </a:r>
            <a:r>
              <a:rPr sz="800" spc="-15" dirty="0">
                <a:solidFill>
                  <a:srgbClr val="5D5D5D"/>
                </a:solidFill>
                <a:latin typeface="Trebuchet MS"/>
                <a:cs typeface="Trebuchet MS"/>
              </a:rPr>
              <a:t>Red </a:t>
            </a:r>
            <a:r>
              <a:rPr sz="800" spc="-10" dirty="0">
                <a:solidFill>
                  <a:srgbClr val="5D5D5D"/>
                </a:solidFill>
                <a:latin typeface="Trebuchet MS"/>
                <a:cs typeface="Trebuchet MS"/>
              </a:rPr>
              <a:t>Wine </a:t>
            </a:r>
            <a:r>
              <a:rPr sz="800" spc="-5" dirty="0">
                <a:solidFill>
                  <a:srgbClr val="5D5D5D"/>
                </a:solidFill>
                <a:latin typeface="Trebuchet MS"/>
                <a:cs typeface="Trebuchet MS"/>
              </a:rPr>
              <a:t>International</a:t>
            </a:r>
            <a:r>
              <a:rPr lang="en-US" sz="800" spc="-5" dirty="0">
                <a:solidFill>
                  <a:srgbClr val="5D5D5D"/>
                </a:solidFill>
                <a:latin typeface="Trebuchet MS"/>
                <a:cs typeface="Trebuchet MS"/>
              </a:rPr>
              <a:t> </a:t>
            </a:r>
            <a:r>
              <a:rPr sz="800" dirty="0">
                <a:solidFill>
                  <a:srgbClr val="5D5D5D"/>
                </a:solidFill>
                <a:latin typeface="Trebuchet MS"/>
                <a:cs typeface="Trebuchet MS"/>
              </a:rPr>
              <a:t>Business</a:t>
            </a:r>
            <a:r>
              <a:rPr sz="800" spc="-105" dirty="0">
                <a:solidFill>
                  <a:srgbClr val="5D5D5D"/>
                </a:solidFill>
                <a:latin typeface="Trebuchet MS"/>
                <a:cs typeface="Trebuchet MS"/>
              </a:rPr>
              <a:t> </a:t>
            </a:r>
            <a:r>
              <a:rPr sz="800" spc="-5" dirty="0">
                <a:solidFill>
                  <a:srgbClr val="5D5D5D"/>
                </a:solidFill>
                <a:latin typeface="Trebuchet MS"/>
                <a:cs typeface="Trebuchet MS"/>
              </a:rPr>
              <a:t>Class”</a:t>
            </a:r>
            <a:endParaRPr sz="800" dirty="0">
              <a:latin typeface="Trebuchet MS"/>
              <a:cs typeface="Trebuchet MS"/>
            </a:endParaRPr>
          </a:p>
        </p:txBody>
      </p:sp>
      <p:sp>
        <p:nvSpPr>
          <p:cNvPr id="123" name="object 92"/>
          <p:cNvSpPr/>
          <p:nvPr/>
        </p:nvSpPr>
        <p:spPr>
          <a:xfrm>
            <a:off x="5471943" y="6654300"/>
            <a:ext cx="231775" cy="376555"/>
          </a:xfrm>
          <a:custGeom>
            <a:avLst/>
            <a:gdLst/>
            <a:ahLst/>
            <a:cxnLst/>
            <a:rect l="l" t="t" r="r" b="b"/>
            <a:pathLst>
              <a:path w="231775" h="376554">
                <a:moveTo>
                  <a:pt x="115709" y="0"/>
                </a:moveTo>
                <a:lnTo>
                  <a:pt x="71462" y="8648"/>
                </a:lnTo>
                <a:lnTo>
                  <a:pt x="34036" y="34035"/>
                </a:lnTo>
                <a:lnTo>
                  <a:pt x="8636" y="71729"/>
                </a:lnTo>
                <a:lnTo>
                  <a:pt x="0" y="115709"/>
                </a:lnTo>
                <a:lnTo>
                  <a:pt x="850" y="129897"/>
                </a:lnTo>
                <a:lnTo>
                  <a:pt x="13614" y="169900"/>
                </a:lnTo>
                <a:lnTo>
                  <a:pt x="39626" y="202836"/>
                </a:lnTo>
                <a:lnTo>
                  <a:pt x="50787" y="211518"/>
                </a:lnTo>
                <a:lnTo>
                  <a:pt x="50787" y="371030"/>
                </a:lnTo>
                <a:lnTo>
                  <a:pt x="51739" y="372948"/>
                </a:lnTo>
                <a:lnTo>
                  <a:pt x="55587" y="375742"/>
                </a:lnTo>
                <a:lnTo>
                  <a:pt x="57759" y="376085"/>
                </a:lnTo>
                <a:lnTo>
                  <a:pt x="60210" y="375399"/>
                </a:lnTo>
                <a:lnTo>
                  <a:pt x="106624" y="358635"/>
                </a:lnTo>
                <a:lnTo>
                  <a:pt x="64922" y="358635"/>
                </a:lnTo>
                <a:lnTo>
                  <a:pt x="64401" y="219379"/>
                </a:lnTo>
                <a:lnTo>
                  <a:pt x="94449" y="219379"/>
                </a:lnTo>
                <a:lnTo>
                  <a:pt x="94322" y="218592"/>
                </a:lnTo>
                <a:lnTo>
                  <a:pt x="92583" y="215442"/>
                </a:lnTo>
                <a:lnTo>
                  <a:pt x="91274" y="214325"/>
                </a:lnTo>
                <a:lnTo>
                  <a:pt x="89535" y="213613"/>
                </a:lnTo>
                <a:lnTo>
                  <a:pt x="73775" y="208020"/>
                </a:lnTo>
                <a:lnTo>
                  <a:pt x="59491" y="200136"/>
                </a:lnTo>
                <a:lnTo>
                  <a:pt x="26066" y="163424"/>
                </a:lnTo>
                <a:lnTo>
                  <a:pt x="14135" y="115709"/>
                </a:lnTo>
                <a:lnTo>
                  <a:pt x="16001" y="95524"/>
                </a:lnTo>
                <a:lnTo>
                  <a:pt x="30926" y="59658"/>
                </a:lnTo>
                <a:lnTo>
                  <a:pt x="59229" y="31092"/>
                </a:lnTo>
                <a:lnTo>
                  <a:pt x="95746" y="16036"/>
                </a:lnTo>
                <a:lnTo>
                  <a:pt x="115709" y="14135"/>
                </a:lnTo>
                <a:lnTo>
                  <a:pt x="170380" y="14135"/>
                </a:lnTo>
                <a:lnTo>
                  <a:pt x="161160" y="9279"/>
                </a:lnTo>
                <a:lnTo>
                  <a:pt x="146731" y="4124"/>
                </a:lnTo>
                <a:lnTo>
                  <a:pt x="131580" y="1031"/>
                </a:lnTo>
                <a:lnTo>
                  <a:pt x="115709" y="0"/>
                </a:lnTo>
                <a:close/>
              </a:path>
              <a:path w="231775" h="376554">
                <a:moveTo>
                  <a:pt x="157528" y="354977"/>
                </a:moveTo>
                <a:lnTo>
                  <a:pt x="116751" y="354977"/>
                </a:lnTo>
                <a:lnTo>
                  <a:pt x="172250" y="374865"/>
                </a:lnTo>
                <a:lnTo>
                  <a:pt x="174688" y="375564"/>
                </a:lnTo>
                <a:lnTo>
                  <a:pt x="176872" y="375310"/>
                </a:lnTo>
                <a:lnTo>
                  <a:pt x="180708" y="372859"/>
                </a:lnTo>
                <a:lnTo>
                  <a:pt x="181673" y="371030"/>
                </a:lnTo>
                <a:lnTo>
                  <a:pt x="181640" y="358635"/>
                </a:lnTo>
                <a:lnTo>
                  <a:pt x="167538" y="358635"/>
                </a:lnTo>
                <a:lnTo>
                  <a:pt x="157528" y="354977"/>
                </a:lnTo>
                <a:close/>
              </a:path>
              <a:path w="231775" h="376554">
                <a:moveTo>
                  <a:pt x="117360" y="340321"/>
                </a:moveTo>
                <a:lnTo>
                  <a:pt x="115620" y="340321"/>
                </a:lnTo>
                <a:lnTo>
                  <a:pt x="114833" y="340499"/>
                </a:lnTo>
                <a:lnTo>
                  <a:pt x="114134" y="340842"/>
                </a:lnTo>
                <a:lnTo>
                  <a:pt x="64922" y="358635"/>
                </a:lnTo>
                <a:lnTo>
                  <a:pt x="106624" y="358635"/>
                </a:lnTo>
                <a:lnTo>
                  <a:pt x="116751" y="354977"/>
                </a:lnTo>
                <a:lnTo>
                  <a:pt x="157528" y="354977"/>
                </a:lnTo>
                <a:lnTo>
                  <a:pt x="118846" y="340842"/>
                </a:lnTo>
                <a:lnTo>
                  <a:pt x="118148" y="340499"/>
                </a:lnTo>
                <a:lnTo>
                  <a:pt x="117360" y="340321"/>
                </a:lnTo>
                <a:close/>
              </a:path>
              <a:path w="231775" h="376554">
                <a:moveTo>
                  <a:pt x="181178" y="218846"/>
                </a:moveTo>
                <a:lnTo>
                  <a:pt x="167538" y="218846"/>
                </a:lnTo>
                <a:lnTo>
                  <a:pt x="167538" y="358635"/>
                </a:lnTo>
                <a:lnTo>
                  <a:pt x="181640" y="358635"/>
                </a:lnTo>
                <a:lnTo>
                  <a:pt x="181178" y="218846"/>
                </a:lnTo>
                <a:close/>
              </a:path>
              <a:path w="231775" h="376554">
                <a:moveTo>
                  <a:pt x="94449" y="219379"/>
                </a:moveTo>
                <a:lnTo>
                  <a:pt x="64401" y="219379"/>
                </a:lnTo>
                <a:lnTo>
                  <a:pt x="67881" y="221119"/>
                </a:lnTo>
                <a:lnTo>
                  <a:pt x="71805" y="222872"/>
                </a:lnTo>
                <a:lnTo>
                  <a:pt x="80543" y="226364"/>
                </a:lnTo>
                <a:lnTo>
                  <a:pt x="84467" y="227228"/>
                </a:lnTo>
                <a:lnTo>
                  <a:pt x="89344" y="227228"/>
                </a:lnTo>
                <a:lnTo>
                  <a:pt x="94589" y="220256"/>
                </a:lnTo>
                <a:lnTo>
                  <a:pt x="94449" y="219379"/>
                </a:lnTo>
                <a:close/>
              </a:path>
              <a:path w="231775" h="376554">
                <a:moveTo>
                  <a:pt x="170380" y="14135"/>
                </a:moveTo>
                <a:lnTo>
                  <a:pt x="115709" y="14135"/>
                </a:lnTo>
                <a:lnTo>
                  <a:pt x="128832" y="14954"/>
                </a:lnTo>
                <a:lnTo>
                  <a:pt x="141495" y="17410"/>
                </a:lnTo>
                <a:lnTo>
                  <a:pt x="176420" y="34412"/>
                </a:lnTo>
                <a:lnTo>
                  <a:pt x="202882" y="63614"/>
                </a:lnTo>
                <a:lnTo>
                  <a:pt x="216382" y="101363"/>
                </a:lnTo>
                <a:lnTo>
                  <a:pt x="217284" y="115188"/>
                </a:lnTo>
                <a:lnTo>
                  <a:pt x="216007" y="131781"/>
                </a:lnTo>
                <a:lnTo>
                  <a:pt x="196862" y="176441"/>
                </a:lnTo>
                <a:lnTo>
                  <a:pt x="159458" y="207268"/>
                </a:lnTo>
                <a:lnTo>
                  <a:pt x="142227" y="213448"/>
                </a:lnTo>
                <a:lnTo>
                  <a:pt x="140843" y="214579"/>
                </a:lnTo>
                <a:lnTo>
                  <a:pt x="138747" y="218414"/>
                </a:lnTo>
                <a:lnTo>
                  <a:pt x="138569" y="220256"/>
                </a:lnTo>
                <a:lnTo>
                  <a:pt x="139966" y="223748"/>
                </a:lnTo>
                <a:lnTo>
                  <a:pt x="141097" y="225056"/>
                </a:lnTo>
                <a:lnTo>
                  <a:pt x="144246" y="226796"/>
                </a:lnTo>
                <a:lnTo>
                  <a:pt x="145897" y="227050"/>
                </a:lnTo>
                <a:lnTo>
                  <a:pt x="147650" y="226707"/>
                </a:lnTo>
                <a:lnTo>
                  <a:pt x="154978" y="224612"/>
                </a:lnTo>
                <a:lnTo>
                  <a:pt x="161607" y="221995"/>
                </a:lnTo>
                <a:lnTo>
                  <a:pt x="167538" y="218846"/>
                </a:lnTo>
                <a:lnTo>
                  <a:pt x="181178" y="218846"/>
                </a:lnTo>
                <a:lnTo>
                  <a:pt x="181152" y="210997"/>
                </a:lnTo>
                <a:lnTo>
                  <a:pt x="192296" y="202084"/>
                </a:lnTo>
                <a:lnTo>
                  <a:pt x="202163" y="192089"/>
                </a:lnTo>
                <a:lnTo>
                  <a:pt x="223902" y="155976"/>
                </a:lnTo>
                <a:lnTo>
                  <a:pt x="231419" y="115188"/>
                </a:lnTo>
                <a:lnTo>
                  <a:pt x="230486" y="100494"/>
                </a:lnTo>
                <a:lnTo>
                  <a:pt x="216496" y="59169"/>
                </a:lnTo>
                <a:lnTo>
                  <a:pt x="187482" y="25350"/>
                </a:lnTo>
                <a:lnTo>
                  <a:pt x="174866" y="16497"/>
                </a:lnTo>
                <a:lnTo>
                  <a:pt x="170380" y="14135"/>
                </a:lnTo>
                <a:close/>
              </a:path>
            </a:pathLst>
          </a:custGeom>
          <a:solidFill>
            <a:srgbClr val="EC1550"/>
          </a:solidFill>
        </p:spPr>
        <p:txBody>
          <a:bodyPr wrap="square" lIns="0" tIns="0" rIns="0" bIns="0" rtlCol="0"/>
          <a:lstStyle/>
          <a:p>
            <a:endParaRPr/>
          </a:p>
        </p:txBody>
      </p:sp>
      <p:sp>
        <p:nvSpPr>
          <p:cNvPr id="124" name="object 93"/>
          <p:cNvSpPr/>
          <p:nvPr/>
        </p:nvSpPr>
        <p:spPr>
          <a:xfrm>
            <a:off x="5522752" y="6735652"/>
            <a:ext cx="54610" cy="83820"/>
          </a:xfrm>
          <a:custGeom>
            <a:avLst/>
            <a:gdLst/>
            <a:ahLst/>
            <a:cxnLst/>
            <a:rect l="l" t="t" r="r" b="b"/>
            <a:pathLst>
              <a:path w="54609" h="83820">
                <a:moveTo>
                  <a:pt x="48495" y="12344"/>
                </a:moveTo>
                <a:lnTo>
                  <a:pt x="30835" y="12344"/>
                </a:lnTo>
                <a:lnTo>
                  <a:pt x="34437" y="15341"/>
                </a:lnTo>
                <a:lnTo>
                  <a:pt x="34544" y="26822"/>
                </a:lnTo>
                <a:lnTo>
                  <a:pt x="31953" y="33235"/>
                </a:lnTo>
                <a:lnTo>
                  <a:pt x="889" y="78981"/>
                </a:lnTo>
                <a:lnTo>
                  <a:pt x="889" y="83223"/>
                </a:lnTo>
                <a:lnTo>
                  <a:pt x="54470" y="83223"/>
                </a:lnTo>
                <a:lnTo>
                  <a:pt x="54470" y="70319"/>
                </a:lnTo>
                <a:lnTo>
                  <a:pt x="23774" y="70319"/>
                </a:lnTo>
                <a:lnTo>
                  <a:pt x="46583" y="35559"/>
                </a:lnTo>
                <a:lnTo>
                  <a:pt x="49606" y="27825"/>
                </a:lnTo>
                <a:lnTo>
                  <a:pt x="49606" y="14833"/>
                </a:lnTo>
                <a:lnTo>
                  <a:pt x="48495" y="12344"/>
                </a:lnTo>
                <a:close/>
              </a:path>
              <a:path w="54609" h="83820">
                <a:moveTo>
                  <a:pt x="31254" y="0"/>
                </a:moveTo>
                <a:lnTo>
                  <a:pt x="17856" y="0"/>
                </a:lnTo>
                <a:lnTo>
                  <a:pt x="13271" y="1308"/>
                </a:lnTo>
                <a:lnTo>
                  <a:pt x="4978" y="6476"/>
                </a:lnTo>
                <a:lnTo>
                  <a:pt x="1930" y="9728"/>
                </a:lnTo>
                <a:lnTo>
                  <a:pt x="0" y="13627"/>
                </a:lnTo>
                <a:lnTo>
                  <a:pt x="9766" y="21335"/>
                </a:lnTo>
                <a:lnTo>
                  <a:pt x="13220" y="15341"/>
                </a:lnTo>
                <a:lnTo>
                  <a:pt x="17780" y="12344"/>
                </a:lnTo>
                <a:lnTo>
                  <a:pt x="48495" y="12344"/>
                </a:lnTo>
                <a:lnTo>
                  <a:pt x="47244" y="9537"/>
                </a:lnTo>
                <a:lnTo>
                  <a:pt x="37795" y="1917"/>
                </a:lnTo>
                <a:lnTo>
                  <a:pt x="31254" y="0"/>
                </a:lnTo>
                <a:close/>
              </a:path>
            </a:pathLst>
          </a:custGeom>
          <a:solidFill>
            <a:srgbClr val="EC1550"/>
          </a:solidFill>
        </p:spPr>
        <p:txBody>
          <a:bodyPr wrap="square" lIns="0" tIns="0" rIns="0" bIns="0" rtlCol="0"/>
          <a:lstStyle/>
          <a:p>
            <a:endParaRPr/>
          </a:p>
        </p:txBody>
      </p:sp>
      <p:sp>
        <p:nvSpPr>
          <p:cNvPr id="125" name="object 94"/>
          <p:cNvSpPr/>
          <p:nvPr/>
        </p:nvSpPr>
        <p:spPr>
          <a:xfrm>
            <a:off x="5586357" y="6745317"/>
            <a:ext cx="31115" cy="35560"/>
          </a:xfrm>
          <a:custGeom>
            <a:avLst/>
            <a:gdLst/>
            <a:ahLst/>
            <a:cxnLst/>
            <a:rect l="l" t="t" r="r" b="b"/>
            <a:pathLst>
              <a:path w="31115" h="35560">
                <a:moveTo>
                  <a:pt x="5854" y="647"/>
                </a:moveTo>
                <a:lnTo>
                  <a:pt x="0" y="647"/>
                </a:lnTo>
                <a:lnTo>
                  <a:pt x="0" y="35496"/>
                </a:lnTo>
                <a:lnTo>
                  <a:pt x="8127" y="35496"/>
                </a:lnTo>
                <a:lnTo>
                  <a:pt x="8195" y="10223"/>
                </a:lnTo>
                <a:lnTo>
                  <a:pt x="8889" y="9309"/>
                </a:lnTo>
                <a:lnTo>
                  <a:pt x="9944" y="8483"/>
                </a:lnTo>
                <a:lnTo>
                  <a:pt x="12661" y="7137"/>
                </a:lnTo>
                <a:lnTo>
                  <a:pt x="13931" y="6794"/>
                </a:lnTo>
                <a:lnTo>
                  <a:pt x="29556" y="6794"/>
                </a:lnTo>
                <a:lnTo>
                  <a:pt x="29349" y="6197"/>
                </a:lnTo>
                <a:lnTo>
                  <a:pt x="27139" y="3911"/>
                </a:lnTo>
                <a:lnTo>
                  <a:pt x="7353" y="3911"/>
                </a:lnTo>
                <a:lnTo>
                  <a:pt x="5854" y="647"/>
                </a:lnTo>
                <a:close/>
              </a:path>
              <a:path w="31115" h="35560">
                <a:moveTo>
                  <a:pt x="29556" y="6794"/>
                </a:moveTo>
                <a:lnTo>
                  <a:pt x="17703" y="6794"/>
                </a:lnTo>
                <a:lnTo>
                  <a:pt x="19570" y="7480"/>
                </a:lnTo>
                <a:lnTo>
                  <a:pt x="21843" y="10223"/>
                </a:lnTo>
                <a:lnTo>
                  <a:pt x="22415" y="12382"/>
                </a:lnTo>
                <a:lnTo>
                  <a:pt x="22415" y="35496"/>
                </a:lnTo>
                <a:lnTo>
                  <a:pt x="30556" y="35496"/>
                </a:lnTo>
                <a:lnTo>
                  <a:pt x="30556" y="9677"/>
                </a:lnTo>
                <a:lnTo>
                  <a:pt x="29556" y="6794"/>
                </a:lnTo>
                <a:close/>
              </a:path>
              <a:path w="31115" h="35560">
                <a:moveTo>
                  <a:pt x="21285" y="0"/>
                </a:moveTo>
                <a:lnTo>
                  <a:pt x="12826" y="0"/>
                </a:lnTo>
                <a:lnTo>
                  <a:pt x="9563" y="1308"/>
                </a:lnTo>
                <a:lnTo>
                  <a:pt x="7353" y="3911"/>
                </a:lnTo>
                <a:lnTo>
                  <a:pt x="27139" y="3911"/>
                </a:lnTo>
                <a:lnTo>
                  <a:pt x="24561" y="1244"/>
                </a:lnTo>
                <a:lnTo>
                  <a:pt x="21285" y="0"/>
                </a:lnTo>
                <a:close/>
              </a:path>
            </a:pathLst>
          </a:custGeom>
          <a:solidFill>
            <a:srgbClr val="EC1550"/>
          </a:solidFill>
        </p:spPr>
        <p:txBody>
          <a:bodyPr wrap="square" lIns="0" tIns="0" rIns="0" bIns="0" rtlCol="0"/>
          <a:lstStyle/>
          <a:p>
            <a:endParaRPr/>
          </a:p>
        </p:txBody>
      </p:sp>
      <p:sp>
        <p:nvSpPr>
          <p:cNvPr id="126" name="object 95"/>
          <p:cNvSpPr/>
          <p:nvPr/>
        </p:nvSpPr>
        <p:spPr>
          <a:xfrm>
            <a:off x="5624068" y="6731031"/>
            <a:ext cx="32384" cy="50800"/>
          </a:xfrm>
          <a:custGeom>
            <a:avLst/>
            <a:gdLst/>
            <a:ahLst/>
            <a:cxnLst/>
            <a:rect l="l" t="t" r="r" b="b"/>
            <a:pathLst>
              <a:path w="32384" h="50800">
                <a:moveTo>
                  <a:pt x="19469" y="14287"/>
                </a:moveTo>
                <a:lnTo>
                  <a:pt x="12001" y="14287"/>
                </a:lnTo>
                <a:lnTo>
                  <a:pt x="8001" y="16014"/>
                </a:lnTo>
                <a:lnTo>
                  <a:pt x="1600" y="22936"/>
                </a:lnTo>
                <a:lnTo>
                  <a:pt x="0" y="27419"/>
                </a:lnTo>
                <a:lnTo>
                  <a:pt x="0" y="38430"/>
                </a:lnTo>
                <a:lnTo>
                  <a:pt x="1384" y="42735"/>
                </a:lnTo>
                <a:lnTo>
                  <a:pt x="6959" y="48894"/>
                </a:lnTo>
                <a:lnTo>
                  <a:pt x="10782" y="50431"/>
                </a:lnTo>
                <a:lnTo>
                  <a:pt x="17360" y="50431"/>
                </a:lnTo>
                <a:lnTo>
                  <a:pt x="19011" y="50152"/>
                </a:lnTo>
                <a:lnTo>
                  <a:pt x="22225" y="49047"/>
                </a:lnTo>
                <a:lnTo>
                  <a:pt x="23368" y="48399"/>
                </a:lnTo>
                <a:lnTo>
                  <a:pt x="24041" y="47663"/>
                </a:lnTo>
                <a:lnTo>
                  <a:pt x="32181" y="47663"/>
                </a:lnTo>
                <a:lnTo>
                  <a:pt x="32181" y="43573"/>
                </a:lnTo>
                <a:lnTo>
                  <a:pt x="11950" y="43573"/>
                </a:lnTo>
                <a:lnTo>
                  <a:pt x="8458" y="39941"/>
                </a:lnTo>
                <a:lnTo>
                  <a:pt x="8458" y="28994"/>
                </a:lnTo>
                <a:lnTo>
                  <a:pt x="9334" y="26149"/>
                </a:lnTo>
                <a:lnTo>
                  <a:pt x="12852" y="22174"/>
                </a:lnTo>
                <a:lnTo>
                  <a:pt x="15354" y="21183"/>
                </a:lnTo>
                <a:lnTo>
                  <a:pt x="32181" y="21183"/>
                </a:lnTo>
                <a:lnTo>
                  <a:pt x="32181" y="15913"/>
                </a:lnTo>
                <a:lnTo>
                  <a:pt x="24041" y="15913"/>
                </a:lnTo>
                <a:lnTo>
                  <a:pt x="21869" y="14833"/>
                </a:lnTo>
                <a:lnTo>
                  <a:pt x="19469" y="14287"/>
                </a:lnTo>
                <a:close/>
              </a:path>
              <a:path w="32384" h="50800">
                <a:moveTo>
                  <a:pt x="32181" y="47663"/>
                </a:moveTo>
                <a:lnTo>
                  <a:pt x="24041" y="47663"/>
                </a:lnTo>
                <a:lnTo>
                  <a:pt x="24041" y="49783"/>
                </a:lnTo>
                <a:lnTo>
                  <a:pt x="32181" y="49783"/>
                </a:lnTo>
                <a:lnTo>
                  <a:pt x="32181" y="47663"/>
                </a:lnTo>
                <a:close/>
              </a:path>
              <a:path w="32384" h="50800">
                <a:moveTo>
                  <a:pt x="32181" y="21183"/>
                </a:moveTo>
                <a:lnTo>
                  <a:pt x="20497" y="21183"/>
                </a:lnTo>
                <a:lnTo>
                  <a:pt x="22301" y="21882"/>
                </a:lnTo>
                <a:lnTo>
                  <a:pt x="24041" y="23266"/>
                </a:lnTo>
                <a:lnTo>
                  <a:pt x="24041" y="41452"/>
                </a:lnTo>
                <a:lnTo>
                  <a:pt x="23698" y="41935"/>
                </a:lnTo>
                <a:lnTo>
                  <a:pt x="22948" y="42405"/>
                </a:lnTo>
                <a:lnTo>
                  <a:pt x="20675" y="43332"/>
                </a:lnTo>
                <a:lnTo>
                  <a:pt x="19710" y="43573"/>
                </a:lnTo>
                <a:lnTo>
                  <a:pt x="32181" y="43573"/>
                </a:lnTo>
                <a:lnTo>
                  <a:pt x="32181" y="21183"/>
                </a:lnTo>
                <a:close/>
              </a:path>
              <a:path w="32384" h="50800">
                <a:moveTo>
                  <a:pt x="32181" y="0"/>
                </a:moveTo>
                <a:lnTo>
                  <a:pt x="24041" y="1943"/>
                </a:lnTo>
                <a:lnTo>
                  <a:pt x="24041" y="15913"/>
                </a:lnTo>
                <a:lnTo>
                  <a:pt x="32181" y="15913"/>
                </a:lnTo>
                <a:lnTo>
                  <a:pt x="32181" y="0"/>
                </a:lnTo>
                <a:close/>
              </a:path>
            </a:pathLst>
          </a:custGeom>
          <a:solidFill>
            <a:srgbClr val="EC1550"/>
          </a:solidFill>
        </p:spPr>
        <p:txBody>
          <a:bodyPr wrap="square" lIns="0" tIns="0" rIns="0" bIns="0" rtlCol="0"/>
          <a:lstStyle/>
          <a:p>
            <a:endParaRPr/>
          </a:p>
        </p:txBody>
      </p:sp>
      <p:sp>
        <p:nvSpPr>
          <p:cNvPr id="127" name="object 86"/>
          <p:cNvSpPr/>
          <p:nvPr/>
        </p:nvSpPr>
        <p:spPr>
          <a:xfrm>
            <a:off x="5404695" y="6518752"/>
            <a:ext cx="1821814" cy="0"/>
          </a:xfrm>
          <a:custGeom>
            <a:avLst/>
            <a:gdLst/>
            <a:ahLst/>
            <a:cxnLst/>
            <a:rect l="l" t="t" r="r" b="b"/>
            <a:pathLst>
              <a:path w="1821815">
                <a:moveTo>
                  <a:pt x="0" y="0"/>
                </a:moveTo>
                <a:lnTo>
                  <a:pt x="1821713" y="0"/>
                </a:lnTo>
              </a:path>
            </a:pathLst>
          </a:custGeom>
          <a:ln w="3175">
            <a:solidFill>
              <a:srgbClr val="777777"/>
            </a:solidFill>
          </a:ln>
        </p:spPr>
        <p:txBody>
          <a:bodyPr wrap="square" lIns="0" tIns="0" rIns="0" bIns="0" rtlCol="0"/>
          <a:lstStyle/>
          <a:p>
            <a:endParaRPr/>
          </a:p>
        </p:txBody>
      </p:sp>
    </p:spTree>
    <p:extLst>
      <p:ext uri="{BB962C8B-B14F-4D97-AF65-F5344CB8AC3E}">
        <p14:creationId xmlns:p14="http://schemas.microsoft.com/office/powerpoint/2010/main" val="310627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D5D5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13572</TotalTime>
  <Words>2092</Words>
  <Application>Microsoft Macintosh PowerPoint</Application>
  <PresentationFormat>Custom</PresentationFormat>
  <Paragraphs>554</Paragraphs>
  <Slides>28</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Calibri</vt:lpstr>
      <vt:lpstr>Latam Sans</vt:lpstr>
      <vt:lpstr>Times New Roman</vt:lpstr>
      <vt:lpstr>Trebuchet MS</vt:lpstr>
      <vt:lpstr>Arial</vt:lpstr>
      <vt:lpstr>Office Theme</vt:lpstr>
      <vt:lpstr>PowerPoint Presentation</vt:lpstr>
      <vt:lpstr>PowerPoint Presentation</vt:lpstr>
      <vt:lpstr>PowerPoint Presentation</vt:lpstr>
      <vt:lpstr>PowerPoint Presentation</vt:lpstr>
      <vt:lpstr>FLEET INFORMATION</vt:lpstr>
      <vt:lpstr>ENHANCING THE  TRAVEL EXPERIENCE</vt:lpstr>
      <vt:lpstr>PowerPoint Presentation</vt:lpstr>
      <vt:lpstr>IN-FLIGHT ENTERTAINMENT</vt:lpstr>
      <vt:lpstr>NEW WIFI ON-BOARD</vt:lpstr>
      <vt:lpstr>PowerPoint Presentation</vt:lpstr>
      <vt:lpstr>LIMA VIP LOUNGE Now Open</vt:lpstr>
      <vt:lpstr>PowerPoint Presentation</vt:lpstr>
      <vt:lpstr>PowerPoint Presentation</vt:lpstr>
      <vt:lpstr>   BOSTON – SÃO PAULO The only NON-STOP   ROUTE </vt:lpstr>
      <vt:lpstr>LAS VEGAS – SÃO PAULO  NEW NON-STOP ROUTE </vt:lpstr>
      <vt:lpstr>MIAMI – SALVADOR  DE BAHIA   NEW NON-STOP ROUTE </vt:lpstr>
      <vt:lpstr>ORLANDO – FORTALEZA   NEW NON-STOP ROUTE </vt:lpstr>
      <vt:lpstr>PowerPoint Presentation</vt:lpstr>
      <vt:lpstr>PowerPoint Presentation</vt:lpstr>
      <vt:lpstr>A BIGGER NETWORK WITHIN SOUTH AMERICA</vt:lpstr>
      <vt:lpstr>PowerPoint Presentation</vt:lpstr>
      <vt:lpstr>PowerPoint Presentation</vt:lpstr>
      <vt:lpstr>PowerPoint Presentation</vt:lpstr>
      <vt:lpstr>PowerPoint Presentation</vt:lpstr>
      <vt:lpstr>PowerPoint Presentation</vt:lpstr>
      <vt:lpstr>PowerPoint Presentation</vt:lpstr>
      <vt:lpstr>ADDITIONAL TOPICS</vt:lpstr>
      <vt:lpstr>LATAM AWARDS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LAT_PPT_051216</dc:title>
  <dc:creator>Amanda M Klingle     (LATAM)</dc:creator>
  <cp:lastModifiedBy>Microsoft Office User</cp:lastModifiedBy>
  <cp:revision>442</cp:revision>
  <cp:lastPrinted>2018-07-18T19:25:50Z</cp:lastPrinted>
  <dcterms:created xsi:type="dcterms:W3CDTF">2016-05-12T12:15:20Z</dcterms:created>
  <dcterms:modified xsi:type="dcterms:W3CDTF">2019-03-12T21:15:29Z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2016-05-12T00:00:00Z</vt:filetime>
  </property>
  <property fmtid="{D5CDD505-2E9C-101B-9397-08002B2CF9AE}" pid="3" name="Creator">
    <vt:lpwstr>Adobe Illustrator CC 2015 (Macintosh)</vt:lpwstr>
  </property>
  <property fmtid="{D5CDD505-2E9C-101B-9397-08002B2CF9AE}" pid="4" name="LastSaved">
    <vt:filetime>2016-05-12T00:00:00Z</vt:filetime>
  </property>
</Properties>
</file>